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theme/theme2.xml" ContentType="application/vnd.openxmlformats-officedocument.theme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theme/theme3.xml" ContentType="application/vnd.openxmlformats-officedocument.theme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  <p:sldMasterId id="2147483861" r:id="rId3"/>
    <p:sldMasterId id="2147483875" r:id="rId4"/>
  </p:sldMasterIdLst>
  <p:notesMasterIdLst>
    <p:notesMasterId r:id="rId25"/>
  </p:notesMasterIdLst>
  <p:sldIdLst>
    <p:sldId id="923" r:id="rId5"/>
    <p:sldId id="266" r:id="rId6"/>
    <p:sldId id="925" r:id="rId7"/>
    <p:sldId id="926" r:id="rId8"/>
    <p:sldId id="927" r:id="rId9"/>
    <p:sldId id="928" r:id="rId10"/>
    <p:sldId id="2147480271" r:id="rId11"/>
    <p:sldId id="2147480272" r:id="rId12"/>
    <p:sldId id="2147480262" r:id="rId13"/>
    <p:sldId id="929" r:id="rId14"/>
    <p:sldId id="930" r:id="rId15"/>
    <p:sldId id="931" r:id="rId16"/>
    <p:sldId id="932" r:id="rId17"/>
    <p:sldId id="933" r:id="rId18"/>
    <p:sldId id="2147480263" r:id="rId19"/>
    <p:sldId id="2147480264" r:id="rId20"/>
    <p:sldId id="934" r:id="rId21"/>
    <p:sldId id="924" r:id="rId22"/>
    <p:sldId id="2603" r:id="rId23"/>
    <p:sldId id="939" r:id="rId24"/>
  </p:sldIdLst>
  <p:sldSz cx="18288000" cy="10287000"/>
  <p:notesSz cx="6858000" cy="9144000"/>
  <p:embeddedFontLst>
    <p:embeddedFont>
      <p:font typeface="Helvetica Neue" panose="020B0604020202020204" charset="0"/>
      <p:regular r:id="rId26"/>
      <p:bold r:id="rId27"/>
      <p:italic r:id="rId28"/>
      <p:boldItalic r:id="rId29"/>
    </p:embeddedFont>
    <p:embeddedFont>
      <p:font typeface="Montserrat Bold" panose="00000800000000000000" pitchFamily="2" charset="0"/>
      <p:bold r:id="rId30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FCF8223C-610E-2BBA-F33B-0E1F55F6BB33}" name="Patricia Ann Lee King" initials="PK" userId="S::pal094@ads.northwestern.edu::dbab7ec2-5444-4d21-afe7-a39974533ddc" providerId="AD"/>
  <p188:author id="{D1376E98-5B67-08B4-290C-69B0B32B21F0}" name="Rebecca Hannah Ainis" initials="RA" userId="S::ran323@ads.northwestern.edu::116137a0-2af5-436b-85e1-74d9d3b30f2f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8C0BE"/>
    <a:srgbClr val="F04A58"/>
    <a:srgbClr val="1C498B"/>
    <a:srgbClr val="17511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0F09A12-6D6B-7345-5329-A07185998567}" v="1" dt="2026-05-19T16:02:18.232"/>
    <p1510:client id="{472822DB-2754-47AF-9EB1-2F7E0844761E}" v="3" dt="2026-05-19T13:54:32.820"/>
    <p1510:client id="{894164C1-65ED-4ADA-8B4F-8DFD19920E6E}" v="4" dt="2026-05-19T17:00:52.689"/>
    <p1510:client id="{ADE1E19D-82E9-F57B-3C5F-F3A31B3F38D8}" v="43" dt="2026-05-20T04:35:09.001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107" autoAdjust="0"/>
  </p:normalViewPr>
  <p:slideViewPr>
    <p:cSldViewPr snapToGrid="0">
      <p:cViewPr varScale="1">
        <p:scale>
          <a:sx n="59" d="100"/>
          <a:sy n="59" d="100"/>
        </p:scale>
        <p:origin x="466" y="8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font" Target="fonts/font1.fntdata"/><Relationship Id="rId21" Type="http://schemas.openxmlformats.org/officeDocument/2006/relationships/slide" Target="slides/slide17.xml"/><Relationship Id="rId34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notesMaster" Target="notesMasters/notesMaster1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viewProps" Target="viewProps.xml"/><Relationship Id="rId37" Type="http://schemas.microsoft.com/office/2018/10/relationships/authors" Target="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font" Target="fonts/font3.fntdata"/><Relationship Id="rId36" Type="http://schemas.microsoft.com/office/2015/10/relationships/revisionInfo" Target="revisionInfo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microsoft.com/office/2016/11/relationships/changesInfo" Target="changesInfos/changesInfo1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ebecca Hannah Ainis" userId="S::ran323@ads.northwestern.edu::116137a0-2af5-436b-85e1-74d9d3b30f2f" providerId="AD" clId="Web-{ADE1E19D-82E9-F57B-3C5F-F3A31B3F38D8}"/>
    <pc:docChg chg="addSld delSld modSld">
      <pc:chgData name="Rebecca Hannah Ainis" userId="S::ran323@ads.northwestern.edu::116137a0-2af5-436b-85e1-74d9d3b30f2f" providerId="AD" clId="Web-{ADE1E19D-82E9-F57B-3C5F-F3A31B3F38D8}" dt="2026-05-20T04:34:46.828" v="26" actId="20577"/>
      <pc:docMkLst>
        <pc:docMk/>
      </pc:docMkLst>
      <pc:sldChg chg="modSp">
        <pc:chgData name="Rebecca Hannah Ainis" userId="S::ran323@ads.northwestern.edu::116137a0-2af5-436b-85e1-74d9d3b30f2f" providerId="AD" clId="Web-{ADE1E19D-82E9-F57B-3C5F-F3A31B3F38D8}" dt="2026-05-20T04:22:35.058" v="8" actId="20577"/>
        <pc:sldMkLst>
          <pc:docMk/>
          <pc:sldMk cId="3749934410" sldId="926"/>
        </pc:sldMkLst>
        <pc:spChg chg="mod">
          <ac:chgData name="Rebecca Hannah Ainis" userId="S::ran323@ads.northwestern.edu::116137a0-2af5-436b-85e1-74d9d3b30f2f" providerId="AD" clId="Web-{ADE1E19D-82E9-F57B-3C5F-F3A31B3F38D8}" dt="2026-05-20T04:22:35.058" v="8" actId="20577"/>
          <ac:spMkLst>
            <pc:docMk/>
            <pc:sldMk cId="3749934410" sldId="926"/>
            <ac:spMk id="5" creationId="{62F407CB-48D5-6B3F-AA8D-0F4DE292BA62}"/>
          </ac:spMkLst>
        </pc:spChg>
        <pc:picChg chg="mod">
          <ac:chgData name="Rebecca Hannah Ainis" userId="S::ran323@ads.northwestern.edu::116137a0-2af5-436b-85e1-74d9d3b30f2f" providerId="AD" clId="Web-{ADE1E19D-82E9-F57B-3C5F-F3A31B3F38D8}" dt="2026-05-20T04:22:30.667" v="7" actId="1076"/>
          <ac:picMkLst>
            <pc:docMk/>
            <pc:sldMk cId="3749934410" sldId="926"/>
            <ac:picMk id="10" creationId="{83CAF094-E7D6-DA0A-41BB-6B38CE24A15B}"/>
          </ac:picMkLst>
        </pc:picChg>
      </pc:sldChg>
      <pc:sldChg chg="addSp delSp modSp del">
        <pc:chgData name="Rebecca Hannah Ainis" userId="S::ran323@ads.northwestern.edu::116137a0-2af5-436b-85e1-74d9d3b30f2f" providerId="AD" clId="Web-{ADE1E19D-82E9-F57B-3C5F-F3A31B3F38D8}" dt="2026-05-20T04:32:41.025" v="18"/>
        <pc:sldMkLst>
          <pc:docMk/>
          <pc:sldMk cId="354482659" sldId="2147480260"/>
        </pc:sldMkLst>
        <pc:picChg chg="add del mod">
          <ac:chgData name="Rebecca Hannah Ainis" userId="S::ran323@ads.northwestern.edu::116137a0-2af5-436b-85e1-74d9d3b30f2f" providerId="AD" clId="Web-{ADE1E19D-82E9-F57B-3C5F-F3A31B3F38D8}" dt="2026-05-20T04:26:57.094" v="12"/>
          <ac:picMkLst>
            <pc:docMk/>
            <pc:sldMk cId="354482659" sldId="2147480260"/>
            <ac:picMk id="3" creationId="{DACED742-E3F4-0FF0-E951-B9D4AFE6E9E7}"/>
          </ac:picMkLst>
        </pc:picChg>
      </pc:sldChg>
      <pc:sldChg chg="modSp">
        <pc:chgData name="Rebecca Hannah Ainis" userId="S::ran323@ads.northwestern.edu::116137a0-2af5-436b-85e1-74d9d3b30f2f" providerId="AD" clId="Web-{ADE1E19D-82E9-F57B-3C5F-F3A31B3F38D8}" dt="2026-05-20T04:34:46.828" v="26" actId="20577"/>
        <pc:sldMkLst>
          <pc:docMk/>
          <pc:sldMk cId="410777661" sldId="2147480262"/>
        </pc:sldMkLst>
        <pc:spChg chg="mod">
          <ac:chgData name="Rebecca Hannah Ainis" userId="S::ran323@ads.northwestern.edu::116137a0-2af5-436b-85e1-74d9d3b30f2f" providerId="AD" clId="Web-{ADE1E19D-82E9-F57B-3C5F-F3A31B3F38D8}" dt="2026-05-20T04:34:46.828" v="26" actId="20577"/>
          <ac:spMkLst>
            <pc:docMk/>
            <pc:sldMk cId="410777661" sldId="2147480262"/>
            <ac:spMk id="5" creationId="{36F4A750-6D79-44D4-AC77-DA21971A2EF8}"/>
          </ac:spMkLst>
        </pc:spChg>
      </pc:sldChg>
      <pc:sldChg chg="addSp delSp modSp">
        <pc:chgData name="Rebecca Hannah Ainis" userId="S::ran323@ads.northwestern.edu::116137a0-2af5-436b-85e1-74d9d3b30f2f" providerId="AD" clId="Web-{ADE1E19D-82E9-F57B-3C5F-F3A31B3F38D8}" dt="2026-05-20T04:25:41.546" v="10"/>
        <pc:sldMkLst>
          <pc:docMk/>
          <pc:sldMk cId="2143283759" sldId="2147480271"/>
        </pc:sldMkLst>
        <pc:picChg chg="add del mod">
          <ac:chgData name="Rebecca Hannah Ainis" userId="S::ran323@ads.northwestern.edu::116137a0-2af5-436b-85e1-74d9d3b30f2f" providerId="AD" clId="Web-{ADE1E19D-82E9-F57B-3C5F-F3A31B3F38D8}" dt="2026-05-20T04:25:41.546" v="10"/>
          <ac:picMkLst>
            <pc:docMk/>
            <pc:sldMk cId="2143283759" sldId="2147480271"/>
            <ac:picMk id="2" creationId="{FDD66915-542D-6425-55C1-FFA624895CD6}"/>
          </ac:picMkLst>
        </pc:picChg>
      </pc:sldChg>
      <pc:sldChg chg="addSp modSp new">
        <pc:chgData name="Rebecca Hannah Ainis" userId="S::ran323@ads.northwestern.edu::116137a0-2af5-436b-85e1-74d9d3b30f2f" providerId="AD" clId="Web-{ADE1E19D-82E9-F57B-3C5F-F3A31B3F38D8}" dt="2026-05-20T04:31:35.894" v="17" actId="14100"/>
        <pc:sldMkLst>
          <pc:docMk/>
          <pc:sldMk cId="432947010" sldId="2147480272"/>
        </pc:sldMkLst>
        <pc:picChg chg="add mod">
          <ac:chgData name="Rebecca Hannah Ainis" userId="S::ran323@ads.northwestern.edu::116137a0-2af5-436b-85e1-74d9d3b30f2f" providerId="AD" clId="Web-{ADE1E19D-82E9-F57B-3C5F-F3A31B3F38D8}" dt="2026-05-20T04:31:35.894" v="17" actId="14100"/>
          <ac:picMkLst>
            <pc:docMk/>
            <pc:sldMk cId="432947010" sldId="2147480272"/>
            <ac:picMk id="2" creationId="{16841BBC-606A-FD40-D700-DF7D8881C2F0}"/>
          </ac:picMkLst>
        </pc:picChg>
      </pc:sldChg>
    </pc:docChg>
  </pc:docChgLst>
  <pc:docChgLst>
    <pc:chgData name="Rebecca Hannah Ainis" userId="S::ran323@ads.northwestern.edu::116137a0-2af5-436b-85e1-74d9d3b30f2f" providerId="AD" clId="Web-{77088F09-8C0F-56B5-BBC5-D8F07BB2F5C2}"/>
    <pc:docChg chg="addSld delSld modSld">
      <pc:chgData name="Rebecca Hannah Ainis" userId="S::ran323@ads.northwestern.edu::116137a0-2af5-436b-85e1-74d9d3b30f2f" providerId="AD" clId="Web-{77088F09-8C0F-56B5-BBC5-D8F07BB2F5C2}" dt="2026-05-18T16:53:26.486" v="3"/>
      <pc:docMkLst>
        <pc:docMk/>
      </pc:docMkLst>
      <pc:sldChg chg="delSp modSp add">
        <pc:chgData name="Rebecca Hannah Ainis" userId="S::ran323@ads.northwestern.edu::116137a0-2af5-436b-85e1-74d9d3b30f2f" providerId="AD" clId="Web-{77088F09-8C0F-56B5-BBC5-D8F07BB2F5C2}" dt="2026-05-18T16:53:24.377" v="2"/>
        <pc:sldMkLst>
          <pc:docMk/>
          <pc:sldMk cId="4069687069" sldId="2147480263"/>
        </pc:sldMkLst>
      </pc:sldChg>
    </pc:docChg>
  </pc:docChgLst>
  <pc:docChgLst>
    <pc:chgData name="Kristina Marie Diaz" userId="da740e22-a88e-4ff1-a1ef-49b1367f0b90" providerId="ADAL" clId="{E3C85940-5BF3-413A-8F59-933BE26B1269}"/>
    <pc:docChg chg="undo custSel addSld delSld modSld">
      <pc:chgData name="Kristina Marie Diaz" userId="da740e22-a88e-4ff1-a1ef-49b1367f0b90" providerId="ADAL" clId="{E3C85940-5BF3-413A-8F59-933BE26B1269}" dt="2026-05-19T17:00:54.754" v="44" actId="47"/>
      <pc:docMkLst>
        <pc:docMk/>
      </pc:docMkLst>
      <pc:sldChg chg="modSp mod">
        <pc:chgData name="Kristina Marie Diaz" userId="da740e22-a88e-4ff1-a1ef-49b1367f0b90" providerId="ADAL" clId="{E3C85940-5BF3-413A-8F59-933BE26B1269}" dt="2026-05-18T23:48:08.329" v="31" actId="1076"/>
        <pc:sldMkLst>
          <pc:docMk/>
          <pc:sldMk cId="0" sldId="923"/>
        </pc:sldMkLst>
        <pc:picChg chg="mod">
          <ac:chgData name="Kristina Marie Diaz" userId="da740e22-a88e-4ff1-a1ef-49b1367f0b90" providerId="ADAL" clId="{E3C85940-5BF3-413A-8F59-933BE26B1269}" dt="2026-05-18T23:48:08.329" v="31" actId="1076"/>
          <ac:picMkLst>
            <pc:docMk/>
            <pc:sldMk cId="0" sldId="923"/>
            <ac:picMk id="5" creationId="{F047D813-2AB3-AC9C-BDDF-24C8B00132AB}"/>
          </ac:picMkLst>
        </pc:picChg>
      </pc:sldChg>
      <pc:sldChg chg="modSp">
        <pc:chgData name="Kristina Marie Diaz" userId="da740e22-a88e-4ff1-a1ef-49b1367f0b90" providerId="ADAL" clId="{E3C85940-5BF3-413A-8F59-933BE26B1269}" dt="2026-05-19T02:05:00.345" v="42" actId="14100"/>
        <pc:sldMkLst>
          <pc:docMk/>
          <pc:sldMk cId="2136966024" sldId="924"/>
        </pc:sldMkLst>
        <pc:picChg chg="mod">
          <ac:chgData name="Kristina Marie Diaz" userId="da740e22-a88e-4ff1-a1ef-49b1367f0b90" providerId="ADAL" clId="{E3C85940-5BF3-413A-8F59-933BE26B1269}" dt="2026-05-19T02:05:00.345" v="42" actId="14100"/>
          <ac:picMkLst>
            <pc:docMk/>
            <pc:sldMk cId="2136966024" sldId="924"/>
            <ac:picMk id="2050" creationId="{6FF6792B-7077-B6D5-196C-E3A47B0913A8}"/>
          </ac:picMkLst>
        </pc:picChg>
      </pc:sldChg>
      <pc:sldChg chg="modSp mod">
        <pc:chgData name="Kristina Marie Diaz" userId="da740e22-a88e-4ff1-a1ef-49b1367f0b90" providerId="ADAL" clId="{E3C85940-5BF3-413A-8F59-933BE26B1269}" dt="2026-05-19T02:02:54.006" v="33" actId="14100"/>
        <pc:sldMkLst>
          <pc:docMk/>
          <pc:sldMk cId="3749934410" sldId="926"/>
        </pc:sldMkLst>
        <pc:spChg chg="mod">
          <ac:chgData name="Kristina Marie Diaz" userId="da740e22-a88e-4ff1-a1ef-49b1367f0b90" providerId="ADAL" clId="{E3C85940-5BF3-413A-8F59-933BE26B1269}" dt="2026-05-19T02:02:45.669" v="32" actId="20577"/>
          <ac:spMkLst>
            <pc:docMk/>
            <pc:sldMk cId="3749934410" sldId="926"/>
            <ac:spMk id="5" creationId="{62F407CB-48D5-6B3F-AA8D-0F4DE292BA62}"/>
          </ac:spMkLst>
        </pc:spChg>
        <pc:spChg chg="mod">
          <ac:chgData name="Kristina Marie Diaz" userId="da740e22-a88e-4ff1-a1ef-49b1367f0b90" providerId="ADAL" clId="{E3C85940-5BF3-413A-8F59-933BE26B1269}" dt="2026-05-19T02:02:54.006" v="33" actId="14100"/>
          <ac:spMkLst>
            <pc:docMk/>
            <pc:sldMk cId="3749934410" sldId="926"/>
            <ac:spMk id="7" creationId="{BBC0E8B5-A659-D8FD-616A-48C804DBB8AD}"/>
          </ac:spMkLst>
        </pc:spChg>
      </pc:sldChg>
      <pc:sldChg chg="modSp mod">
        <pc:chgData name="Kristina Marie Diaz" userId="da740e22-a88e-4ff1-a1ef-49b1367f0b90" providerId="ADAL" clId="{E3C85940-5BF3-413A-8F59-933BE26B1269}" dt="2026-05-19T02:03:04.310" v="34" actId="14100"/>
        <pc:sldMkLst>
          <pc:docMk/>
          <pc:sldMk cId="1969103975" sldId="927"/>
        </pc:sldMkLst>
        <pc:spChg chg="mod">
          <ac:chgData name="Kristina Marie Diaz" userId="da740e22-a88e-4ff1-a1ef-49b1367f0b90" providerId="ADAL" clId="{E3C85940-5BF3-413A-8F59-933BE26B1269}" dt="2026-05-19T02:03:04.310" v="34" actId="14100"/>
          <ac:spMkLst>
            <pc:docMk/>
            <pc:sldMk cId="1969103975" sldId="927"/>
            <ac:spMk id="7" creationId="{E31E82EF-C9F9-8C30-577D-F7444A1DF473}"/>
          </ac:spMkLst>
        </pc:spChg>
      </pc:sldChg>
      <pc:sldChg chg="modSp mod">
        <pc:chgData name="Kristina Marie Diaz" userId="da740e22-a88e-4ff1-a1ef-49b1367f0b90" providerId="ADAL" clId="{E3C85940-5BF3-413A-8F59-933BE26B1269}" dt="2026-05-18T23:47:35.702" v="26" actId="1076"/>
        <pc:sldMkLst>
          <pc:docMk/>
          <pc:sldMk cId="1306620862" sldId="928"/>
        </pc:sldMkLst>
        <pc:spChg chg="mod">
          <ac:chgData name="Kristina Marie Diaz" userId="da740e22-a88e-4ff1-a1ef-49b1367f0b90" providerId="ADAL" clId="{E3C85940-5BF3-413A-8F59-933BE26B1269}" dt="2026-05-18T23:47:22.142" v="24" actId="1076"/>
          <ac:spMkLst>
            <pc:docMk/>
            <pc:sldMk cId="1306620862" sldId="928"/>
            <ac:spMk id="6" creationId="{2A0B8B1F-C17B-C9B9-F9E4-83D9FF8F1D53}"/>
          </ac:spMkLst>
        </pc:spChg>
        <pc:spChg chg="mod">
          <ac:chgData name="Kristina Marie Diaz" userId="da740e22-a88e-4ff1-a1ef-49b1367f0b90" providerId="ADAL" clId="{E3C85940-5BF3-413A-8F59-933BE26B1269}" dt="2026-05-18T23:47:31.458" v="25" actId="14100"/>
          <ac:spMkLst>
            <pc:docMk/>
            <pc:sldMk cId="1306620862" sldId="928"/>
            <ac:spMk id="7" creationId="{2D5E100E-F21A-DC6F-B591-4F012ABAD4DD}"/>
          </ac:spMkLst>
        </pc:spChg>
        <pc:graphicFrameChg chg="mod modGraphic">
          <ac:chgData name="Kristina Marie Diaz" userId="da740e22-a88e-4ff1-a1ef-49b1367f0b90" providerId="ADAL" clId="{E3C85940-5BF3-413A-8F59-933BE26B1269}" dt="2026-05-18T23:47:35.702" v="26" actId="1076"/>
          <ac:graphicFrameMkLst>
            <pc:docMk/>
            <pc:sldMk cId="1306620862" sldId="928"/>
            <ac:graphicFrameMk id="5" creationId="{6299304F-B7A0-CD83-6D98-3FC2DBB6454F}"/>
          </ac:graphicFrameMkLst>
        </pc:graphicFrameChg>
      </pc:sldChg>
      <pc:sldChg chg="modSp mod">
        <pc:chgData name="Kristina Marie Diaz" userId="da740e22-a88e-4ff1-a1ef-49b1367f0b90" providerId="ADAL" clId="{E3C85940-5BF3-413A-8F59-933BE26B1269}" dt="2026-05-18T23:46:38.780" v="12" actId="20577"/>
        <pc:sldMkLst>
          <pc:docMk/>
          <pc:sldMk cId="923715178" sldId="929"/>
        </pc:sldMkLst>
        <pc:spChg chg="mod">
          <ac:chgData name="Kristina Marie Diaz" userId="da740e22-a88e-4ff1-a1ef-49b1367f0b90" providerId="ADAL" clId="{E3C85940-5BF3-413A-8F59-933BE26B1269}" dt="2026-05-18T23:46:38.780" v="12" actId="20577"/>
          <ac:spMkLst>
            <pc:docMk/>
            <pc:sldMk cId="923715178" sldId="929"/>
            <ac:spMk id="5" creationId="{180790A1-8D02-0025-C2CC-320441D5A70D}"/>
          </ac:spMkLst>
        </pc:spChg>
      </pc:sldChg>
      <pc:sldChg chg="modSp mod">
        <pc:chgData name="Kristina Marie Diaz" userId="da740e22-a88e-4ff1-a1ef-49b1367f0b90" providerId="ADAL" clId="{E3C85940-5BF3-413A-8F59-933BE26B1269}" dt="2026-05-18T23:45:57.436" v="11" actId="20577"/>
        <pc:sldMkLst>
          <pc:docMk/>
          <pc:sldMk cId="1547559776" sldId="931"/>
        </pc:sldMkLst>
        <pc:spChg chg="mod">
          <ac:chgData name="Kristina Marie Diaz" userId="da740e22-a88e-4ff1-a1ef-49b1367f0b90" providerId="ADAL" clId="{E3C85940-5BF3-413A-8F59-933BE26B1269}" dt="2026-05-18T23:45:57.436" v="11" actId="20577"/>
          <ac:spMkLst>
            <pc:docMk/>
            <pc:sldMk cId="1547559776" sldId="931"/>
            <ac:spMk id="8" creationId="{8FA4A126-1A9F-8211-939A-2D83507BD704}"/>
          </ac:spMkLst>
        </pc:spChg>
      </pc:sldChg>
      <pc:sldChg chg="modSp mod">
        <pc:chgData name="Kristina Marie Diaz" userId="da740e22-a88e-4ff1-a1ef-49b1367f0b90" providerId="ADAL" clId="{E3C85940-5BF3-413A-8F59-933BE26B1269}" dt="2026-05-19T02:04:02.091" v="39" actId="14100"/>
        <pc:sldMkLst>
          <pc:docMk/>
          <pc:sldMk cId="1842413077" sldId="933"/>
        </pc:sldMkLst>
        <pc:spChg chg="mod">
          <ac:chgData name="Kristina Marie Diaz" userId="da740e22-a88e-4ff1-a1ef-49b1367f0b90" providerId="ADAL" clId="{E3C85940-5BF3-413A-8F59-933BE26B1269}" dt="2026-05-19T02:04:02.091" v="39" actId="14100"/>
          <ac:spMkLst>
            <pc:docMk/>
            <pc:sldMk cId="1842413077" sldId="933"/>
            <ac:spMk id="11" creationId="{1AE487D9-282D-10C9-AC43-18AADC798EC8}"/>
          </ac:spMkLst>
        </pc:spChg>
      </pc:sldChg>
      <pc:sldChg chg="del">
        <pc:chgData name="Kristina Marie Diaz" userId="da740e22-a88e-4ff1-a1ef-49b1367f0b90" providerId="ADAL" clId="{E3C85940-5BF3-413A-8F59-933BE26B1269}" dt="2026-05-19T17:00:54.754" v="44" actId="47"/>
        <pc:sldMkLst>
          <pc:docMk/>
          <pc:sldMk cId="2847988700" sldId="2147480257"/>
        </pc:sldMkLst>
      </pc:sldChg>
      <pc:sldChg chg="add">
        <pc:chgData name="Kristina Marie Diaz" userId="da740e22-a88e-4ff1-a1ef-49b1367f0b90" providerId="ADAL" clId="{E3C85940-5BF3-413A-8F59-933BE26B1269}" dt="2026-05-19T17:00:52.682" v="43"/>
        <pc:sldMkLst>
          <pc:docMk/>
          <pc:sldMk cId="2143283759" sldId="2147480271"/>
        </pc:sldMkLst>
      </pc:sldChg>
    </pc:docChg>
  </pc:docChgLst>
  <pc:docChgLst>
    <pc:chgData name="Rebecca Hannah Ainis" userId="116137a0-2af5-436b-85e1-74d9d3b30f2f" providerId="ADAL" clId="{6E039243-4417-4220-A582-B1623E3F270F}"/>
    <pc:docChg chg="custSel addSld delSld modSld">
      <pc:chgData name="Rebecca Hannah Ainis" userId="116137a0-2af5-436b-85e1-74d9d3b30f2f" providerId="ADAL" clId="{6E039243-4417-4220-A582-B1623E3F270F}" dt="2026-05-19T18:59:07.857" v="48" actId="1036"/>
      <pc:docMkLst>
        <pc:docMk/>
      </pc:docMkLst>
      <pc:sldChg chg="addSp delSp modSp mod">
        <pc:chgData name="Rebecca Hannah Ainis" userId="116137a0-2af5-436b-85e1-74d9d3b30f2f" providerId="ADAL" clId="{6E039243-4417-4220-A582-B1623E3F270F}" dt="2026-05-19T18:59:07.857" v="48" actId="1036"/>
        <pc:sldMkLst>
          <pc:docMk/>
          <pc:sldMk cId="1842413077" sldId="933"/>
        </pc:sldMkLst>
        <pc:spChg chg="mod">
          <ac:chgData name="Rebecca Hannah Ainis" userId="116137a0-2af5-436b-85e1-74d9d3b30f2f" providerId="ADAL" clId="{6E039243-4417-4220-A582-B1623E3F270F}" dt="2026-05-19T18:59:07.857" v="48" actId="1036"/>
          <ac:spMkLst>
            <pc:docMk/>
            <pc:sldMk cId="1842413077" sldId="933"/>
            <ac:spMk id="10" creationId="{B92E01E9-7F5B-DC9F-A70D-3AC70BF9B2FB}"/>
          </ac:spMkLst>
        </pc:spChg>
        <pc:picChg chg="add mod ord">
          <ac:chgData name="Rebecca Hannah Ainis" userId="116137a0-2af5-436b-85e1-74d9d3b30f2f" providerId="ADAL" clId="{6E039243-4417-4220-A582-B1623E3F270F}" dt="2026-05-19T18:59:02.019" v="12" actId="167"/>
          <ac:picMkLst>
            <pc:docMk/>
            <pc:sldMk cId="1842413077" sldId="933"/>
            <ac:picMk id="3" creationId="{1534F6BF-1AD2-7871-109D-43715E3D7BD1}"/>
          </ac:picMkLst>
        </pc:picChg>
        <pc:picChg chg="del">
          <ac:chgData name="Rebecca Hannah Ainis" userId="116137a0-2af5-436b-85e1-74d9d3b30f2f" providerId="ADAL" clId="{6E039243-4417-4220-A582-B1623E3F270F}" dt="2026-05-19T18:58:38.352" v="5" actId="478"/>
          <ac:picMkLst>
            <pc:docMk/>
            <pc:sldMk cId="1842413077" sldId="933"/>
            <ac:picMk id="5" creationId="{11716A30-AA9C-0AC3-E69D-4E7E73BEB96D}"/>
          </ac:picMkLst>
        </pc:picChg>
      </pc:sldChg>
      <pc:sldChg chg="add del">
        <pc:chgData name="Rebecca Hannah Ainis" userId="116137a0-2af5-436b-85e1-74d9d3b30f2f" providerId="ADAL" clId="{6E039243-4417-4220-A582-B1623E3F270F}" dt="2026-05-19T13:54:32.757" v="1"/>
        <pc:sldMkLst>
          <pc:docMk/>
          <pc:sldMk cId="2127496147" sldId="2147480264"/>
        </pc:sldMkLst>
      </pc:sldChg>
      <pc:sldChg chg="add">
        <pc:chgData name="Rebecca Hannah Ainis" userId="116137a0-2af5-436b-85e1-74d9d3b30f2f" providerId="ADAL" clId="{6E039243-4417-4220-A582-B1623E3F270F}" dt="2026-05-19T13:54:32.800" v="2"/>
        <pc:sldMkLst>
          <pc:docMk/>
          <pc:sldMk cId="2891538564" sldId="2147480264"/>
        </pc:sldMkLst>
      </pc:sldChg>
      <pc:sldChg chg="new del">
        <pc:chgData name="Rebecca Hannah Ainis" userId="116137a0-2af5-436b-85e1-74d9d3b30f2f" providerId="ADAL" clId="{6E039243-4417-4220-A582-B1623E3F270F}" dt="2026-05-19T13:54:39.502" v="4" actId="47"/>
        <pc:sldMkLst>
          <pc:docMk/>
          <pc:sldMk cId="2408095343" sldId="2147480265"/>
        </pc:sldMkLst>
      </pc:sldChg>
    </pc:docChg>
  </pc:docChgLst>
  <pc:docChgLst>
    <pc:chgData name="Akujieze, Tochukwu" userId="S::tochukwu.akujieze_endeavorhealth.org#ext#@nuwildcat.onmicrosoft.com::27165aaa-b6d6-4f71-93a8-8659dc914c21" providerId="AD" clId="Web-{40F09A12-6D6B-7345-5329-A07185998567}"/>
    <pc:docChg chg="modSld">
      <pc:chgData name="Akujieze, Tochukwu" userId="S::tochukwu.akujieze_endeavorhealth.org#ext#@nuwildcat.onmicrosoft.com::27165aaa-b6d6-4f71-93a8-8659dc914c21" providerId="AD" clId="Web-{40F09A12-6D6B-7345-5329-A07185998567}" dt="2026-05-19T16:02:18.232" v="0" actId="20577"/>
      <pc:docMkLst>
        <pc:docMk/>
      </pc:docMkLst>
      <pc:sldChg chg="modSp">
        <pc:chgData name="Akujieze, Tochukwu" userId="S::tochukwu.akujieze_endeavorhealth.org#ext#@nuwildcat.onmicrosoft.com::27165aaa-b6d6-4f71-93a8-8659dc914c21" providerId="AD" clId="Web-{40F09A12-6D6B-7345-5329-A07185998567}" dt="2026-05-19T16:02:18.232" v="0" actId="20577"/>
        <pc:sldMkLst>
          <pc:docMk/>
          <pc:sldMk cId="410777661" sldId="2147480262"/>
        </pc:sldMkLst>
        <pc:spChg chg="mod">
          <ac:chgData name="Akujieze, Tochukwu" userId="S::tochukwu.akujieze_endeavorhealth.org#ext#@nuwildcat.onmicrosoft.com::27165aaa-b6d6-4f71-93a8-8659dc914c21" providerId="AD" clId="Web-{40F09A12-6D6B-7345-5329-A07185998567}" dt="2026-05-19T16:02:18.232" v="0" actId="20577"/>
          <ac:spMkLst>
            <pc:docMk/>
            <pc:sldMk cId="410777661" sldId="2147480262"/>
            <ac:spMk id="2" creationId="{E51D4179-2336-47BA-B869-AECFCFBAFD2B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675B6C-6273-4E15-A607-0F3C9D5492EB}" type="datetimeFigureOut">
              <a:rPr lang="en-US" smtClean="0"/>
              <a:t>5/19/2026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A136EF6-6454-4228-ABCA-5DD050F5D6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12185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06;p1:notes">
            <a:extLst>
              <a:ext uri="{FF2B5EF4-FFF2-40B4-BE49-F238E27FC236}">
                <a16:creationId xmlns:a16="http://schemas.microsoft.com/office/drawing/2014/main" id="{000092E1-9B9A-1D75-E00C-24E7DD7A7C3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ln w="12701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2007;p1:notes">
            <a:extLst>
              <a:ext uri="{FF2B5EF4-FFF2-40B4-BE49-F238E27FC236}">
                <a16:creationId xmlns:a16="http://schemas.microsoft.com/office/drawing/2014/main" id="{20465A60-F697-5703-CD1D-5367C259126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 lIns="91421" tIns="45701" rIns="91421" bIns="45701"/>
          <a:lstStyle/>
          <a:p>
            <a:endParaRPr lang="en-US"/>
          </a:p>
        </p:txBody>
      </p:sp>
      <p:sp>
        <p:nvSpPr>
          <p:cNvPr id="4" name="Google Shape;2008;p1:notes">
            <a:extLst>
              <a:ext uri="{FF2B5EF4-FFF2-40B4-BE49-F238E27FC236}">
                <a16:creationId xmlns:a16="http://schemas.microsoft.com/office/drawing/2014/main" id="{E6A6D3F4-1F14-DD4F-3751-844D77A6D874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45701" rIns="91421" bIns="45701" anchor="b" anchorCtr="0" compatLnSpc="1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F7D1D8D-E7A7-42B2-8F01-45787C4C3725}" type="slidenum">
              <a: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EC920B-48D5-2A0D-39EA-55F0EAF9F4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EFEB938-67D6-37C7-F20F-41EF76ECC3D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F0ABDD1-F82F-3507-991F-34F3C345051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Reduce words at the top </a:t>
            </a:r>
          </a:p>
          <a:p>
            <a:r>
              <a:rPr lang="en-US"/>
              <a:t>More summer fun rah </a:t>
            </a:r>
            <a:r>
              <a:rPr lang="en-US" err="1"/>
              <a:t>rah</a:t>
            </a:r>
            <a:r>
              <a:rPr lang="en-US"/>
              <a:t> – summer graphics, beachballs, sun, sunglasses</a:t>
            </a:r>
          </a:p>
          <a:p>
            <a:r>
              <a:rPr lang="en-US"/>
              <a:t>June, July and August </a:t>
            </a:r>
          </a:p>
          <a:p>
            <a:r>
              <a:rPr lang="en-US"/>
              <a:t>Make the titles more fun – can be the same as last year</a:t>
            </a:r>
          </a:p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39FEBF9-6215-F7E9-659F-30FAC11570C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7C1333-85B3-43F2-B15D-AE45883927E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5420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23" name="Google Shape;24023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4024" name="Google Shape;2402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4025" name="Google Shape;24025;p6:notes"/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fld id="{00000000-1234-1234-1234-123412341234}" type="slidenum">
              <a:rPr lang="en-US"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AF71CA5-246F-E2FA-15C5-050B75BC31B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4182E44-8A62-F503-7E88-DBA1FD6B60D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492AC56-F3C1-3CE1-DB90-F7C25F20B2D5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FA04E76-8E5B-4365-8B6D-A6FEB0516991}" type="slidenum">
              <a: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2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1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Layouts/_rels/slideLayout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3.jpeg"/><Relationship Id="rId4" Type="http://schemas.openxmlformats.org/officeDocument/2006/relationships/oleObject" Target="../embeddings/oleObject1.bin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1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Layouts/_rels/slideLayout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3.jpeg"/><Relationship Id="rId4" Type="http://schemas.openxmlformats.org/officeDocument/2006/relationships/oleObject" Target="../embeddings/oleObject1.bin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4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4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4.xml"/></Relationships>
</file>

<file path=ppt/slideLayouts/_rels/slideLayout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1.jpeg"/><Relationship Id="rId4" Type="http://schemas.openxmlformats.org/officeDocument/2006/relationships/oleObject" Target="../embeddings/oleObject1.bin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4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4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4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4.xml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4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4.xml"/></Relationships>
</file>

<file path=ppt/slideLayouts/_rels/slideLayout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4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1.jpeg"/><Relationship Id="rId4" Type="http://schemas.openxmlformats.org/officeDocument/2006/relationships/oleObject" Target="../embeddings/oleObject1.bin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4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4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4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4.xml"/></Relationships>
</file>

<file path=ppt/slideLayouts/_rels/slideLayout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sv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sv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5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1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Layouts/_rels/slideLayout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3.jpeg"/><Relationship Id="rId4" Type="http://schemas.openxmlformats.org/officeDocument/2006/relationships/oleObject" Target="../embeddings/oleObject1.bin"/></Relationships>
</file>

<file path=ppt/slideLayouts/_rels/slideLayout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1.jpeg"/><Relationship Id="rId4" Type="http://schemas.openxmlformats.org/officeDocument/2006/relationships/oleObject" Target="../embeddings/oleObject1.bin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1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Layouts/_rels/slideLayout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3.jpeg"/><Relationship Id="rId4" Type="http://schemas.openxmlformats.org/officeDocument/2006/relationships/oleObject" Target="../embeddings/oleObject1.bin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1.jpeg"/><Relationship Id="rId4" Type="http://schemas.openxmlformats.org/officeDocument/2006/relationships/oleObject" Target="../embeddings/oleObject1.bin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4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4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2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1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3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7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66;p98">
            <a:extLst>
              <a:ext uri="{FF2B5EF4-FFF2-40B4-BE49-F238E27FC236}">
                <a16:creationId xmlns:a16="http://schemas.microsoft.com/office/drawing/2014/main" id="{AD3E9324-8AA4-786E-4231-EC6D02557792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67;p98">
            <a:extLst>
              <a:ext uri="{FF2B5EF4-FFF2-40B4-BE49-F238E27FC236}">
                <a16:creationId xmlns:a16="http://schemas.microsoft.com/office/drawing/2014/main" id="{6358CBCC-5D7C-558C-B14B-280ADE346A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868;p98">
            <a:extLst>
              <a:ext uri="{FF2B5EF4-FFF2-40B4-BE49-F238E27FC236}">
                <a16:creationId xmlns:a16="http://schemas.microsoft.com/office/drawing/2014/main" id="{E009DACC-2A93-DE5E-B43C-7C42209FE8F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869;p98">
            <a:extLst>
              <a:ext uri="{FF2B5EF4-FFF2-40B4-BE49-F238E27FC236}">
                <a16:creationId xmlns:a16="http://schemas.microsoft.com/office/drawing/2014/main" id="{85AF1D81-7DB9-99E0-97B1-0E7CA69B8C6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D733D90-55B3-4DF7-8CFC-8D6294531B42}" type="slidenum">
              <a:t>‹#›</a:t>
            </a:fld>
            <a:endParaRPr lang="en-US"/>
          </a:p>
        </p:txBody>
      </p:sp>
      <p:cxnSp>
        <p:nvCxnSpPr>
          <p:cNvPr id="6" name="Google Shape;870;p98">
            <a:extLst>
              <a:ext uri="{FF2B5EF4-FFF2-40B4-BE49-F238E27FC236}">
                <a16:creationId xmlns:a16="http://schemas.microsoft.com/office/drawing/2014/main" id="{B833E98E-7310-F759-4EE4-E34402E5C18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871;p98">
            <a:extLst>
              <a:ext uri="{FF2B5EF4-FFF2-40B4-BE49-F238E27FC236}">
                <a16:creationId xmlns:a16="http://schemas.microsoft.com/office/drawing/2014/main" id="{159B6382-889F-CCDA-7372-C6040C442A6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872;p98">
            <a:extLst>
              <a:ext uri="{FF2B5EF4-FFF2-40B4-BE49-F238E27FC236}">
                <a16:creationId xmlns:a16="http://schemas.microsoft.com/office/drawing/2014/main" id="{87F0C433-84EB-F8E5-40AC-64A4FEBE2BA1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873;p98">
              <a:extLst>
                <a:ext uri="{FF2B5EF4-FFF2-40B4-BE49-F238E27FC236}">
                  <a16:creationId xmlns:a16="http://schemas.microsoft.com/office/drawing/2014/main" id="{3D60097D-B602-7183-AE04-F6D9DAC3B28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874;p98">
              <a:extLst>
                <a:ext uri="{FF2B5EF4-FFF2-40B4-BE49-F238E27FC236}">
                  <a16:creationId xmlns:a16="http://schemas.microsoft.com/office/drawing/2014/main" id="{8495D2C5-0904-A0B1-AD87-1A5ED20088D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875;p98">
                <a:extLst>
                  <a:ext uri="{FF2B5EF4-FFF2-40B4-BE49-F238E27FC236}">
                    <a16:creationId xmlns:a16="http://schemas.microsoft.com/office/drawing/2014/main" id="{841C3521-233D-1B07-C1D0-A681960FE27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876;p98">
                <a:extLst>
                  <a:ext uri="{FF2B5EF4-FFF2-40B4-BE49-F238E27FC236}">
                    <a16:creationId xmlns:a16="http://schemas.microsoft.com/office/drawing/2014/main" id="{D5E8C4E9-B7AD-D459-E9D9-9BD0CBC1273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877;p98" descr="Open quotation mark with solid fill">
            <a:extLst>
              <a:ext uri="{FF2B5EF4-FFF2-40B4-BE49-F238E27FC236}">
                <a16:creationId xmlns:a16="http://schemas.microsoft.com/office/drawing/2014/main" id="{3E72DB73-0163-DD02-3912-5B8BE22E37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82732883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8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79;p99">
            <a:extLst>
              <a:ext uri="{FF2B5EF4-FFF2-40B4-BE49-F238E27FC236}">
                <a16:creationId xmlns:a16="http://schemas.microsoft.com/office/drawing/2014/main" id="{5F1B4314-67CE-BF96-AA1C-A3783C326C44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880;p99">
              <a:extLst>
                <a:ext uri="{FF2B5EF4-FFF2-40B4-BE49-F238E27FC236}">
                  <a16:creationId xmlns:a16="http://schemas.microsoft.com/office/drawing/2014/main" id="{80A07A63-F7C6-AC8C-71E9-7A928FFD6986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881;p99">
              <a:extLst>
                <a:ext uri="{FF2B5EF4-FFF2-40B4-BE49-F238E27FC236}">
                  <a16:creationId xmlns:a16="http://schemas.microsoft.com/office/drawing/2014/main" id="{D275559E-B2CA-AFEB-8E35-73AF06E50857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882;p99">
              <a:extLst>
                <a:ext uri="{FF2B5EF4-FFF2-40B4-BE49-F238E27FC236}">
                  <a16:creationId xmlns:a16="http://schemas.microsoft.com/office/drawing/2014/main" id="{1210A68B-AC81-93FC-EA53-159A629CF8A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883;p99">
              <a:extLst>
                <a:ext uri="{FF2B5EF4-FFF2-40B4-BE49-F238E27FC236}">
                  <a16:creationId xmlns:a16="http://schemas.microsoft.com/office/drawing/2014/main" id="{2C60D22B-C752-061C-7CC0-47958A7FFF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884;p99">
            <a:extLst>
              <a:ext uri="{FF2B5EF4-FFF2-40B4-BE49-F238E27FC236}">
                <a16:creationId xmlns:a16="http://schemas.microsoft.com/office/drawing/2014/main" id="{86E0B9E0-D9AA-9B93-CE58-6A6329073D7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85;p99">
            <a:extLst>
              <a:ext uri="{FF2B5EF4-FFF2-40B4-BE49-F238E27FC236}">
                <a16:creationId xmlns:a16="http://schemas.microsoft.com/office/drawing/2014/main" id="{9BB75625-9380-80E6-6E43-7C28124DE0A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274592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87;p100">
            <a:extLst>
              <a:ext uri="{FF2B5EF4-FFF2-40B4-BE49-F238E27FC236}">
                <a16:creationId xmlns:a16="http://schemas.microsoft.com/office/drawing/2014/main" id="{030B2E35-2235-940A-0BBD-E2D3C40C107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888;p100">
            <a:extLst>
              <a:ext uri="{FF2B5EF4-FFF2-40B4-BE49-F238E27FC236}">
                <a16:creationId xmlns:a16="http://schemas.microsoft.com/office/drawing/2014/main" id="{E4EE2039-8C51-10C6-E1F7-B91F05759583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889;p100">
            <a:extLst>
              <a:ext uri="{FF2B5EF4-FFF2-40B4-BE49-F238E27FC236}">
                <a16:creationId xmlns:a16="http://schemas.microsoft.com/office/drawing/2014/main" id="{6826EF95-6621-1012-110B-7790A142CDBD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890;p100">
              <a:extLst>
                <a:ext uri="{FF2B5EF4-FFF2-40B4-BE49-F238E27FC236}">
                  <a16:creationId xmlns:a16="http://schemas.microsoft.com/office/drawing/2014/main" id="{E2BE95EB-86BE-9146-CEFF-FC04C0B833A9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891;p100">
              <a:extLst>
                <a:ext uri="{FF2B5EF4-FFF2-40B4-BE49-F238E27FC236}">
                  <a16:creationId xmlns:a16="http://schemas.microsoft.com/office/drawing/2014/main" id="{951FE64B-0A65-F942-B1D7-5E9DC08E29A8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893;p100">
            <a:extLst>
              <a:ext uri="{FF2B5EF4-FFF2-40B4-BE49-F238E27FC236}">
                <a16:creationId xmlns:a16="http://schemas.microsoft.com/office/drawing/2014/main" id="{C07A9CC7-CDEE-2FC4-7022-35E7B8B7C4B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9751159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95;p101">
            <a:extLst>
              <a:ext uri="{FF2B5EF4-FFF2-40B4-BE49-F238E27FC236}">
                <a16:creationId xmlns:a16="http://schemas.microsoft.com/office/drawing/2014/main" id="{9F4C618D-8AD0-FF71-A041-06D78F966865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96;p101">
            <a:extLst>
              <a:ext uri="{FF2B5EF4-FFF2-40B4-BE49-F238E27FC236}">
                <a16:creationId xmlns:a16="http://schemas.microsoft.com/office/drawing/2014/main" id="{200535D1-AC4B-4B6A-C2E0-61C8BFB5F0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897;p101">
            <a:extLst>
              <a:ext uri="{FF2B5EF4-FFF2-40B4-BE49-F238E27FC236}">
                <a16:creationId xmlns:a16="http://schemas.microsoft.com/office/drawing/2014/main" id="{4EA9DF4F-79F8-FAA9-DAA3-4070CFEA488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898;p101">
            <a:extLst>
              <a:ext uri="{FF2B5EF4-FFF2-40B4-BE49-F238E27FC236}">
                <a16:creationId xmlns:a16="http://schemas.microsoft.com/office/drawing/2014/main" id="{68649BCA-5288-D9EC-8E88-6EF6849AD2A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93C4F09C-46C0-4F57-BE31-C6957FBFD6BE}" type="slidenum">
              <a:t>‹#›</a:t>
            </a:fld>
            <a:endParaRPr lang="en-US"/>
          </a:p>
        </p:txBody>
      </p:sp>
      <p:cxnSp>
        <p:nvCxnSpPr>
          <p:cNvPr id="6" name="Google Shape;899;p101">
            <a:extLst>
              <a:ext uri="{FF2B5EF4-FFF2-40B4-BE49-F238E27FC236}">
                <a16:creationId xmlns:a16="http://schemas.microsoft.com/office/drawing/2014/main" id="{82699A4B-4101-3334-0A76-A45976B8108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00;p101">
            <a:extLst>
              <a:ext uri="{FF2B5EF4-FFF2-40B4-BE49-F238E27FC236}">
                <a16:creationId xmlns:a16="http://schemas.microsoft.com/office/drawing/2014/main" id="{AE85485F-9D81-27C9-6D20-468E2AF209C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01;p101">
            <a:extLst>
              <a:ext uri="{FF2B5EF4-FFF2-40B4-BE49-F238E27FC236}">
                <a16:creationId xmlns:a16="http://schemas.microsoft.com/office/drawing/2014/main" id="{0DAFAF4B-4D11-E6FD-6E58-F43AFE99855D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902;p101">
              <a:extLst>
                <a:ext uri="{FF2B5EF4-FFF2-40B4-BE49-F238E27FC236}">
                  <a16:creationId xmlns:a16="http://schemas.microsoft.com/office/drawing/2014/main" id="{541D52DF-34DE-F377-429E-B3CC295283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03;p101">
              <a:extLst>
                <a:ext uri="{FF2B5EF4-FFF2-40B4-BE49-F238E27FC236}">
                  <a16:creationId xmlns:a16="http://schemas.microsoft.com/office/drawing/2014/main" id="{71AC71A8-56F5-4F1F-3A04-ABF1ED3B7C3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04;p101">
                <a:extLst>
                  <a:ext uri="{FF2B5EF4-FFF2-40B4-BE49-F238E27FC236}">
                    <a16:creationId xmlns:a16="http://schemas.microsoft.com/office/drawing/2014/main" id="{8A7608D8-0CBE-601C-5FE3-7489F832CA3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05;p101">
                <a:extLst>
                  <a:ext uri="{FF2B5EF4-FFF2-40B4-BE49-F238E27FC236}">
                    <a16:creationId xmlns:a16="http://schemas.microsoft.com/office/drawing/2014/main" id="{8497932B-08A5-9958-9F9E-DED208F386E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06;p101" descr="Open quotation mark with solid fill">
            <a:extLst>
              <a:ext uri="{FF2B5EF4-FFF2-40B4-BE49-F238E27FC236}">
                <a16:creationId xmlns:a16="http://schemas.microsoft.com/office/drawing/2014/main" id="{E05B849C-AA5B-E5AC-0CFD-2313D31E94E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8805879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08;p102">
            <a:extLst>
              <a:ext uri="{FF2B5EF4-FFF2-40B4-BE49-F238E27FC236}">
                <a16:creationId xmlns:a16="http://schemas.microsoft.com/office/drawing/2014/main" id="{E089B35D-39F1-3190-9E53-88E0C316182D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909;p102">
              <a:extLst>
                <a:ext uri="{FF2B5EF4-FFF2-40B4-BE49-F238E27FC236}">
                  <a16:creationId xmlns:a16="http://schemas.microsoft.com/office/drawing/2014/main" id="{F6A9B005-6AE2-816C-DE91-060250C149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910;p102">
              <a:extLst>
                <a:ext uri="{FF2B5EF4-FFF2-40B4-BE49-F238E27FC236}">
                  <a16:creationId xmlns:a16="http://schemas.microsoft.com/office/drawing/2014/main" id="{2AE0D95A-8EE9-42F2-EB9D-088D023698F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911;p102">
                <a:extLst>
                  <a:ext uri="{FF2B5EF4-FFF2-40B4-BE49-F238E27FC236}">
                    <a16:creationId xmlns:a16="http://schemas.microsoft.com/office/drawing/2014/main" id="{F34133A4-10D5-47CC-339D-366C0D3045B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912;p102">
                <a:extLst>
                  <a:ext uri="{FF2B5EF4-FFF2-40B4-BE49-F238E27FC236}">
                    <a16:creationId xmlns:a16="http://schemas.microsoft.com/office/drawing/2014/main" id="{37F75CF5-05A1-FDC6-0619-045E58656C9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913;p102">
            <a:extLst>
              <a:ext uri="{FF2B5EF4-FFF2-40B4-BE49-F238E27FC236}">
                <a16:creationId xmlns:a16="http://schemas.microsoft.com/office/drawing/2014/main" id="{62A55A02-15D2-1D8E-BF8C-5D71B62964B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914;p102">
            <a:extLst>
              <a:ext uri="{FF2B5EF4-FFF2-40B4-BE49-F238E27FC236}">
                <a16:creationId xmlns:a16="http://schemas.microsoft.com/office/drawing/2014/main" id="{334FF432-BC61-58B7-2BC9-0C97C5AE74C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915;p102">
            <a:extLst>
              <a:ext uri="{FF2B5EF4-FFF2-40B4-BE49-F238E27FC236}">
                <a16:creationId xmlns:a16="http://schemas.microsoft.com/office/drawing/2014/main" id="{0EF8879E-0342-81E9-005A-F6ED9B990F9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6894C244-5F2A-4445-9CD1-8DB8F0DBB6B7}" type="slidenum">
              <a:t>‹#›</a:t>
            </a:fld>
            <a:endParaRPr lang="en-US"/>
          </a:p>
        </p:txBody>
      </p:sp>
      <p:cxnSp>
        <p:nvCxnSpPr>
          <p:cNvPr id="10" name="Google Shape;916;p102">
            <a:extLst>
              <a:ext uri="{FF2B5EF4-FFF2-40B4-BE49-F238E27FC236}">
                <a16:creationId xmlns:a16="http://schemas.microsoft.com/office/drawing/2014/main" id="{90704EFA-920B-F4B3-B70B-0EF9DD35CB4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917;p102">
            <a:extLst>
              <a:ext uri="{FF2B5EF4-FFF2-40B4-BE49-F238E27FC236}">
                <a16:creationId xmlns:a16="http://schemas.microsoft.com/office/drawing/2014/main" id="{96C07B81-B7F0-160A-B2E3-C116EE30449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713319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19;p103">
            <a:extLst>
              <a:ext uri="{FF2B5EF4-FFF2-40B4-BE49-F238E27FC236}">
                <a16:creationId xmlns:a16="http://schemas.microsoft.com/office/drawing/2014/main" id="{82A25147-1CD2-F25D-CC42-52D598A01FCF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20;p103">
            <a:extLst>
              <a:ext uri="{FF2B5EF4-FFF2-40B4-BE49-F238E27FC236}">
                <a16:creationId xmlns:a16="http://schemas.microsoft.com/office/drawing/2014/main" id="{A53CEABF-6C11-9B06-BDCA-015A678391E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21;p103">
            <a:extLst>
              <a:ext uri="{FF2B5EF4-FFF2-40B4-BE49-F238E27FC236}">
                <a16:creationId xmlns:a16="http://schemas.microsoft.com/office/drawing/2014/main" id="{92C3FA93-BC30-B59E-799F-C76796DCC2B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22;p103">
            <a:extLst>
              <a:ext uri="{FF2B5EF4-FFF2-40B4-BE49-F238E27FC236}">
                <a16:creationId xmlns:a16="http://schemas.microsoft.com/office/drawing/2014/main" id="{DB00744B-C06B-7894-BEB6-8C1CA3B3651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3BD5E02-231C-42F9-9AAA-16C533CC62EF}" type="slidenum">
              <a:t>‹#›</a:t>
            </a:fld>
            <a:endParaRPr lang="en-US"/>
          </a:p>
        </p:txBody>
      </p:sp>
      <p:cxnSp>
        <p:nvCxnSpPr>
          <p:cNvPr id="6" name="Google Shape;923;p103">
            <a:extLst>
              <a:ext uri="{FF2B5EF4-FFF2-40B4-BE49-F238E27FC236}">
                <a16:creationId xmlns:a16="http://schemas.microsoft.com/office/drawing/2014/main" id="{742BA56D-D2CA-C928-9307-B56095180AF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24;p103">
            <a:extLst>
              <a:ext uri="{FF2B5EF4-FFF2-40B4-BE49-F238E27FC236}">
                <a16:creationId xmlns:a16="http://schemas.microsoft.com/office/drawing/2014/main" id="{EC4EB171-5503-700B-A242-E33F7761BB4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25;p103">
            <a:extLst>
              <a:ext uri="{FF2B5EF4-FFF2-40B4-BE49-F238E27FC236}">
                <a16:creationId xmlns:a16="http://schemas.microsoft.com/office/drawing/2014/main" id="{1915B14C-D733-9794-DA19-BB71277D891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926;p103">
              <a:extLst>
                <a:ext uri="{FF2B5EF4-FFF2-40B4-BE49-F238E27FC236}">
                  <a16:creationId xmlns:a16="http://schemas.microsoft.com/office/drawing/2014/main" id="{3FA72236-FAB2-E7AE-25FF-D465C2A582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27;p103">
              <a:extLst>
                <a:ext uri="{FF2B5EF4-FFF2-40B4-BE49-F238E27FC236}">
                  <a16:creationId xmlns:a16="http://schemas.microsoft.com/office/drawing/2014/main" id="{2B5F729A-E9B0-DAFD-A5D0-38B879D54CE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28;p103">
                <a:extLst>
                  <a:ext uri="{FF2B5EF4-FFF2-40B4-BE49-F238E27FC236}">
                    <a16:creationId xmlns:a16="http://schemas.microsoft.com/office/drawing/2014/main" id="{4CCC0D61-5820-8119-331F-E58F7D6CC0F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29;p103">
                <a:extLst>
                  <a:ext uri="{FF2B5EF4-FFF2-40B4-BE49-F238E27FC236}">
                    <a16:creationId xmlns:a16="http://schemas.microsoft.com/office/drawing/2014/main" id="{A35E82ED-8618-B03E-9CB1-2C715378E70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30;p103" descr="Open quotation mark with solid fill">
            <a:extLst>
              <a:ext uri="{FF2B5EF4-FFF2-40B4-BE49-F238E27FC236}">
                <a16:creationId xmlns:a16="http://schemas.microsoft.com/office/drawing/2014/main" id="{EDA39A45-36CB-AB2E-917D-76B01A4D45E4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4672792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32;p104">
            <a:extLst>
              <a:ext uri="{FF2B5EF4-FFF2-40B4-BE49-F238E27FC236}">
                <a16:creationId xmlns:a16="http://schemas.microsoft.com/office/drawing/2014/main" id="{88936D6C-3F6E-56CC-92DC-C0303423D50E}"/>
              </a:ext>
            </a:extLst>
          </p:cNvPr>
          <p:cNvSpPr/>
          <p:nvPr/>
        </p:nvSpPr>
        <p:spPr>
          <a:xfrm>
            <a:off x="0" y="0"/>
            <a:ext cx="18287994" cy="10287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33;p104">
            <a:extLst>
              <a:ext uri="{FF2B5EF4-FFF2-40B4-BE49-F238E27FC236}">
                <a16:creationId xmlns:a16="http://schemas.microsoft.com/office/drawing/2014/main" id="{EC563525-1BD2-317C-1233-261105EBD97E}"/>
              </a:ext>
            </a:extLst>
          </p:cNvPr>
          <p:cNvSpPr/>
          <p:nvPr/>
        </p:nvSpPr>
        <p:spPr>
          <a:xfrm>
            <a:off x="1" y="7651279"/>
            <a:ext cx="10667042" cy="2636516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4" name="Google Shape;934;p104">
            <a:extLst>
              <a:ext uri="{FF2B5EF4-FFF2-40B4-BE49-F238E27FC236}">
                <a16:creationId xmlns:a16="http://schemas.microsoft.com/office/drawing/2014/main" id="{47CEB706-A870-50CF-CDE4-7944A384221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0" y="7562852"/>
            <a:ext cx="18287994" cy="272414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Google Shape;935;p104">
            <a:extLst>
              <a:ext uri="{FF2B5EF4-FFF2-40B4-BE49-F238E27FC236}">
                <a16:creationId xmlns:a16="http://schemas.microsoft.com/office/drawing/2014/main" id="{1D2EB1CD-2BA1-79EA-3E84-36C7B147912D}"/>
              </a:ext>
            </a:extLst>
          </p:cNvPr>
          <p:cNvSpPr/>
          <p:nvPr/>
        </p:nvSpPr>
        <p:spPr>
          <a:xfrm>
            <a:off x="0" y="7530084"/>
            <a:ext cx="18287994" cy="2757492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6" name="Google Shape;936;p104">
            <a:extLst>
              <a:ext uri="{FF2B5EF4-FFF2-40B4-BE49-F238E27FC236}">
                <a16:creationId xmlns:a16="http://schemas.microsoft.com/office/drawing/2014/main" id="{61284B0A-B788-1232-7B0C-65725CA4A2E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470939" y="8346187"/>
            <a:ext cx="3038079" cy="136703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Google Shape;937;p104">
            <a:extLst>
              <a:ext uri="{FF2B5EF4-FFF2-40B4-BE49-F238E27FC236}">
                <a16:creationId xmlns:a16="http://schemas.microsoft.com/office/drawing/2014/main" id="{BB3E5876-0C2F-7BCD-7F63-09723748CDC8}"/>
              </a:ext>
            </a:extLst>
          </p:cNvPr>
          <p:cNvSpPr/>
          <p:nvPr/>
        </p:nvSpPr>
        <p:spPr>
          <a:xfrm>
            <a:off x="2280285" y="4218807"/>
            <a:ext cx="3429000" cy="0"/>
          </a:xfrm>
          <a:custGeom>
            <a:avLst/>
            <a:gdLst>
              <a:gd name="f0" fmla="val w"/>
              <a:gd name="f1" fmla="val h"/>
              <a:gd name="f2" fmla="val 0"/>
              <a:gd name="f3" fmla="val 2286000"/>
              <a:gd name="f4" fmla="val 120000"/>
              <a:gd name="f5" fmla="*/ f0 1 2286000"/>
              <a:gd name="f6" fmla="*/ f1 1 120000"/>
              <a:gd name="f7" fmla="+- f4 0 f2"/>
              <a:gd name="f8" fmla="+- f3 0 f2"/>
              <a:gd name="f9" fmla="*/ f8 1 2286000"/>
              <a:gd name="f10" fmla="*/ f7 1 120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286000" h="120000">
                <a:moveTo>
                  <a:pt x="f2" y="f2"/>
                </a:moveTo>
                <a:lnTo>
                  <a:pt x="f3" y="f2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round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938;p104">
            <a:extLst>
              <a:ext uri="{FF2B5EF4-FFF2-40B4-BE49-F238E27FC236}">
                <a16:creationId xmlns:a16="http://schemas.microsoft.com/office/drawing/2014/main" id="{F1847230-80A0-9D3B-9397-237780B8512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7540" y="740883"/>
            <a:ext cx="16872929" cy="861063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939;p104">
            <a:extLst>
              <a:ext uri="{FF2B5EF4-FFF2-40B4-BE49-F238E27FC236}">
                <a16:creationId xmlns:a16="http://schemas.microsoft.com/office/drawing/2014/main" id="{26E5501D-88FB-E918-7FA2-158F8FB01AD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743200" y="5760720"/>
            <a:ext cx="12801594" cy="553998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940;p104">
            <a:extLst>
              <a:ext uri="{FF2B5EF4-FFF2-40B4-BE49-F238E27FC236}">
                <a16:creationId xmlns:a16="http://schemas.microsoft.com/office/drawing/2014/main" id="{4C42C2CB-471E-29A2-35B7-196FDC6BA1B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1" name="Google Shape;941;p104">
            <a:extLst>
              <a:ext uri="{FF2B5EF4-FFF2-40B4-BE49-F238E27FC236}">
                <a16:creationId xmlns:a16="http://schemas.microsoft.com/office/drawing/2014/main" id="{F1F005A7-F235-60EA-D10D-F49F43E071A2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Google Shape;942;p104">
            <a:extLst>
              <a:ext uri="{FF2B5EF4-FFF2-40B4-BE49-F238E27FC236}">
                <a16:creationId xmlns:a16="http://schemas.microsoft.com/office/drawing/2014/main" id="{AF175C69-BC88-22BD-15B4-D92739A60C8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57155">
              <a:lnSpc>
                <a:spcPct val="118750"/>
              </a:lnSpc>
              <a:defRPr>
                <a:solidFill>
                  <a:srgbClr val="929599"/>
                </a:solidFill>
                <a:latin typeface="Arial"/>
                <a:ea typeface="Arial"/>
                <a:cs typeface="Arial"/>
              </a:defRPr>
            </a:lvl1pPr>
          </a:lstStyle>
          <a:p>
            <a:pPr lvl="0"/>
            <a:fld id="{98BF6CFD-033D-40E1-A457-DD468814CB7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37495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4;p105">
            <a:extLst>
              <a:ext uri="{FF2B5EF4-FFF2-40B4-BE49-F238E27FC236}">
                <a16:creationId xmlns:a16="http://schemas.microsoft.com/office/drawing/2014/main" id="{DF3CC021-2125-AB82-4EDC-1DC5B694737F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45;p105">
            <a:extLst>
              <a:ext uri="{FF2B5EF4-FFF2-40B4-BE49-F238E27FC236}">
                <a16:creationId xmlns:a16="http://schemas.microsoft.com/office/drawing/2014/main" id="{B19C08EE-D8CB-BC24-2A89-31E48893AF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46;p105">
            <a:extLst>
              <a:ext uri="{FF2B5EF4-FFF2-40B4-BE49-F238E27FC236}">
                <a16:creationId xmlns:a16="http://schemas.microsoft.com/office/drawing/2014/main" id="{A919C1F4-C152-BF9B-E3CF-47C7C01CDF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47;p105">
            <a:extLst>
              <a:ext uri="{FF2B5EF4-FFF2-40B4-BE49-F238E27FC236}">
                <a16:creationId xmlns:a16="http://schemas.microsoft.com/office/drawing/2014/main" id="{47F5A361-B37B-AF0E-4A8B-6520157DA99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409BAA1F-E658-42FF-A74B-FCEA3A67A153}" type="slidenum">
              <a:t>‹#›</a:t>
            </a:fld>
            <a:endParaRPr lang="en-US"/>
          </a:p>
        </p:txBody>
      </p:sp>
      <p:cxnSp>
        <p:nvCxnSpPr>
          <p:cNvPr id="6" name="Google Shape;948;p105">
            <a:extLst>
              <a:ext uri="{FF2B5EF4-FFF2-40B4-BE49-F238E27FC236}">
                <a16:creationId xmlns:a16="http://schemas.microsoft.com/office/drawing/2014/main" id="{BA4916BF-6667-4D41-4792-75873E03DFF8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49;p105">
            <a:extLst>
              <a:ext uri="{FF2B5EF4-FFF2-40B4-BE49-F238E27FC236}">
                <a16:creationId xmlns:a16="http://schemas.microsoft.com/office/drawing/2014/main" id="{FCADDA1B-C453-1FF9-51F9-1C806CFCFD6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50;p105">
            <a:extLst>
              <a:ext uri="{FF2B5EF4-FFF2-40B4-BE49-F238E27FC236}">
                <a16:creationId xmlns:a16="http://schemas.microsoft.com/office/drawing/2014/main" id="{B34731AE-1C62-A55A-2FF6-FAD9D23993C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951;p105">
              <a:extLst>
                <a:ext uri="{FF2B5EF4-FFF2-40B4-BE49-F238E27FC236}">
                  <a16:creationId xmlns:a16="http://schemas.microsoft.com/office/drawing/2014/main" id="{A4A0E457-7AD0-8B64-87CC-B7D566468F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52;p105">
              <a:extLst>
                <a:ext uri="{FF2B5EF4-FFF2-40B4-BE49-F238E27FC236}">
                  <a16:creationId xmlns:a16="http://schemas.microsoft.com/office/drawing/2014/main" id="{9DD54D86-5918-F29C-93C4-29B0037A155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53;p105">
                <a:extLst>
                  <a:ext uri="{FF2B5EF4-FFF2-40B4-BE49-F238E27FC236}">
                    <a16:creationId xmlns:a16="http://schemas.microsoft.com/office/drawing/2014/main" id="{9175DA39-2576-2924-D98E-FCF4241782B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54;p105">
                <a:extLst>
                  <a:ext uri="{FF2B5EF4-FFF2-40B4-BE49-F238E27FC236}">
                    <a16:creationId xmlns:a16="http://schemas.microsoft.com/office/drawing/2014/main" id="{06D94065-410E-9AB4-F281-9D9B67FE58B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55;p105" descr="Open quotation mark with solid fill">
            <a:extLst>
              <a:ext uri="{FF2B5EF4-FFF2-40B4-BE49-F238E27FC236}">
                <a16:creationId xmlns:a16="http://schemas.microsoft.com/office/drawing/2014/main" id="{8F17C95B-2F57-8C94-1CDE-1AFC1519C44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5707134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57;p106">
            <a:extLst>
              <a:ext uri="{FF2B5EF4-FFF2-40B4-BE49-F238E27FC236}">
                <a16:creationId xmlns:a16="http://schemas.microsoft.com/office/drawing/2014/main" id="{033E33FF-73B0-0032-A2AB-3866778E043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958;p106">
            <a:extLst>
              <a:ext uri="{FF2B5EF4-FFF2-40B4-BE49-F238E27FC236}">
                <a16:creationId xmlns:a16="http://schemas.microsoft.com/office/drawing/2014/main" id="{7AB9E527-6A7D-727D-9778-48CBA1B53BF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959;p106">
            <a:extLst>
              <a:ext uri="{FF2B5EF4-FFF2-40B4-BE49-F238E27FC236}">
                <a16:creationId xmlns:a16="http://schemas.microsoft.com/office/drawing/2014/main" id="{95B06176-C6D7-4380-201A-A7533B71410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960;p106">
              <a:extLst>
                <a:ext uri="{FF2B5EF4-FFF2-40B4-BE49-F238E27FC236}">
                  <a16:creationId xmlns:a16="http://schemas.microsoft.com/office/drawing/2014/main" id="{4ADE2F50-E4D9-0FEF-9091-861EA9EC7B3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961;p106">
              <a:extLst>
                <a:ext uri="{FF2B5EF4-FFF2-40B4-BE49-F238E27FC236}">
                  <a16:creationId xmlns:a16="http://schemas.microsoft.com/office/drawing/2014/main" id="{2140787D-B747-56D4-2F40-9C1234B240F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962;p106">
                <a:extLst>
                  <a:ext uri="{FF2B5EF4-FFF2-40B4-BE49-F238E27FC236}">
                    <a16:creationId xmlns:a16="http://schemas.microsoft.com/office/drawing/2014/main" id="{18DEBAA7-F248-A9C9-F7B7-6836C4312C8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963;p106">
                <a:extLst>
                  <a:ext uri="{FF2B5EF4-FFF2-40B4-BE49-F238E27FC236}">
                    <a16:creationId xmlns:a16="http://schemas.microsoft.com/office/drawing/2014/main" id="{776AF61E-09C3-431E-D2E9-EDCD1E197A9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964;p106">
            <a:extLst>
              <a:ext uri="{FF2B5EF4-FFF2-40B4-BE49-F238E27FC236}">
                <a16:creationId xmlns:a16="http://schemas.microsoft.com/office/drawing/2014/main" id="{39900684-7850-8B90-0AF9-3BB715C0DD8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965;p106">
            <a:extLst>
              <a:ext uri="{FF2B5EF4-FFF2-40B4-BE49-F238E27FC236}">
                <a16:creationId xmlns:a16="http://schemas.microsoft.com/office/drawing/2014/main" id="{A9104E9C-8805-7824-56D5-11D708BC8A6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1E1782AD-C175-4A69-ACEF-BD4FF036AC72}" type="slidenum">
              <a:t>‹#›</a:t>
            </a:fld>
            <a:endParaRPr lang="en-US"/>
          </a:p>
        </p:txBody>
      </p:sp>
      <p:cxnSp>
        <p:nvCxnSpPr>
          <p:cNvPr id="11" name="Google Shape;966;p106">
            <a:extLst>
              <a:ext uri="{FF2B5EF4-FFF2-40B4-BE49-F238E27FC236}">
                <a16:creationId xmlns:a16="http://schemas.microsoft.com/office/drawing/2014/main" id="{BB442A59-62F6-015D-0C2D-DAC405967F8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967;p106">
            <a:extLst>
              <a:ext uri="{FF2B5EF4-FFF2-40B4-BE49-F238E27FC236}">
                <a16:creationId xmlns:a16="http://schemas.microsoft.com/office/drawing/2014/main" id="{7C8322BF-FD9E-9E5A-4A33-09A2E2A81C4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1457158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69;p107">
            <a:extLst>
              <a:ext uri="{FF2B5EF4-FFF2-40B4-BE49-F238E27FC236}">
                <a16:creationId xmlns:a16="http://schemas.microsoft.com/office/drawing/2014/main" id="{8E78AFE6-D2E5-40DD-0322-2DFCEBB5FCE7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970;p107">
              <a:extLst>
                <a:ext uri="{FF2B5EF4-FFF2-40B4-BE49-F238E27FC236}">
                  <a16:creationId xmlns:a16="http://schemas.microsoft.com/office/drawing/2014/main" id="{58DE033F-964C-1139-84BF-EC578BD0E79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971;p107">
              <a:extLst>
                <a:ext uri="{FF2B5EF4-FFF2-40B4-BE49-F238E27FC236}">
                  <a16:creationId xmlns:a16="http://schemas.microsoft.com/office/drawing/2014/main" id="{D143FCA0-6D53-A644-58F2-C37F100F6EC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972;p107">
                <a:extLst>
                  <a:ext uri="{FF2B5EF4-FFF2-40B4-BE49-F238E27FC236}">
                    <a16:creationId xmlns:a16="http://schemas.microsoft.com/office/drawing/2014/main" id="{FF2A2B0F-ADF4-17DB-6DBE-5DECCFEDEDF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973;p107">
                <a:extLst>
                  <a:ext uri="{FF2B5EF4-FFF2-40B4-BE49-F238E27FC236}">
                    <a16:creationId xmlns:a16="http://schemas.microsoft.com/office/drawing/2014/main" id="{41172FD9-8FD3-64A6-2D50-1CBFECB2847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974;p107">
            <a:extLst>
              <a:ext uri="{FF2B5EF4-FFF2-40B4-BE49-F238E27FC236}">
                <a16:creationId xmlns:a16="http://schemas.microsoft.com/office/drawing/2014/main" id="{67B1ED1B-7A1F-2F3A-1F2F-9720CBDEEA3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975;p107">
            <a:extLst>
              <a:ext uri="{FF2B5EF4-FFF2-40B4-BE49-F238E27FC236}">
                <a16:creationId xmlns:a16="http://schemas.microsoft.com/office/drawing/2014/main" id="{21391560-F579-6FCF-864F-7CF01075357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976;p107">
            <a:extLst>
              <a:ext uri="{FF2B5EF4-FFF2-40B4-BE49-F238E27FC236}">
                <a16:creationId xmlns:a16="http://schemas.microsoft.com/office/drawing/2014/main" id="{32D489B0-4103-4D93-9DF8-0E2290E193C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977;p107">
            <a:extLst>
              <a:ext uri="{FF2B5EF4-FFF2-40B4-BE49-F238E27FC236}">
                <a16:creationId xmlns:a16="http://schemas.microsoft.com/office/drawing/2014/main" id="{092233F7-3F21-00D3-CB3D-438446784BC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978;p107">
            <a:extLst>
              <a:ext uri="{FF2B5EF4-FFF2-40B4-BE49-F238E27FC236}">
                <a16:creationId xmlns:a16="http://schemas.microsoft.com/office/drawing/2014/main" id="{2717DA16-71FB-D86D-6BE4-5777A19DE23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979;p107">
            <a:extLst>
              <a:ext uri="{FF2B5EF4-FFF2-40B4-BE49-F238E27FC236}">
                <a16:creationId xmlns:a16="http://schemas.microsoft.com/office/drawing/2014/main" id="{94066F8E-8DFB-00DE-2434-93A03751377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CCA2D4-9A52-4199-86E9-E8726AA21ECB}" type="slidenum">
              <a:t>‹#›</a:t>
            </a:fld>
            <a:endParaRPr lang="en-US"/>
          </a:p>
        </p:txBody>
      </p:sp>
      <p:cxnSp>
        <p:nvCxnSpPr>
          <p:cNvPr id="13" name="Google Shape;980;p107">
            <a:extLst>
              <a:ext uri="{FF2B5EF4-FFF2-40B4-BE49-F238E27FC236}">
                <a16:creationId xmlns:a16="http://schemas.microsoft.com/office/drawing/2014/main" id="{B13C9A2F-9E49-D07A-CBC9-19A136090F8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981;p107">
            <a:extLst>
              <a:ext uri="{FF2B5EF4-FFF2-40B4-BE49-F238E27FC236}">
                <a16:creationId xmlns:a16="http://schemas.microsoft.com/office/drawing/2014/main" id="{CEC37C96-2B1C-780B-EC2F-B68F9B57BA6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97701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83;p108">
            <a:extLst>
              <a:ext uri="{FF2B5EF4-FFF2-40B4-BE49-F238E27FC236}">
                <a16:creationId xmlns:a16="http://schemas.microsoft.com/office/drawing/2014/main" id="{C75E28E8-3853-4138-DD95-E05921AA0BC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984;p108">
              <a:extLst>
                <a:ext uri="{FF2B5EF4-FFF2-40B4-BE49-F238E27FC236}">
                  <a16:creationId xmlns:a16="http://schemas.microsoft.com/office/drawing/2014/main" id="{34787047-2284-A3AD-A3B1-0F2FE5BA11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985;p108">
              <a:extLst>
                <a:ext uri="{FF2B5EF4-FFF2-40B4-BE49-F238E27FC236}">
                  <a16:creationId xmlns:a16="http://schemas.microsoft.com/office/drawing/2014/main" id="{1FFD0152-19B4-996E-488D-5FDE388DA8C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986;p108">
                <a:extLst>
                  <a:ext uri="{FF2B5EF4-FFF2-40B4-BE49-F238E27FC236}">
                    <a16:creationId xmlns:a16="http://schemas.microsoft.com/office/drawing/2014/main" id="{C5C7C946-CD0F-799E-42D5-F1AC7F3C235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987;p108">
                <a:extLst>
                  <a:ext uri="{FF2B5EF4-FFF2-40B4-BE49-F238E27FC236}">
                    <a16:creationId xmlns:a16="http://schemas.microsoft.com/office/drawing/2014/main" id="{9336DE7A-5270-685D-8081-699ADACCC4A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988;p108">
            <a:extLst>
              <a:ext uri="{FF2B5EF4-FFF2-40B4-BE49-F238E27FC236}">
                <a16:creationId xmlns:a16="http://schemas.microsoft.com/office/drawing/2014/main" id="{11CE7C77-65D9-926B-8251-D08EA9CAAC4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989;p108">
            <a:extLst>
              <a:ext uri="{FF2B5EF4-FFF2-40B4-BE49-F238E27FC236}">
                <a16:creationId xmlns:a16="http://schemas.microsoft.com/office/drawing/2014/main" id="{637C6B8F-22C2-761E-21BA-9F0D7E71124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BEF105-7921-4D1D-8647-E98108CBDFEC}" type="slidenum">
              <a:t>‹#›</a:t>
            </a:fld>
            <a:endParaRPr lang="en-US"/>
          </a:p>
        </p:txBody>
      </p:sp>
      <p:cxnSp>
        <p:nvCxnSpPr>
          <p:cNvPr id="9" name="Google Shape;990;p108">
            <a:extLst>
              <a:ext uri="{FF2B5EF4-FFF2-40B4-BE49-F238E27FC236}">
                <a16:creationId xmlns:a16="http://schemas.microsoft.com/office/drawing/2014/main" id="{A2074B6D-43B3-E6B1-A9F3-398CB4A28878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991;p108">
            <a:extLst>
              <a:ext uri="{FF2B5EF4-FFF2-40B4-BE49-F238E27FC236}">
                <a16:creationId xmlns:a16="http://schemas.microsoft.com/office/drawing/2014/main" id="{C91E3F0D-F465-703D-AAE0-80AB88279D2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083744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3;p109">
            <a:extLst>
              <a:ext uri="{FF2B5EF4-FFF2-40B4-BE49-F238E27FC236}">
                <a16:creationId xmlns:a16="http://schemas.microsoft.com/office/drawing/2014/main" id="{FBA86E4B-FC09-F887-9044-7361D4AEFF99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994;p109">
              <a:extLst>
                <a:ext uri="{FF2B5EF4-FFF2-40B4-BE49-F238E27FC236}">
                  <a16:creationId xmlns:a16="http://schemas.microsoft.com/office/drawing/2014/main" id="{E2DE0E0B-2EA4-2C6A-1647-48C43D6BB9F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995;p109">
              <a:extLst>
                <a:ext uri="{FF2B5EF4-FFF2-40B4-BE49-F238E27FC236}">
                  <a16:creationId xmlns:a16="http://schemas.microsoft.com/office/drawing/2014/main" id="{79C3E828-4C94-7020-F1DA-95B4F3664378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996;p109">
            <a:extLst>
              <a:ext uri="{FF2B5EF4-FFF2-40B4-BE49-F238E27FC236}">
                <a16:creationId xmlns:a16="http://schemas.microsoft.com/office/drawing/2014/main" id="{56797E04-0BEF-DEEF-E5DB-A4C25607A7E6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997;p109">
            <a:extLst>
              <a:ext uri="{FF2B5EF4-FFF2-40B4-BE49-F238E27FC236}">
                <a16:creationId xmlns:a16="http://schemas.microsoft.com/office/drawing/2014/main" id="{41377937-C52E-7D81-61EA-4AA8273BB01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998;p109">
            <a:extLst>
              <a:ext uri="{FF2B5EF4-FFF2-40B4-BE49-F238E27FC236}">
                <a16:creationId xmlns:a16="http://schemas.microsoft.com/office/drawing/2014/main" id="{AF1AD433-3397-C51A-DFC2-E493894FEB5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999;p109">
            <a:extLst>
              <a:ext uri="{FF2B5EF4-FFF2-40B4-BE49-F238E27FC236}">
                <a16:creationId xmlns:a16="http://schemas.microsoft.com/office/drawing/2014/main" id="{00F97357-E5DE-4355-8D4E-F69012CF1D2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1766147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2;p110">
            <a:extLst>
              <a:ext uri="{FF2B5EF4-FFF2-40B4-BE49-F238E27FC236}">
                <a16:creationId xmlns:a16="http://schemas.microsoft.com/office/drawing/2014/main" id="{EF865B42-2B0F-A3BC-21DB-AF3059C6BC2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6A0E96-A03F-4BE6-91F1-28AD2495BCFD}" type="slidenum">
              <a:t>‹#›</a:t>
            </a:fld>
            <a:endParaRPr lang="en-US"/>
          </a:p>
        </p:txBody>
      </p:sp>
      <p:cxnSp>
        <p:nvCxnSpPr>
          <p:cNvPr id="3" name="Google Shape;1003;p110">
            <a:extLst>
              <a:ext uri="{FF2B5EF4-FFF2-40B4-BE49-F238E27FC236}">
                <a16:creationId xmlns:a16="http://schemas.microsoft.com/office/drawing/2014/main" id="{713EB037-F6A4-11A9-541A-8B395B36B4C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004;p110">
            <a:extLst>
              <a:ext uri="{FF2B5EF4-FFF2-40B4-BE49-F238E27FC236}">
                <a16:creationId xmlns:a16="http://schemas.microsoft.com/office/drawing/2014/main" id="{50AE5486-507E-2FEE-314D-9B722450D43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005;p110">
            <a:extLst>
              <a:ext uri="{FF2B5EF4-FFF2-40B4-BE49-F238E27FC236}">
                <a16:creationId xmlns:a16="http://schemas.microsoft.com/office/drawing/2014/main" id="{5EF29F2E-1D91-D0F1-00DD-AD7BEB6AED1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1006;p110">
              <a:extLst>
                <a:ext uri="{FF2B5EF4-FFF2-40B4-BE49-F238E27FC236}">
                  <a16:creationId xmlns:a16="http://schemas.microsoft.com/office/drawing/2014/main" id="{A1EA986C-A495-6E01-7C70-38ED14528C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007;p110">
              <a:extLst>
                <a:ext uri="{FF2B5EF4-FFF2-40B4-BE49-F238E27FC236}">
                  <a16:creationId xmlns:a16="http://schemas.microsoft.com/office/drawing/2014/main" id="{AACEB694-1C73-BE6B-1C53-64188F1C287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008;p110">
                <a:extLst>
                  <a:ext uri="{FF2B5EF4-FFF2-40B4-BE49-F238E27FC236}">
                    <a16:creationId xmlns:a16="http://schemas.microsoft.com/office/drawing/2014/main" id="{DDD93D70-2625-8FE3-6A77-5F56FC4859D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009;p110">
                <a:extLst>
                  <a:ext uri="{FF2B5EF4-FFF2-40B4-BE49-F238E27FC236}">
                    <a16:creationId xmlns:a16="http://schemas.microsoft.com/office/drawing/2014/main" id="{ABF0318E-8DC4-3258-1D01-8D0F0A68279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4719078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11;p111">
            <a:extLst>
              <a:ext uri="{FF2B5EF4-FFF2-40B4-BE49-F238E27FC236}">
                <a16:creationId xmlns:a16="http://schemas.microsoft.com/office/drawing/2014/main" id="{2C57D5ED-7C91-EC81-DBA6-2FACA65C4FF1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12;p111">
            <a:extLst>
              <a:ext uri="{FF2B5EF4-FFF2-40B4-BE49-F238E27FC236}">
                <a16:creationId xmlns:a16="http://schemas.microsoft.com/office/drawing/2014/main" id="{8FE5E2B8-332B-B5FD-C117-C5168F1DEA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013;p111">
            <a:extLst>
              <a:ext uri="{FF2B5EF4-FFF2-40B4-BE49-F238E27FC236}">
                <a16:creationId xmlns:a16="http://schemas.microsoft.com/office/drawing/2014/main" id="{8B5DDBD1-412A-E515-EC94-B0FAD684308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014;p111">
            <a:extLst>
              <a:ext uri="{FF2B5EF4-FFF2-40B4-BE49-F238E27FC236}">
                <a16:creationId xmlns:a16="http://schemas.microsoft.com/office/drawing/2014/main" id="{DEE59A35-9CFE-C2FF-58DA-7FE2C0F3C6E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941F7D2E-526A-471E-B96C-B57114F1A7DD}" type="slidenum">
              <a:t>‹#›</a:t>
            </a:fld>
            <a:endParaRPr lang="en-US"/>
          </a:p>
        </p:txBody>
      </p:sp>
      <p:cxnSp>
        <p:nvCxnSpPr>
          <p:cNvPr id="6" name="Google Shape;1015;p111">
            <a:extLst>
              <a:ext uri="{FF2B5EF4-FFF2-40B4-BE49-F238E27FC236}">
                <a16:creationId xmlns:a16="http://schemas.microsoft.com/office/drawing/2014/main" id="{8A5C7C32-ABA2-E05D-BBE7-C348C65AA28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016;p111">
            <a:extLst>
              <a:ext uri="{FF2B5EF4-FFF2-40B4-BE49-F238E27FC236}">
                <a16:creationId xmlns:a16="http://schemas.microsoft.com/office/drawing/2014/main" id="{D0B471F6-B8C5-FB8B-829C-42FF25473B5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017;p111">
            <a:extLst>
              <a:ext uri="{FF2B5EF4-FFF2-40B4-BE49-F238E27FC236}">
                <a16:creationId xmlns:a16="http://schemas.microsoft.com/office/drawing/2014/main" id="{6944BB96-E234-C949-18DC-DA776002AA9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018;p111">
              <a:extLst>
                <a:ext uri="{FF2B5EF4-FFF2-40B4-BE49-F238E27FC236}">
                  <a16:creationId xmlns:a16="http://schemas.microsoft.com/office/drawing/2014/main" id="{E66EA854-420A-BBE7-CCCB-C942F2A81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019;p111">
              <a:extLst>
                <a:ext uri="{FF2B5EF4-FFF2-40B4-BE49-F238E27FC236}">
                  <a16:creationId xmlns:a16="http://schemas.microsoft.com/office/drawing/2014/main" id="{667A6B33-000E-B48A-3B05-D0E0721A3A6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020;p111">
                <a:extLst>
                  <a:ext uri="{FF2B5EF4-FFF2-40B4-BE49-F238E27FC236}">
                    <a16:creationId xmlns:a16="http://schemas.microsoft.com/office/drawing/2014/main" id="{E9C8267F-78E2-B1E4-8124-6D36832BA3C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021;p111">
                <a:extLst>
                  <a:ext uri="{FF2B5EF4-FFF2-40B4-BE49-F238E27FC236}">
                    <a16:creationId xmlns:a16="http://schemas.microsoft.com/office/drawing/2014/main" id="{049D0CF1-A640-269F-3217-0AC7B4D8D41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022;p111" descr="Open quotation mark with solid fill">
            <a:extLst>
              <a:ext uri="{FF2B5EF4-FFF2-40B4-BE49-F238E27FC236}">
                <a16:creationId xmlns:a16="http://schemas.microsoft.com/office/drawing/2014/main" id="{37038625-58F1-1463-DC8B-8DE6206BDDB5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537479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24;p112">
            <a:extLst>
              <a:ext uri="{FF2B5EF4-FFF2-40B4-BE49-F238E27FC236}">
                <a16:creationId xmlns:a16="http://schemas.microsoft.com/office/drawing/2014/main" id="{9A319417-CF75-3CDE-CB83-F4C2313C459E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25;p112">
            <a:extLst>
              <a:ext uri="{FF2B5EF4-FFF2-40B4-BE49-F238E27FC236}">
                <a16:creationId xmlns:a16="http://schemas.microsoft.com/office/drawing/2014/main" id="{1907E030-B6C7-F024-2DC1-F153E54ECA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026;p112">
            <a:extLst>
              <a:ext uri="{FF2B5EF4-FFF2-40B4-BE49-F238E27FC236}">
                <a16:creationId xmlns:a16="http://schemas.microsoft.com/office/drawing/2014/main" id="{F9217FF5-8C53-F002-2881-38C5B6463C9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027;p112">
            <a:extLst>
              <a:ext uri="{FF2B5EF4-FFF2-40B4-BE49-F238E27FC236}">
                <a16:creationId xmlns:a16="http://schemas.microsoft.com/office/drawing/2014/main" id="{F7495505-2E9A-A37B-BF16-CA9C0588DFA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7C01CD1-10D5-4B10-AF6F-17633CAF15CE}" type="slidenum">
              <a:t>‹#›</a:t>
            </a:fld>
            <a:endParaRPr lang="en-US"/>
          </a:p>
        </p:txBody>
      </p:sp>
      <p:cxnSp>
        <p:nvCxnSpPr>
          <p:cNvPr id="6" name="Google Shape;1028;p112">
            <a:extLst>
              <a:ext uri="{FF2B5EF4-FFF2-40B4-BE49-F238E27FC236}">
                <a16:creationId xmlns:a16="http://schemas.microsoft.com/office/drawing/2014/main" id="{25B0C94F-1D38-1CDF-6A81-C7DCE4C85FD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029;p112">
            <a:extLst>
              <a:ext uri="{FF2B5EF4-FFF2-40B4-BE49-F238E27FC236}">
                <a16:creationId xmlns:a16="http://schemas.microsoft.com/office/drawing/2014/main" id="{32DF60A2-8E7D-B121-3A02-3E5061E3151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030;p112">
            <a:extLst>
              <a:ext uri="{FF2B5EF4-FFF2-40B4-BE49-F238E27FC236}">
                <a16:creationId xmlns:a16="http://schemas.microsoft.com/office/drawing/2014/main" id="{E75A5C1A-9A8F-039C-B718-2B9DA25C3DB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031;p112">
              <a:extLst>
                <a:ext uri="{FF2B5EF4-FFF2-40B4-BE49-F238E27FC236}">
                  <a16:creationId xmlns:a16="http://schemas.microsoft.com/office/drawing/2014/main" id="{FE0B078A-2253-B77C-064D-F51E3B40E8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032;p112">
              <a:extLst>
                <a:ext uri="{FF2B5EF4-FFF2-40B4-BE49-F238E27FC236}">
                  <a16:creationId xmlns:a16="http://schemas.microsoft.com/office/drawing/2014/main" id="{F0CAE1C1-B742-0C94-1B59-F685E8D2DCD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033;p112">
                <a:extLst>
                  <a:ext uri="{FF2B5EF4-FFF2-40B4-BE49-F238E27FC236}">
                    <a16:creationId xmlns:a16="http://schemas.microsoft.com/office/drawing/2014/main" id="{DCA16474-7B98-41DD-1A92-263FA8768FA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034;p112">
                <a:extLst>
                  <a:ext uri="{FF2B5EF4-FFF2-40B4-BE49-F238E27FC236}">
                    <a16:creationId xmlns:a16="http://schemas.microsoft.com/office/drawing/2014/main" id="{47E02215-B34D-BE54-C0C0-CBEB7DF504D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035;p112" descr="Open quotation mark with solid fill">
            <a:extLst>
              <a:ext uri="{FF2B5EF4-FFF2-40B4-BE49-F238E27FC236}">
                <a16:creationId xmlns:a16="http://schemas.microsoft.com/office/drawing/2014/main" id="{C5C42410-4623-6FFB-B7F8-DD735042918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3207017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37;p113">
            <a:extLst>
              <a:ext uri="{FF2B5EF4-FFF2-40B4-BE49-F238E27FC236}">
                <a16:creationId xmlns:a16="http://schemas.microsoft.com/office/drawing/2014/main" id="{FC762ACA-DFAD-88FE-8B31-D16696252198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38;p113">
            <a:extLst>
              <a:ext uri="{FF2B5EF4-FFF2-40B4-BE49-F238E27FC236}">
                <a16:creationId xmlns:a16="http://schemas.microsoft.com/office/drawing/2014/main" id="{F311CFF5-138D-28F9-4B9E-7D88578336D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039;p113">
            <a:extLst>
              <a:ext uri="{FF2B5EF4-FFF2-40B4-BE49-F238E27FC236}">
                <a16:creationId xmlns:a16="http://schemas.microsoft.com/office/drawing/2014/main" id="{746F0555-0B57-CDFF-E0C3-2DED1EDA0D0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041;p113">
            <a:extLst>
              <a:ext uri="{FF2B5EF4-FFF2-40B4-BE49-F238E27FC236}">
                <a16:creationId xmlns:a16="http://schemas.microsoft.com/office/drawing/2014/main" id="{5A7FE838-9B71-896E-FCE4-5048C1231956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1042;p113">
              <a:extLst>
                <a:ext uri="{FF2B5EF4-FFF2-40B4-BE49-F238E27FC236}">
                  <a16:creationId xmlns:a16="http://schemas.microsoft.com/office/drawing/2014/main" id="{52EFC19E-5611-36EC-D8A3-EAA74145A4E4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043;p113">
              <a:extLst>
                <a:ext uri="{FF2B5EF4-FFF2-40B4-BE49-F238E27FC236}">
                  <a16:creationId xmlns:a16="http://schemas.microsoft.com/office/drawing/2014/main" id="{1764DEC6-2D88-0AE8-13F6-8BE92099EDA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044;p113">
              <a:extLst>
                <a:ext uri="{FF2B5EF4-FFF2-40B4-BE49-F238E27FC236}">
                  <a16:creationId xmlns:a16="http://schemas.microsoft.com/office/drawing/2014/main" id="{E5262BF2-BC7B-481A-779A-A3FA86CADE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753245190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9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46;p114">
            <a:extLst>
              <a:ext uri="{FF2B5EF4-FFF2-40B4-BE49-F238E27FC236}">
                <a16:creationId xmlns:a16="http://schemas.microsoft.com/office/drawing/2014/main" id="{F4B54056-E9AD-7BA8-6DAB-69DD8B6F0897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1047;p114">
              <a:extLst>
                <a:ext uri="{FF2B5EF4-FFF2-40B4-BE49-F238E27FC236}">
                  <a16:creationId xmlns:a16="http://schemas.microsoft.com/office/drawing/2014/main" id="{B2AC6E07-1A73-CC5C-C51C-E44F5FD9BB77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048;p114">
              <a:extLst>
                <a:ext uri="{FF2B5EF4-FFF2-40B4-BE49-F238E27FC236}">
                  <a16:creationId xmlns:a16="http://schemas.microsoft.com/office/drawing/2014/main" id="{BD68E3DC-9C55-70D2-8A4E-B9E92A9D4F9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049;p114">
              <a:extLst>
                <a:ext uri="{FF2B5EF4-FFF2-40B4-BE49-F238E27FC236}">
                  <a16:creationId xmlns:a16="http://schemas.microsoft.com/office/drawing/2014/main" id="{E2213375-C745-39BB-84F2-366D3C80EBD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050;p114">
              <a:extLst>
                <a:ext uri="{FF2B5EF4-FFF2-40B4-BE49-F238E27FC236}">
                  <a16:creationId xmlns:a16="http://schemas.microsoft.com/office/drawing/2014/main" id="{E473EB70-B8A8-AEC8-6389-0D26263A9F9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051;p114">
            <a:extLst>
              <a:ext uri="{FF2B5EF4-FFF2-40B4-BE49-F238E27FC236}">
                <a16:creationId xmlns:a16="http://schemas.microsoft.com/office/drawing/2014/main" id="{DD7FA741-0288-AA80-9CC9-01039A3D59D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052;p114">
            <a:extLst>
              <a:ext uri="{FF2B5EF4-FFF2-40B4-BE49-F238E27FC236}">
                <a16:creationId xmlns:a16="http://schemas.microsoft.com/office/drawing/2014/main" id="{8A1896EF-B2CD-A34E-A031-1BE8703B880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351964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54;p115">
            <a:extLst>
              <a:ext uri="{FF2B5EF4-FFF2-40B4-BE49-F238E27FC236}">
                <a16:creationId xmlns:a16="http://schemas.microsoft.com/office/drawing/2014/main" id="{71D6C797-49F0-584D-AAB0-422113B63F3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055;p115">
            <a:extLst>
              <a:ext uri="{FF2B5EF4-FFF2-40B4-BE49-F238E27FC236}">
                <a16:creationId xmlns:a16="http://schemas.microsoft.com/office/drawing/2014/main" id="{B49875BB-D86A-DDDD-3619-96058BE3D180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056;p115">
            <a:extLst>
              <a:ext uri="{FF2B5EF4-FFF2-40B4-BE49-F238E27FC236}">
                <a16:creationId xmlns:a16="http://schemas.microsoft.com/office/drawing/2014/main" id="{53688DE6-3EF7-0388-DF6B-B170B87B40D1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1057;p115">
              <a:extLst>
                <a:ext uri="{FF2B5EF4-FFF2-40B4-BE49-F238E27FC236}">
                  <a16:creationId xmlns:a16="http://schemas.microsoft.com/office/drawing/2014/main" id="{08A39CB7-2076-8D79-DE1C-F7DEF7E07A32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058;p115">
              <a:extLst>
                <a:ext uri="{FF2B5EF4-FFF2-40B4-BE49-F238E27FC236}">
                  <a16:creationId xmlns:a16="http://schemas.microsoft.com/office/drawing/2014/main" id="{3B5C8B06-5826-D6E5-52B9-36DBBC394AF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060;p115">
            <a:extLst>
              <a:ext uri="{FF2B5EF4-FFF2-40B4-BE49-F238E27FC236}">
                <a16:creationId xmlns:a16="http://schemas.microsoft.com/office/drawing/2014/main" id="{5CFEA4D4-D4DF-A5B0-33FD-62AF041DFDF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7186498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62;p116">
            <a:extLst>
              <a:ext uri="{FF2B5EF4-FFF2-40B4-BE49-F238E27FC236}">
                <a16:creationId xmlns:a16="http://schemas.microsoft.com/office/drawing/2014/main" id="{0DD09FB8-D948-45FE-6405-14EEDA7009C3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63;p116">
            <a:extLst>
              <a:ext uri="{FF2B5EF4-FFF2-40B4-BE49-F238E27FC236}">
                <a16:creationId xmlns:a16="http://schemas.microsoft.com/office/drawing/2014/main" id="{12D8D77B-9D9A-FA0D-957D-B5928F6DEE8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064;p116">
            <a:extLst>
              <a:ext uri="{FF2B5EF4-FFF2-40B4-BE49-F238E27FC236}">
                <a16:creationId xmlns:a16="http://schemas.microsoft.com/office/drawing/2014/main" id="{D1115EE1-7132-20CF-0893-4E72EDF89AC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065;p116">
            <a:extLst>
              <a:ext uri="{FF2B5EF4-FFF2-40B4-BE49-F238E27FC236}">
                <a16:creationId xmlns:a16="http://schemas.microsoft.com/office/drawing/2014/main" id="{56E5E750-E5B7-2806-0E10-D6C9ADBECB7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52014B6-E510-4168-B896-73813058D4B3}" type="slidenum">
              <a:t>‹#›</a:t>
            </a:fld>
            <a:endParaRPr lang="en-US"/>
          </a:p>
        </p:txBody>
      </p:sp>
      <p:cxnSp>
        <p:nvCxnSpPr>
          <p:cNvPr id="6" name="Google Shape;1066;p116">
            <a:extLst>
              <a:ext uri="{FF2B5EF4-FFF2-40B4-BE49-F238E27FC236}">
                <a16:creationId xmlns:a16="http://schemas.microsoft.com/office/drawing/2014/main" id="{EAF17835-30E7-6713-6842-DD8586131B25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067;p116">
            <a:extLst>
              <a:ext uri="{FF2B5EF4-FFF2-40B4-BE49-F238E27FC236}">
                <a16:creationId xmlns:a16="http://schemas.microsoft.com/office/drawing/2014/main" id="{235667C1-AB16-7788-9134-4465E8233AF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068;p116">
            <a:extLst>
              <a:ext uri="{FF2B5EF4-FFF2-40B4-BE49-F238E27FC236}">
                <a16:creationId xmlns:a16="http://schemas.microsoft.com/office/drawing/2014/main" id="{6AC6B8E9-F727-9668-2985-CF30102AAED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069;p116">
              <a:extLst>
                <a:ext uri="{FF2B5EF4-FFF2-40B4-BE49-F238E27FC236}">
                  <a16:creationId xmlns:a16="http://schemas.microsoft.com/office/drawing/2014/main" id="{D2659482-A5FD-F332-0B75-1ECEFC92F15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070;p116">
              <a:extLst>
                <a:ext uri="{FF2B5EF4-FFF2-40B4-BE49-F238E27FC236}">
                  <a16:creationId xmlns:a16="http://schemas.microsoft.com/office/drawing/2014/main" id="{8037112C-1CB7-5BBB-8E78-255D4CC425A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071;p116">
                <a:extLst>
                  <a:ext uri="{FF2B5EF4-FFF2-40B4-BE49-F238E27FC236}">
                    <a16:creationId xmlns:a16="http://schemas.microsoft.com/office/drawing/2014/main" id="{C414BDED-7C43-0B21-E0A0-BC8DBCD5154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072;p116">
                <a:extLst>
                  <a:ext uri="{FF2B5EF4-FFF2-40B4-BE49-F238E27FC236}">
                    <a16:creationId xmlns:a16="http://schemas.microsoft.com/office/drawing/2014/main" id="{FEDFF640-3624-122B-BDED-0BE4657D768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073;p116" descr="Open quotation mark with solid fill">
            <a:extLst>
              <a:ext uri="{FF2B5EF4-FFF2-40B4-BE49-F238E27FC236}">
                <a16:creationId xmlns:a16="http://schemas.microsoft.com/office/drawing/2014/main" id="{54C87735-0154-F949-6969-91E8E8644A34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5915594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75;p117">
            <a:extLst>
              <a:ext uri="{FF2B5EF4-FFF2-40B4-BE49-F238E27FC236}">
                <a16:creationId xmlns:a16="http://schemas.microsoft.com/office/drawing/2014/main" id="{F25BB44E-6CC4-A6F0-DB63-6023A07C0E8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076;p117">
              <a:extLst>
                <a:ext uri="{FF2B5EF4-FFF2-40B4-BE49-F238E27FC236}">
                  <a16:creationId xmlns:a16="http://schemas.microsoft.com/office/drawing/2014/main" id="{4FF1F355-5DF7-C531-2009-D6C66DDBDBB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077;p117">
              <a:extLst>
                <a:ext uri="{FF2B5EF4-FFF2-40B4-BE49-F238E27FC236}">
                  <a16:creationId xmlns:a16="http://schemas.microsoft.com/office/drawing/2014/main" id="{2F7114E7-308C-5754-0A89-3E73301A5F6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078;p117">
                <a:extLst>
                  <a:ext uri="{FF2B5EF4-FFF2-40B4-BE49-F238E27FC236}">
                    <a16:creationId xmlns:a16="http://schemas.microsoft.com/office/drawing/2014/main" id="{64BDCFC6-64D4-94E3-B988-ABF84FEAD4A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079;p117">
                <a:extLst>
                  <a:ext uri="{FF2B5EF4-FFF2-40B4-BE49-F238E27FC236}">
                    <a16:creationId xmlns:a16="http://schemas.microsoft.com/office/drawing/2014/main" id="{4020E88F-C4D8-AC9D-DCF2-5C2AD74E58B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080;p117">
            <a:extLst>
              <a:ext uri="{FF2B5EF4-FFF2-40B4-BE49-F238E27FC236}">
                <a16:creationId xmlns:a16="http://schemas.microsoft.com/office/drawing/2014/main" id="{F57289F7-2629-EDB4-565C-998756A1492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081;p117">
            <a:extLst>
              <a:ext uri="{FF2B5EF4-FFF2-40B4-BE49-F238E27FC236}">
                <a16:creationId xmlns:a16="http://schemas.microsoft.com/office/drawing/2014/main" id="{159DBDD6-8899-0288-4778-5F003088823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082;p117">
            <a:extLst>
              <a:ext uri="{FF2B5EF4-FFF2-40B4-BE49-F238E27FC236}">
                <a16:creationId xmlns:a16="http://schemas.microsoft.com/office/drawing/2014/main" id="{27559B4D-D915-177A-C166-F905E019909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7DB4D02-902E-4379-ACAF-C8101B3FFE33}" type="slidenum">
              <a:t>‹#›</a:t>
            </a:fld>
            <a:endParaRPr lang="en-US"/>
          </a:p>
        </p:txBody>
      </p:sp>
      <p:cxnSp>
        <p:nvCxnSpPr>
          <p:cNvPr id="10" name="Google Shape;1083;p117">
            <a:extLst>
              <a:ext uri="{FF2B5EF4-FFF2-40B4-BE49-F238E27FC236}">
                <a16:creationId xmlns:a16="http://schemas.microsoft.com/office/drawing/2014/main" id="{C57B041F-4331-97AF-385C-2879B866933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084;p117">
            <a:extLst>
              <a:ext uri="{FF2B5EF4-FFF2-40B4-BE49-F238E27FC236}">
                <a16:creationId xmlns:a16="http://schemas.microsoft.com/office/drawing/2014/main" id="{2E4C3982-A2D6-9A0B-4C8E-120A137B52D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10050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1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5" indent="0">
              <a:buNone/>
              <a:defRPr sz="1001"/>
            </a:lvl3pPr>
            <a:lvl4pPr marL="1371669" indent="0">
              <a:buNone/>
              <a:defRPr sz="900"/>
            </a:lvl4pPr>
            <a:lvl5pPr marL="1828892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1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86;p118">
            <a:extLst>
              <a:ext uri="{FF2B5EF4-FFF2-40B4-BE49-F238E27FC236}">
                <a16:creationId xmlns:a16="http://schemas.microsoft.com/office/drawing/2014/main" id="{FB7D6BFB-DA4A-8CE7-7A8E-9CFB0284805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087;p118">
            <a:extLst>
              <a:ext uri="{FF2B5EF4-FFF2-40B4-BE49-F238E27FC236}">
                <a16:creationId xmlns:a16="http://schemas.microsoft.com/office/drawing/2014/main" id="{33362197-6571-9F76-0894-95F868F03E1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088;p118">
            <a:extLst>
              <a:ext uri="{FF2B5EF4-FFF2-40B4-BE49-F238E27FC236}">
                <a16:creationId xmlns:a16="http://schemas.microsoft.com/office/drawing/2014/main" id="{43A5B965-FF1A-D50D-AE36-3F5A9688E50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1089;p118">
              <a:extLst>
                <a:ext uri="{FF2B5EF4-FFF2-40B4-BE49-F238E27FC236}">
                  <a16:creationId xmlns:a16="http://schemas.microsoft.com/office/drawing/2014/main" id="{8F31084F-ED40-B178-BCAF-D6553B2019B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090;p118">
              <a:extLst>
                <a:ext uri="{FF2B5EF4-FFF2-40B4-BE49-F238E27FC236}">
                  <a16:creationId xmlns:a16="http://schemas.microsoft.com/office/drawing/2014/main" id="{FF0FF0A2-8526-D483-CEA6-D21FFF66397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091;p118">
                <a:extLst>
                  <a:ext uri="{FF2B5EF4-FFF2-40B4-BE49-F238E27FC236}">
                    <a16:creationId xmlns:a16="http://schemas.microsoft.com/office/drawing/2014/main" id="{3200BA4B-A670-4580-56E6-EFF7BE73E29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092;p118">
                <a:extLst>
                  <a:ext uri="{FF2B5EF4-FFF2-40B4-BE49-F238E27FC236}">
                    <a16:creationId xmlns:a16="http://schemas.microsoft.com/office/drawing/2014/main" id="{7A34C6A6-DB22-562A-D101-B51FB7D3A36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093;p118">
            <a:extLst>
              <a:ext uri="{FF2B5EF4-FFF2-40B4-BE49-F238E27FC236}">
                <a16:creationId xmlns:a16="http://schemas.microsoft.com/office/drawing/2014/main" id="{FA61AA61-9B18-4BD3-0BA1-15AC0B48258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094;p118">
            <a:extLst>
              <a:ext uri="{FF2B5EF4-FFF2-40B4-BE49-F238E27FC236}">
                <a16:creationId xmlns:a16="http://schemas.microsoft.com/office/drawing/2014/main" id="{1B228E67-966E-CA6A-D678-25368623559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26AA72F3-1953-4F9D-8C81-C16A00FD3094}" type="slidenum">
              <a:t>‹#›</a:t>
            </a:fld>
            <a:endParaRPr lang="en-US"/>
          </a:p>
        </p:txBody>
      </p:sp>
      <p:cxnSp>
        <p:nvCxnSpPr>
          <p:cNvPr id="11" name="Google Shape;1095;p118">
            <a:extLst>
              <a:ext uri="{FF2B5EF4-FFF2-40B4-BE49-F238E27FC236}">
                <a16:creationId xmlns:a16="http://schemas.microsoft.com/office/drawing/2014/main" id="{D0120277-2E83-A3F9-F2A7-BACE3BD9016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096;p118">
            <a:extLst>
              <a:ext uri="{FF2B5EF4-FFF2-40B4-BE49-F238E27FC236}">
                <a16:creationId xmlns:a16="http://schemas.microsoft.com/office/drawing/2014/main" id="{68C1F76A-46CD-00AD-2473-8D9ABB71C1E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99060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98;p119">
            <a:extLst>
              <a:ext uri="{FF2B5EF4-FFF2-40B4-BE49-F238E27FC236}">
                <a16:creationId xmlns:a16="http://schemas.microsoft.com/office/drawing/2014/main" id="{96DDC03B-27E0-1896-4588-3722C3B67EC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099;p119">
              <a:extLst>
                <a:ext uri="{FF2B5EF4-FFF2-40B4-BE49-F238E27FC236}">
                  <a16:creationId xmlns:a16="http://schemas.microsoft.com/office/drawing/2014/main" id="{DF01083B-AF9C-9037-1830-71C4D8D621D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00;p119">
              <a:extLst>
                <a:ext uri="{FF2B5EF4-FFF2-40B4-BE49-F238E27FC236}">
                  <a16:creationId xmlns:a16="http://schemas.microsoft.com/office/drawing/2014/main" id="{6B2D63AB-F6D3-EBE0-308D-F9D7A981B54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01;p119">
                <a:extLst>
                  <a:ext uri="{FF2B5EF4-FFF2-40B4-BE49-F238E27FC236}">
                    <a16:creationId xmlns:a16="http://schemas.microsoft.com/office/drawing/2014/main" id="{E45EFA82-2676-AA1C-103E-BDCD8D1ADCA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02;p119">
                <a:extLst>
                  <a:ext uri="{FF2B5EF4-FFF2-40B4-BE49-F238E27FC236}">
                    <a16:creationId xmlns:a16="http://schemas.microsoft.com/office/drawing/2014/main" id="{E923456B-935A-68CD-D952-E2499E0CAD0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03;p119">
            <a:extLst>
              <a:ext uri="{FF2B5EF4-FFF2-40B4-BE49-F238E27FC236}">
                <a16:creationId xmlns:a16="http://schemas.microsoft.com/office/drawing/2014/main" id="{3310CF7F-F4C3-A8DE-DABD-6653C7D8397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04;p119">
            <a:extLst>
              <a:ext uri="{FF2B5EF4-FFF2-40B4-BE49-F238E27FC236}">
                <a16:creationId xmlns:a16="http://schemas.microsoft.com/office/drawing/2014/main" id="{E6F692C0-9F6E-2F64-5F98-F0D81F0D786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105;p119">
            <a:extLst>
              <a:ext uri="{FF2B5EF4-FFF2-40B4-BE49-F238E27FC236}">
                <a16:creationId xmlns:a16="http://schemas.microsoft.com/office/drawing/2014/main" id="{4875DE60-8D18-2781-0C58-97863A17E4C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1106;p119">
            <a:extLst>
              <a:ext uri="{FF2B5EF4-FFF2-40B4-BE49-F238E27FC236}">
                <a16:creationId xmlns:a16="http://schemas.microsoft.com/office/drawing/2014/main" id="{5D34C48C-A796-E56D-298C-2B79F58A9AA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107;p119">
            <a:extLst>
              <a:ext uri="{FF2B5EF4-FFF2-40B4-BE49-F238E27FC236}">
                <a16:creationId xmlns:a16="http://schemas.microsoft.com/office/drawing/2014/main" id="{16E87C44-E435-C3F8-B418-90FE4CC3D39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1108;p119">
            <a:extLst>
              <a:ext uri="{FF2B5EF4-FFF2-40B4-BE49-F238E27FC236}">
                <a16:creationId xmlns:a16="http://schemas.microsoft.com/office/drawing/2014/main" id="{1AB1F085-7721-B23E-78A5-6F1B31DF6EB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9DF844-6991-462D-B432-EB87EF1E03E4}" type="slidenum">
              <a:t>‹#›</a:t>
            </a:fld>
            <a:endParaRPr lang="en-US"/>
          </a:p>
        </p:txBody>
      </p:sp>
      <p:cxnSp>
        <p:nvCxnSpPr>
          <p:cNvPr id="13" name="Google Shape;1109;p119">
            <a:extLst>
              <a:ext uri="{FF2B5EF4-FFF2-40B4-BE49-F238E27FC236}">
                <a16:creationId xmlns:a16="http://schemas.microsoft.com/office/drawing/2014/main" id="{859EE30E-4B50-A65E-5B4D-E1511A32C34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110;p119">
            <a:extLst>
              <a:ext uri="{FF2B5EF4-FFF2-40B4-BE49-F238E27FC236}">
                <a16:creationId xmlns:a16="http://schemas.microsoft.com/office/drawing/2014/main" id="{5FF2E1C0-9A00-AFDD-83DC-120C7163671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05669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12;p120">
            <a:extLst>
              <a:ext uri="{FF2B5EF4-FFF2-40B4-BE49-F238E27FC236}">
                <a16:creationId xmlns:a16="http://schemas.microsoft.com/office/drawing/2014/main" id="{1435EA5F-F14F-6FA9-78A6-788D98169E1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113;p120">
              <a:extLst>
                <a:ext uri="{FF2B5EF4-FFF2-40B4-BE49-F238E27FC236}">
                  <a16:creationId xmlns:a16="http://schemas.microsoft.com/office/drawing/2014/main" id="{C2EBB3C5-EF4D-2AE7-F55F-6B17305E71D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14;p120">
              <a:extLst>
                <a:ext uri="{FF2B5EF4-FFF2-40B4-BE49-F238E27FC236}">
                  <a16:creationId xmlns:a16="http://schemas.microsoft.com/office/drawing/2014/main" id="{A58DF2E0-A6D0-130A-51FB-5BAC5C67553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15;p120">
                <a:extLst>
                  <a:ext uri="{FF2B5EF4-FFF2-40B4-BE49-F238E27FC236}">
                    <a16:creationId xmlns:a16="http://schemas.microsoft.com/office/drawing/2014/main" id="{5824C5AD-D1B7-7230-1F1F-CAE222E50D8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16;p120">
                <a:extLst>
                  <a:ext uri="{FF2B5EF4-FFF2-40B4-BE49-F238E27FC236}">
                    <a16:creationId xmlns:a16="http://schemas.microsoft.com/office/drawing/2014/main" id="{CF883EC6-5659-5242-5BBB-862AB2B19A7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17;p120">
            <a:extLst>
              <a:ext uri="{FF2B5EF4-FFF2-40B4-BE49-F238E27FC236}">
                <a16:creationId xmlns:a16="http://schemas.microsoft.com/office/drawing/2014/main" id="{EDCAF910-5616-8328-B47A-39E098821A7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18;p120">
            <a:extLst>
              <a:ext uri="{FF2B5EF4-FFF2-40B4-BE49-F238E27FC236}">
                <a16:creationId xmlns:a16="http://schemas.microsoft.com/office/drawing/2014/main" id="{6C7225F6-596E-F7EB-075B-3CB8D65A897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55998B-EB0E-48A5-9159-E346B50B029F}" type="slidenum">
              <a:t>‹#›</a:t>
            </a:fld>
            <a:endParaRPr lang="en-US"/>
          </a:p>
        </p:txBody>
      </p:sp>
      <p:cxnSp>
        <p:nvCxnSpPr>
          <p:cNvPr id="9" name="Google Shape;1119;p120">
            <a:extLst>
              <a:ext uri="{FF2B5EF4-FFF2-40B4-BE49-F238E27FC236}">
                <a16:creationId xmlns:a16="http://schemas.microsoft.com/office/drawing/2014/main" id="{3E14206F-2AEF-29AE-4CC0-B51503AA5185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120;p120">
            <a:extLst>
              <a:ext uri="{FF2B5EF4-FFF2-40B4-BE49-F238E27FC236}">
                <a16:creationId xmlns:a16="http://schemas.microsoft.com/office/drawing/2014/main" id="{CA7FA672-9244-9E7F-686B-E5D752F4A4E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30194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22;p121">
            <a:extLst>
              <a:ext uri="{FF2B5EF4-FFF2-40B4-BE49-F238E27FC236}">
                <a16:creationId xmlns:a16="http://schemas.microsoft.com/office/drawing/2014/main" id="{122FB157-18E0-D8DB-6B45-0B075A5D9AE2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1123;p121">
              <a:extLst>
                <a:ext uri="{FF2B5EF4-FFF2-40B4-BE49-F238E27FC236}">
                  <a16:creationId xmlns:a16="http://schemas.microsoft.com/office/drawing/2014/main" id="{F73C521A-9D61-7F6A-03FE-1E61AF393BA5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124;p121">
              <a:extLst>
                <a:ext uri="{FF2B5EF4-FFF2-40B4-BE49-F238E27FC236}">
                  <a16:creationId xmlns:a16="http://schemas.microsoft.com/office/drawing/2014/main" id="{2487FDB7-397D-7CDF-FAE1-C55F93DB2A79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125;p121">
            <a:extLst>
              <a:ext uri="{FF2B5EF4-FFF2-40B4-BE49-F238E27FC236}">
                <a16:creationId xmlns:a16="http://schemas.microsoft.com/office/drawing/2014/main" id="{02039D5D-57D2-305B-0970-3CBF235A3A67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126;p121">
            <a:extLst>
              <a:ext uri="{FF2B5EF4-FFF2-40B4-BE49-F238E27FC236}">
                <a16:creationId xmlns:a16="http://schemas.microsoft.com/office/drawing/2014/main" id="{D9228097-14CA-6592-FA23-D27F1FDCD90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1127;p121">
            <a:extLst>
              <a:ext uri="{FF2B5EF4-FFF2-40B4-BE49-F238E27FC236}">
                <a16:creationId xmlns:a16="http://schemas.microsoft.com/office/drawing/2014/main" id="{F7D7B03E-3E8D-F8DC-2B5B-917091C364A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1128;p121">
            <a:extLst>
              <a:ext uri="{FF2B5EF4-FFF2-40B4-BE49-F238E27FC236}">
                <a16:creationId xmlns:a16="http://schemas.microsoft.com/office/drawing/2014/main" id="{8A0EF327-61FA-70D4-1C30-286D48E89C6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6075985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31;p122">
            <a:extLst>
              <a:ext uri="{FF2B5EF4-FFF2-40B4-BE49-F238E27FC236}">
                <a16:creationId xmlns:a16="http://schemas.microsoft.com/office/drawing/2014/main" id="{F3169CAC-D080-F0AB-3E9A-DA92438C029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730F5D-1E2B-443C-84E5-505093BF613C}" type="slidenum">
              <a:t>‹#›</a:t>
            </a:fld>
            <a:endParaRPr lang="en-US"/>
          </a:p>
        </p:txBody>
      </p:sp>
      <p:cxnSp>
        <p:nvCxnSpPr>
          <p:cNvPr id="3" name="Google Shape;1132;p122">
            <a:extLst>
              <a:ext uri="{FF2B5EF4-FFF2-40B4-BE49-F238E27FC236}">
                <a16:creationId xmlns:a16="http://schemas.microsoft.com/office/drawing/2014/main" id="{332B4BDB-9C89-04EC-93AB-47BCDBF0012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133;p122">
            <a:extLst>
              <a:ext uri="{FF2B5EF4-FFF2-40B4-BE49-F238E27FC236}">
                <a16:creationId xmlns:a16="http://schemas.microsoft.com/office/drawing/2014/main" id="{55A9A68C-58EB-F5CC-3B23-9CDAC5E4A4D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134;p122">
            <a:extLst>
              <a:ext uri="{FF2B5EF4-FFF2-40B4-BE49-F238E27FC236}">
                <a16:creationId xmlns:a16="http://schemas.microsoft.com/office/drawing/2014/main" id="{A6F3774E-91CB-B85F-1CCB-1BC56577E75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1135;p122">
              <a:extLst>
                <a:ext uri="{FF2B5EF4-FFF2-40B4-BE49-F238E27FC236}">
                  <a16:creationId xmlns:a16="http://schemas.microsoft.com/office/drawing/2014/main" id="{08291E30-0CA1-83F6-46EF-D6E6D58B034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136;p122">
              <a:extLst>
                <a:ext uri="{FF2B5EF4-FFF2-40B4-BE49-F238E27FC236}">
                  <a16:creationId xmlns:a16="http://schemas.microsoft.com/office/drawing/2014/main" id="{C7E31E6A-87FD-372B-BCA0-EA2BD51A958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137;p122">
                <a:extLst>
                  <a:ext uri="{FF2B5EF4-FFF2-40B4-BE49-F238E27FC236}">
                    <a16:creationId xmlns:a16="http://schemas.microsoft.com/office/drawing/2014/main" id="{D8CC9F8C-793D-84B0-5311-C9D73F25BCD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138;p122">
                <a:extLst>
                  <a:ext uri="{FF2B5EF4-FFF2-40B4-BE49-F238E27FC236}">
                    <a16:creationId xmlns:a16="http://schemas.microsoft.com/office/drawing/2014/main" id="{B25B6ACB-D08C-6E15-DA39-EF44B5CE916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123553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40;p123">
            <a:extLst>
              <a:ext uri="{FF2B5EF4-FFF2-40B4-BE49-F238E27FC236}">
                <a16:creationId xmlns:a16="http://schemas.microsoft.com/office/drawing/2014/main" id="{B8298CBD-4B6A-5E97-AD7B-6F28EE83E1C0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141;p123">
            <a:extLst>
              <a:ext uri="{FF2B5EF4-FFF2-40B4-BE49-F238E27FC236}">
                <a16:creationId xmlns:a16="http://schemas.microsoft.com/office/drawing/2014/main" id="{9FFB2EDE-E3F7-2840-5026-82510B7A88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142;p123">
            <a:extLst>
              <a:ext uri="{FF2B5EF4-FFF2-40B4-BE49-F238E27FC236}">
                <a16:creationId xmlns:a16="http://schemas.microsoft.com/office/drawing/2014/main" id="{930D290B-D7B0-2838-77F9-5567A7A1A5B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144;p123">
            <a:extLst>
              <a:ext uri="{FF2B5EF4-FFF2-40B4-BE49-F238E27FC236}">
                <a16:creationId xmlns:a16="http://schemas.microsoft.com/office/drawing/2014/main" id="{A77CACB0-4332-2718-22CD-BD2F8BF715E2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1145;p123">
              <a:extLst>
                <a:ext uri="{FF2B5EF4-FFF2-40B4-BE49-F238E27FC236}">
                  <a16:creationId xmlns:a16="http://schemas.microsoft.com/office/drawing/2014/main" id="{16FD8BC0-B80B-94E2-81EC-7C575F0CE3C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146;p123">
              <a:extLst>
                <a:ext uri="{FF2B5EF4-FFF2-40B4-BE49-F238E27FC236}">
                  <a16:creationId xmlns:a16="http://schemas.microsoft.com/office/drawing/2014/main" id="{758C2B69-ADE0-4A35-38A5-1A8C44760E2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147;p123">
              <a:extLst>
                <a:ext uri="{FF2B5EF4-FFF2-40B4-BE49-F238E27FC236}">
                  <a16:creationId xmlns:a16="http://schemas.microsoft.com/office/drawing/2014/main" id="{183B20D6-E430-CD26-4DD6-D997F12105B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14361415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0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49;p124">
            <a:extLst>
              <a:ext uri="{FF2B5EF4-FFF2-40B4-BE49-F238E27FC236}">
                <a16:creationId xmlns:a16="http://schemas.microsoft.com/office/drawing/2014/main" id="{3F252C89-6C52-FCD6-A6DF-661945D488C2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1150;p124">
              <a:extLst>
                <a:ext uri="{FF2B5EF4-FFF2-40B4-BE49-F238E27FC236}">
                  <a16:creationId xmlns:a16="http://schemas.microsoft.com/office/drawing/2014/main" id="{C2F110C6-3A8C-A95C-75E1-2B77168F7899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151;p124">
              <a:extLst>
                <a:ext uri="{FF2B5EF4-FFF2-40B4-BE49-F238E27FC236}">
                  <a16:creationId xmlns:a16="http://schemas.microsoft.com/office/drawing/2014/main" id="{A7565B32-D2ED-E3B6-745F-518DBE5E226B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152;p124">
              <a:extLst>
                <a:ext uri="{FF2B5EF4-FFF2-40B4-BE49-F238E27FC236}">
                  <a16:creationId xmlns:a16="http://schemas.microsoft.com/office/drawing/2014/main" id="{711B4C7A-AAB2-A332-5F0D-EFE0D4DDD9A0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153;p124">
              <a:extLst>
                <a:ext uri="{FF2B5EF4-FFF2-40B4-BE49-F238E27FC236}">
                  <a16:creationId xmlns:a16="http://schemas.microsoft.com/office/drawing/2014/main" id="{4519AB06-D90E-77F9-E944-DB0950DDC6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154;p124">
            <a:extLst>
              <a:ext uri="{FF2B5EF4-FFF2-40B4-BE49-F238E27FC236}">
                <a16:creationId xmlns:a16="http://schemas.microsoft.com/office/drawing/2014/main" id="{D1109879-54D1-660C-4FE5-E58E2C1502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55;p124">
            <a:extLst>
              <a:ext uri="{FF2B5EF4-FFF2-40B4-BE49-F238E27FC236}">
                <a16:creationId xmlns:a16="http://schemas.microsoft.com/office/drawing/2014/main" id="{89EC2FEB-F89B-D2F6-5791-2454725B394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55180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57;p125">
            <a:extLst>
              <a:ext uri="{FF2B5EF4-FFF2-40B4-BE49-F238E27FC236}">
                <a16:creationId xmlns:a16="http://schemas.microsoft.com/office/drawing/2014/main" id="{36FE88FE-AC06-0C5F-290C-18AC1CF32A1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158;p125">
            <a:extLst>
              <a:ext uri="{FF2B5EF4-FFF2-40B4-BE49-F238E27FC236}">
                <a16:creationId xmlns:a16="http://schemas.microsoft.com/office/drawing/2014/main" id="{9B01DB80-15E3-E888-0C22-66E09F046AA8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159;p125">
            <a:extLst>
              <a:ext uri="{FF2B5EF4-FFF2-40B4-BE49-F238E27FC236}">
                <a16:creationId xmlns:a16="http://schemas.microsoft.com/office/drawing/2014/main" id="{4AFF8484-84FA-DB46-704A-CFFA7FA58E6B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1160;p125">
              <a:extLst>
                <a:ext uri="{FF2B5EF4-FFF2-40B4-BE49-F238E27FC236}">
                  <a16:creationId xmlns:a16="http://schemas.microsoft.com/office/drawing/2014/main" id="{A6F92D4C-EDBD-E116-D35B-14706A4660C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161;p125">
              <a:extLst>
                <a:ext uri="{FF2B5EF4-FFF2-40B4-BE49-F238E27FC236}">
                  <a16:creationId xmlns:a16="http://schemas.microsoft.com/office/drawing/2014/main" id="{E9B603C4-7F73-0A48-27DC-B1E5AB9BA4FA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163;p125">
            <a:extLst>
              <a:ext uri="{FF2B5EF4-FFF2-40B4-BE49-F238E27FC236}">
                <a16:creationId xmlns:a16="http://schemas.microsoft.com/office/drawing/2014/main" id="{9459BBB3-F720-6C3B-EF2E-F24386D21BF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5495891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65;p126">
            <a:extLst>
              <a:ext uri="{FF2B5EF4-FFF2-40B4-BE49-F238E27FC236}">
                <a16:creationId xmlns:a16="http://schemas.microsoft.com/office/drawing/2014/main" id="{75FDA412-898F-7705-AA78-1BA3B40D71E9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166;p126">
            <a:extLst>
              <a:ext uri="{FF2B5EF4-FFF2-40B4-BE49-F238E27FC236}">
                <a16:creationId xmlns:a16="http://schemas.microsoft.com/office/drawing/2014/main" id="{1AC76C34-F230-A9E1-CA77-D0E96B20427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167;p126">
            <a:extLst>
              <a:ext uri="{FF2B5EF4-FFF2-40B4-BE49-F238E27FC236}">
                <a16:creationId xmlns:a16="http://schemas.microsoft.com/office/drawing/2014/main" id="{F292E461-07BF-58ED-9950-502BF9F2DEB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168;p126">
            <a:extLst>
              <a:ext uri="{FF2B5EF4-FFF2-40B4-BE49-F238E27FC236}">
                <a16:creationId xmlns:a16="http://schemas.microsoft.com/office/drawing/2014/main" id="{DD82ECEA-544B-3079-0AD8-8A1CC876650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85E91B45-7E25-43CB-8996-83511313CA0F}" type="slidenum">
              <a:t>‹#›</a:t>
            </a:fld>
            <a:endParaRPr lang="en-US"/>
          </a:p>
        </p:txBody>
      </p:sp>
      <p:cxnSp>
        <p:nvCxnSpPr>
          <p:cNvPr id="6" name="Google Shape;1169;p126">
            <a:extLst>
              <a:ext uri="{FF2B5EF4-FFF2-40B4-BE49-F238E27FC236}">
                <a16:creationId xmlns:a16="http://schemas.microsoft.com/office/drawing/2014/main" id="{83B25595-31B9-7F1E-8C6D-701ABC66F8D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170;p126">
            <a:extLst>
              <a:ext uri="{FF2B5EF4-FFF2-40B4-BE49-F238E27FC236}">
                <a16:creationId xmlns:a16="http://schemas.microsoft.com/office/drawing/2014/main" id="{4AE1C3A1-0600-7DF1-541D-9D053EE1C82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171;p126">
            <a:extLst>
              <a:ext uri="{FF2B5EF4-FFF2-40B4-BE49-F238E27FC236}">
                <a16:creationId xmlns:a16="http://schemas.microsoft.com/office/drawing/2014/main" id="{834578B6-B46D-759A-A11C-87D890A731B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172;p126">
              <a:extLst>
                <a:ext uri="{FF2B5EF4-FFF2-40B4-BE49-F238E27FC236}">
                  <a16:creationId xmlns:a16="http://schemas.microsoft.com/office/drawing/2014/main" id="{54C59690-6907-9051-26FF-A255E2F6E09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173;p126">
              <a:extLst>
                <a:ext uri="{FF2B5EF4-FFF2-40B4-BE49-F238E27FC236}">
                  <a16:creationId xmlns:a16="http://schemas.microsoft.com/office/drawing/2014/main" id="{D361D2EF-C44C-D8D7-139B-1B26DCDC2D7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174;p126">
                <a:extLst>
                  <a:ext uri="{FF2B5EF4-FFF2-40B4-BE49-F238E27FC236}">
                    <a16:creationId xmlns:a16="http://schemas.microsoft.com/office/drawing/2014/main" id="{3E39727D-205F-833C-3CF9-F5D1BA0B9C5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175;p126">
                <a:extLst>
                  <a:ext uri="{FF2B5EF4-FFF2-40B4-BE49-F238E27FC236}">
                    <a16:creationId xmlns:a16="http://schemas.microsoft.com/office/drawing/2014/main" id="{CAC320A7-3B69-FCD0-D326-AC46666BFDD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176;p126" descr="Open quotation mark with solid fill">
            <a:extLst>
              <a:ext uri="{FF2B5EF4-FFF2-40B4-BE49-F238E27FC236}">
                <a16:creationId xmlns:a16="http://schemas.microsoft.com/office/drawing/2014/main" id="{B7EB4434-2173-D927-01C3-72AB7ABD389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6805392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78;p127">
            <a:extLst>
              <a:ext uri="{FF2B5EF4-FFF2-40B4-BE49-F238E27FC236}">
                <a16:creationId xmlns:a16="http://schemas.microsoft.com/office/drawing/2014/main" id="{C5C637EF-C3F8-15E3-9DC9-ED7AEEE94B2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179;p127">
              <a:extLst>
                <a:ext uri="{FF2B5EF4-FFF2-40B4-BE49-F238E27FC236}">
                  <a16:creationId xmlns:a16="http://schemas.microsoft.com/office/drawing/2014/main" id="{AC70406B-FD71-D187-69BD-0FCD6C3DBB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80;p127">
              <a:extLst>
                <a:ext uri="{FF2B5EF4-FFF2-40B4-BE49-F238E27FC236}">
                  <a16:creationId xmlns:a16="http://schemas.microsoft.com/office/drawing/2014/main" id="{422FE674-B7E9-FBB3-E4D1-CA649B17D1F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81;p127">
                <a:extLst>
                  <a:ext uri="{FF2B5EF4-FFF2-40B4-BE49-F238E27FC236}">
                    <a16:creationId xmlns:a16="http://schemas.microsoft.com/office/drawing/2014/main" id="{AB7585FB-B851-BCB3-6178-1B7393A64CB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82;p127">
                <a:extLst>
                  <a:ext uri="{FF2B5EF4-FFF2-40B4-BE49-F238E27FC236}">
                    <a16:creationId xmlns:a16="http://schemas.microsoft.com/office/drawing/2014/main" id="{F9FB781C-B2C1-8E0F-66CD-1291FDAC98E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83;p127">
            <a:extLst>
              <a:ext uri="{FF2B5EF4-FFF2-40B4-BE49-F238E27FC236}">
                <a16:creationId xmlns:a16="http://schemas.microsoft.com/office/drawing/2014/main" id="{EDD36343-E9B7-6EA1-FEF0-8C2D78145B4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84;p127">
            <a:extLst>
              <a:ext uri="{FF2B5EF4-FFF2-40B4-BE49-F238E27FC236}">
                <a16:creationId xmlns:a16="http://schemas.microsoft.com/office/drawing/2014/main" id="{D626FFE8-68BA-2718-01BB-70930700230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185;p127">
            <a:extLst>
              <a:ext uri="{FF2B5EF4-FFF2-40B4-BE49-F238E27FC236}">
                <a16:creationId xmlns:a16="http://schemas.microsoft.com/office/drawing/2014/main" id="{1F689E0C-472A-B965-FD2A-EB182804B3C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DD0F6C8-FD47-47CE-A3CF-5A45A15A2843}" type="slidenum">
              <a:t>‹#›</a:t>
            </a:fld>
            <a:endParaRPr lang="en-US"/>
          </a:p>
        </p:txBody>
      </p:sp>
      <p:cxnSp>
        <p:nvCxnSpPr>
          <p:cNvPr id="10" name="Google Shape;1186;p127">
            <a:extLst>
              <a:ext uri="{FF2B5EF4-FFF2-40B4-BE49-F238E27FC236}">
                <a16:creationId xmlns:a16="http://schemas.microsoft.com/office/drawing/2014/main" id="{72B37D7C-2660-68CF-04E6-29B7E442088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187;p127">
            <a:extLst>
              <a:ext uri="{FF2B5EF4-FFF2-40B4-BE49-F238E27FC236}">
                <a16:creationId xmlns:a16="http://schemas.microsoft.com/office/drawing/2014/main" id="{3A6D6A18-328B-266B-BD76-AD921F6212B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342113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9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9" y="612776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23" indent="0">
              <a:buNone/>
              <a:defRPr sz="2801"/>
            </a:lvl2pPr>
            <a:lvl3pPr marL="914445" indent="0">
              <a:buNone/>
              <a:defRPr sz="2400"/>
            </a:lvl3pPr>
            <a:lvl4pPr marL="1371669" indent="0">
              <a:buNone/>
              <a:defRPr sz="2000"/>
            </a:lvl4pPr>
            <a:lvl5pPr marL="1828892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1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9" y="5367338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5" indent="0">
              <a:buNone/>
              <a:defRPr sz="1001"/>
            </a:lvl3pPr>
            <a:lvl4pPr marL="1371669" indent="0">
              <a:buNone/>
              <a:defRPr sz="900"/>
            </a:lvl4pPr>
            <a:lvl5pPr marL="1828892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1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89;p128">
            <a:extLst>
              <a:ext uri="{FF2B5EF4-FFF2-40B4-BE49-F238E27FC236}">
                <a16:creationId xmlns:a16="http://schemas.microsoft.com/office/drawing/2014/main" id="{9E90ABDD-58A9-17EF-1C6F-F3FFA14A80C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190;p128">
            <a:extLst>
              <a:ext uri="{FF2B5EF4-FFF2-40B4-BE49-F238E27FC236}">
                <a16:creationId xmlns:a16="http://schemas.microsoft.com/office/drawing/2014/main" id="{E610B2B7-BE05-BF0A-0924-0FD22D9C29C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191;p128">
            <a:extLst>
              <a:ext uri="{FF2B5EF4-FFF2-40B4-BE49-F238E27FC236}">
                <a16:creationId xmlns:a16="http://schemas.microsoft.com/office/drawing/2014/main" id="{DB3C2966-3CEA-08F2-C1BE-DD578B38292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1192;p128">
              <a:extLst>
                <a:ext uri="{FF2B5EF4-FFF2-40B4-BE49-F238E27FC236}">
                  <a16:creationId xmlns:a16="http://schemas.microsoft.com/office/drawing/2014/main" id="{0541D0B6-8ECC-0BF0-1D6A-F43DD236DA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193;p128">
              <a:extLst>
                <a:ext uri="{FF2B5EF4-FFF2-40B4-BE49-F238E27FC236}">
                  <a16:creationId xmlns:a16="http://schemas.microsoft.com/office/drawing/2014/main" id="{356B6E08-4072-9A6E-AF38-B8F7960BB29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194;p128">
                <a:extLst>
                  <a:ext uri="{FF2B5EF4-FFF2-40B4-BE49-F238E27FC236}">
                    <a16:creationId xmlns:a16="http://schemas.microsoft.com/office/drawing/2014/main" id="{11725AAA-00D0-491B-2736-EEC189C679E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195;p128">
                <a:extLst>
                  <a:ext uri="{FF2B5EF4-FFF2-40B4-BE49-F238E27FC236}">
                    <a16:creationId xmlns:a16="http://schemas.microsoft.com/office/drawing/2014/main" id="{729191E8-856E-E002-9198-A564583BB8E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196;p128">
            <a:extLst>
              <a:ext uri="{FF2B5EF4-FFF2-40B4-BE49-F238E27FC236}">
                <a16:creationId xmlns:a16="http://schemas.microsoft.com/office/drawing/2014/main" id="{80E40F49-30C8-B1ED-3689-9D4F9920E05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197;p128">
            <a:extLst>
              <a:ext uri="{FF2B5EF4-FFF2-40B4-BE49-F238E27FC236}">
                <a16:creationId xmlns:a16="http://schemas.microsoft.com/office/drawing/2014/main" id="{FAE33A61-8263-B2BE-E2B3-F6C1BD9B673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79910369-3A52-4349-B7D2-A16AD0CE77A2}" type="slidenum">
              <a:t>‹#›</a:t>
            </a:fld>
            <a:endParaRPr lang="en-US"/>
          </a:p>
        </p:txBody>
      </p:sp>
      <p:cxnSp>
        <p:nvCxnSpPr>
          <p:cNvPr id="11" name="Google Shape;1198;p128">
            <a:extLst>
              <a:ext uri="{FF2B5EF4-FFF2-40B4-BE49-F238E27FC236}">
                <a16:creationId xmlns:a16="http://schemas.microsoft.com/office/drawing/2014/main" id="{D6BF5759-916E-5C15-354D-3A3AC93C34E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199;p128">
            <a:extLst>
              <a:ext uri="{FF2B5EF4-FFF2-40B4-BE49-F238E27FC236}">
                <a16:creationId xmlns:a16="http://schemas.microsoft.com/office/drawing/2014/main" id="{FDF420BB-FBD5-A765-C4BC-CF21F8D4949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309608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01;p129">
            <a:extLst>
              <a:ext uri="{FF2B5EF4-FFF2-40B4-BE49-F238E27FC236}">
                <a16:creationId xmlns:a16="http://schemas.microsoft.com/office/drawing/2014/main" id="{F996D5B0-B63A-DCE0-4E1C-508F2735820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202;p129">
              <a:extLst>
                <a:ext uri="{FF2B5EF4-FFF2-40B4-BE49-F238E27FC236}">
                  <a16:creationId xmlns:a16="http://schemas.microsoft.com/office/drawing/2014/main" id="{B0C11EBC-6F57-9E72-AFDE-EDCBD8C0AD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203;p129">
              <a:extLst>
                <a:ext uri="{FF2B5EF4-FFF2-40B4-BE49-F238E27FC236}">
                  <a16:creationId xmlns:a16="http://schemas.microsoft.com/office/drawing/2014/main" id="{D6268A05-DEC4-D0E0-6CB5-0B3E7A6D81A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204;p129">
                <a:extLst>
                  <a:ext uri="{FF2B5EF4-FFF2-40B4-BE49-F238E27FC236}">
                    <a16:creationId xmlns:a16="http://schemas.microsoft.com/office/drawing/2014/main" id="{0586911A-63C5-90A8-3AC1-24D7909776D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205;p129">
                <a:extLst>
                  <a:ext uri="{FF2B5EF4-FFF2-40B4-BE49-F238E27FC236}">
                    <a16:creationId xmlns:a16="http://schemas.microsoft.com/office/drawing/2014/main" id="{09F91DF1-5ABB-E306-BF70-1949305B4FD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206;p129">
            <a:extLst>
              <a:ext uri="{FF2B5EF4-FFF2-40B4-BE49-F238E27FC236}">
                <a16:creationId xmlns:a16="http://schemas.microsoft.com/office/drawing/2014/main" id="{E2F1CFDE-7F0C-54F3-AD57-83D9E8BD547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207;p129">
            <a:extLst>
              <a:ext uri="{FF2B5EF4-FFF2-40B4-BE49-F238E27FC236}">
                <a16:creationId xmlns:a16="http://schemas.microsoft.com/office/drawing/2014/main" id="{8508BC73-3991-DEAC-B4F6-24BE1CF161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208;p129">
            <a:extLst>
              <a:ext uri="{FF2B5EF4-FFF2-40B4-BE49-F238E27FC236}">
                <a16:creationId xmlns:a16="http://schemas.microsoft.com/office/drawing/2014/main" id="{F8723DD4-4F83-5B39-FE2E-C309CCD06FB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1209;p129">
            <a:extLst>
              <a:ext uri="{FF2B5EF4-FFF2-40B4-BE49-F238E27FC236}">
                <a16:creationId xmlns:a16="http://schemas.microsoft.com/office/drawing/2014/main" id="{4914F745-F399-088B-E561-107347B6AE7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210;p129">
            <a:extLst>
              <a:ext uri="{FF2B5EF4-FFF2-40B4-BE49-F238E27FC236}">
                <a16:creationId xmlns:a16="http://schemas.microsoft.com/office/drawing/2014/main" id="{27A9682C-569B-1984-7962-ED38145B8AD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1211;p129">
            <a:extLst>
              <a:ext uri="{FF2B5EF4-FFF2-40B4-BE49-F238E27FC236}">
                <a16:creationId xmlns:a16="http://schemas.microsoft.com/office/drawing/2014/main" id="{1672FA34-9C86-8485-7AE6-B0C2E527455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2BAA5B-5819-4C8D-888F-27622D717BD9}" type="slidenum">
              <a:t>‹#›</a:t>
            </a:fld>
            <a:endParaRPr lang="en-US"/>
          </a:p>
        </p:txBody>
      </p:sp>
      <p:cxnSp>
        <p:nvCxnSpPr>
          <p:cNvPr id="13" name="Google Shape;1212;p129">
            <a:extLst>
              <a:ext uri="{FF2B5EF4-FFF2-40B4-BE49-F238E27FC236}">
                <a16:creationId xmlns:a16="http://schemas.microsoft.com/office/drawing/2014/main" id="{12D7E55D-F518-87F6-7531-E65C6A71934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213;p129">
            <a:extLst>
              <a:ext uri="{FF2B5EF4-FFF2-40B4-BE49-F238E27FC236}">
                <a16:creationId xmlns:a16="http://schemas.microsoft.com/office/drawing/2014/main" id="{3C0A5EC3-48CE-5388-569C-B4A4AE7FF12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050407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15;p130">
            <a:extLst>
              <a:ext uri="{FF2B5EF4-FFF2-40B4-BE49-F238E27FC236}">
                <a16:creationId xmlns:a16="http://schemas.microsoft.com/office/drawing/2014/main" id="{F4182A74-F690-F84D-F9E6-B56E2D87B25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216;p130">
              <a:extLst>
                <a:ext uri="{FF2B5EF4-FFF2-40B4-BE49-F238E27FC236}">
                  <a16:creationId xmlns:a16="http://schemas.microsoft.com/office/drawing/2014/main" id="{8EC641D1-7D45-95A1-ACE2-35041310078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217;p130">
              <a:extLst>
                <a:ext uri="{FF2B5EF4-FFF2-40B4-BE49-F238E27FC236}">
                  <a16:creationId xmlns:a16="http://schemas.microsoft.com/office/drawing/2014/main" id="{D79C7216-3408-5077-11B3-F1DE1D07CD5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218;p130">
                <a:extLst>
                  <a:ext uri="{FF2B5EF4-FFF2-40B4-BE49-F238E27FC236}">
                    <a16:creationId xmlns:a16="http://schemas.microsoft.com/office/drawing/2014/main" id="{2C4414A5-2F2E-D5DA-0422-D0B331A6ECF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219;p130">
                <a:extLst>
                  <a:ext uri="{FF2B5EF4-FFF2-40B4-BE49-F238E27FC236}">
                    <a16:creationId xmlns:a16="http://schemas.microsoft.com/office/drawing/2014/main" id="{71291E36-5C93-6810-B6E4-C611DE48DA7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220;p130">
            <a:extLst>
              <a:ext uri="{FF2B5EF4-FFF2-40B4-BE49-F238E27FC236}">
                <a16:creationId xmlns:a16="http://schemas.microsoft.com/office/drawing/2014/main" id="{85B0BF90-49F4-558C-D418-9A2854AAA46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221;p130">
            <a:extLst>
              <a:ext uri="{FF2B5EF4-FFF2-40B4-BE49-F238E27FC236}">
                <a16:creationId xmlns:a16="http://schemas.microsoft.com/office/drawing/2014/main" id="{51DEFC98-00A2-3D20-B7D5-0834BD13F23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ED30AD-998D-40A8-8E78-51CFE6897D97}" type="slidenum">
              <a:t>‹#›</a:t>
            </a:fld>
            <a:endParaRPr lang="en-US"/>
          </a:p>
        </p:txBody>
      </p:sp>
      <p:cxnSp>
        <p:nvCxnSpPr>
          <p:cNvPr id="9" name="Google Shape;1222;p130">
            <a:extLst>
              <a:ext uri="{FF2B5EF4-FFF2-40B4-BE49-F238E27FC236}">
                <a16:creationId xmlns:a16="http://schemas.microsoft.com/office/drawing/2014/main" id="{E3ED67A6-99AE-A2BD-ED76-7F2F102BB55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223;p130">
            <a:extLst>
              <a:ext uri="{FF2B5EF4-FFF2-40B4-BE49-F238E27FC236}">
                <a16:creationId xmlns:a16="http://schemas.microsoft.com/office/drawing/2014/main" id="{B5E64FCA-80DC-F4EE-7930-12324220D4A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0306655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25;p131">
            <a:extLst>
              <a:ext uri="{FF2B5EF4-FFF2-40B4-BE49-F238E27FC236}">
                <a16:creationId xmlns:a16="http://schemas.microsoft.com/office/drawing/2014/main" id="{7A9D868B-BC7E-8A6C-20E8-3FF7D4A1BD61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1226;p131">
              <a:extLst>
                <a:ext uri="{FF2B5EF4-FFF2-40B4-BE49-F238E27FC236}">
                  <a16:creationId xmlns:a16="http://schemas.microsoft.com/office/drawing/2014/main" id="{D5530B60-EBC1-A0F5-5B24-9DF85607B266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227;p131">
              <a:extLst>
                <a:ext uri="{FF2B5EF4-FFF2-40B4-BE49-F238E27FC236}">
                  <a16:creationId xmlns:a16="http://schemas.microsoft.com/office/drawing/2014/main" id="{DAEECE47-44C9-8291-C15B-B1E3C8DD16F9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228;p131">
            <a:extLst>
              <a:ext uri="{FF2B5EF4-FFF2-40B4-BE49-F238E27FC236}">
                <a16:creationId xmlns:a16="http://schemas.microsoft.com/office/drawing/2014/main" id="{809023EB-109D-5ED0-091F-33EDDC4BAA0A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229;p131">
            <a:extLst>
              <a:ext uri="{FF2B5EF4-FFF2-40B4-BE49-F238E27FC236}">
                <a16:creationId xmlns:a16="http://schemas.microsoft.com/office/drawing/2014/main" id="{CF6359CC-20FD-5E0F-F9B3-D48C929F891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1230;p131">
            <a:extLst>
              <a:ext uri="{FF2B5EF4-FFF2-40B4-BE49-F238E27FC236}">
                <a16:creationId xmlns:a16="http://schemas.microsoft.com/office/drawing/2014/main" id="{64995555-9488-CE39-C473-E8A37EAD42D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1231;p131">
            <a:extLst>
              <a:ext uri="{FF2B5EF4-FFF2-40B4-BE49-F238E27FC236}">
                <a16:creationId xmlns:a16="http://schemas.microsoft.com/office/drawing/2014/main" id="{6C2A8B41-8C40-531E-089B-703D1CA4431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4001201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34;p132">
            <a:extLst>
              <a:ext uri="{FF2B5EF4-FFF2-40B4-BE49-F238E27FC236}">
                <a16:creationId xmlns:a16="http://schemas.microsoft.com/office/drawing/2014/main" id="{6159B7C8-31AA-D66D-27B7-7250C0A6625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0C8801-ED1B-4B12-A0B9-7B278E8C3A0F}" type="slidenum">
              <a:t>‹#›</a:t>
            </a:fld>
            <a:endParaRPr lang="en-US"/>
          </a:p>
        </p:txBody>
      </p:sp>
      <p:cxnSp>
        <p:nvCxnSpPr>
          <p:cNvPr id="3" name="Google Shape;1235;p132">
            <a:extLst>
              <a:ext uri="{FF2B5EF4-FFF2-40B4-BE49-F238E27FC236}">
                <a16:creationId xmlns:a16="http://schemas.microsoft.com/office/drawing/2014/main" id="{56265A1E-F1AD-42F6-C69A-05BA46FB936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236;p132">
            <a:extLst>
              <a:ext uri="{FF2B5EF4-FFF2-40B4-BE49-F238E27FC236}">
                <a16:creationId xmlns:a16="http://schemas.microsoft.com/office/drawing/2014/main" id="{21ED8FEF-BE31-3AEA-42E8-228E1A60F76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237;p132">
            <a:extLst>
              <a:ext uri="{FF2B5EF4-FFF2-40B4-BE49-F238E27FC236}">
                <a16:creationId xmlns:a16="http://schemas.microsoft.com/office/drawing/2014/main" id="{3481BB67-764C-ED11-C80F-FAD8598C7207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1238;p132">
              <a:extLst>
                <a:ext uri="{FF2B5EF4-FFF2-40B4-BE49-F238E27FC236}">
                  <a16:creationId xmlns:a16="http://schemas.microsoft.com/office/drawing/2014/main" id="{7D2AA436-26B1-4CFA-978E-2F0A83B3737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239;p132">
              <a:extLst>
                <a:ext uri="{FF2B5EF4-FFF2-40B4-BE49-F238E27FC236}">
                  <a16:creationId xmlns:a16="http://schemas.microsoft.com/office/drawing/2014/main" id="{6B09A2CA-4C83-B2C4-CBCB-77D08716EEC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240;p132">
                <a:extLst>
                  <a:ext uri="{FF2B5EF4-FFF2-40B4-BE49-F238E27FC236}">
                    <a16:creationId xmlns:a16="http://schemas.microsoft.com/office/drawing/2014/main" id="{0F5A2619-89F6-9D06-A7E8-8345C98DEFD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241;p132">
                <a:extLst>
                  <a:ext uri="{FF2B5EF4-FFF2-40B4-BE49-F238E27FC236}">
                    <a16:creationId xmlns:a16="http://schemas.microsoft.com/office/drawing/2014/main" id="{D223C905-E9DE-76C1-52F6-AF089475AD6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309917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3;p133">
            <a:extLst>
              <a:ext uri="{FF2B5EF4-FFF2-40B4-BE49-F238E27FC236}">
                <a16:creationId xmlns:a16="http://schemas.microsoft.com/office/drawing/2014/main" id="{C7096029-36AA-CEDF-D1F6-6A664BF2B27B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244;p133">
            <a:extLst>
              <a:ext uri="{FF2B5EF4-FFF2-40B4-BE49-F238E27FC236}">
                <a16:creationId xmlns:a16="http://schemas.microsoft.com/office/drawing/2014/main" id="{6A8E17DA-B862-7C97-3EC3-CB75389CF7E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245;p133">
            <a:extLst>
              <a:ext uri="{FF2B5EF4-FFF2-40B4-BE49-F238E27FC236}">
                <a16:creationId xmlns:a16="http://schemas.microsoft.com/office/drawing/2014/main" id="{52410410-22B6-55CC-857A-C799D8A5B39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246;p133">
            <a:extLst>
              <a:ext uri="{FF2B5EF4-FFF2-40B4-BE49-F238E27FC236}">
                <a16:creationId xmlns:a16="http://schemas.microsoft.com/office/drawing/2014/main" id="{CF84AF6B-5F5F-091E-16C0-7C69402032B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E11B6FE-A01F-4940-954E-342D0C850476}" type="slidenum">
              <a:t>‹#›</a:t>
            </a:fld>
            <a:endParaRPr lang="en-US"/>
          </a:p>
        </p:txBody>
      </p:sp>
      <p:cxnSp>
        <p:nvCxnSpPr>
          <p:cNvPr id="6" name="Google Shape;1247;p133">
            <a:extLst>
              <a:ext uri="{FF2B5EF4-FFF2-40B4-BE49-F238E27FC236}">
                <a16:creationId xmlns:a16="http://schemas.microsoft.com/office/drawing/2014/main" id="{1FDC4A00-4124-727B-268E-92325210C49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248;p133">
            <a:extLst>
              <a:ext uri="{FF2B5EF4-FFF2-40B4-BE49-F238E27FC236}">
                <a16:creationId xmlns:a16="http://schemas.microsoft.com/office/drawing/2014/main" id="{76A1BFC1-1F79-902A-4F69-9959118494C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249;p133">
            <a:extLst>
              <a:ext uri="{FF2B5EF4-FFF2-40B4-BE49-F238E27FC236}">
                <a16:creationId xmlns:a16="http://schemas.microsoft.com/office/drawing/2014/main" id="{E5661E5F-2035-1B41-DDD0-D51AD53DEB2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250;p133">
              <a:extLst>
                <a:ext uri="{FF2B5EF4-FFF2-40B4-BE49-F238E27FC236}">
                  <a16:creationId xmlns:a16="http://schemas.microsoft.com/office/drawing/2014/main" id="{A49E6E4B-9B1F-BCC4-8887-0E4F73343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251;p133">
              <a:extLst>
                <a:ext uri="{FF2B5EF4-FFF2-40B4-BE49-F238E27FC236}">
                  <a16:creationId xmlns:a16="http://schemas.microsoft.com/office/drawing/2014/main" id="{BB82AE19-3EB4-EA06-842A-FDC58B83F81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252;p133">
                <a:extLst>
                  <a:ext uri="{FF2B5EF4-FFF2-40B4-BE49-F238E27FC236}">
                    <a16:creationId xmlns:a16="http://schemas.microsoft.com/office/drawing/2014/main" id="{0AE6DE41-A406-E6B4-FCBB-9D9024B5681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253;p133">
                <a:extLst>
                  <a:ext uri="{FF2B5EF4-FFF2-40B4-BE49-F238E27FC236}">
                    <a16:creationId xmlns:a16="http://schemas.microsoft.com/office/drawing/2014/main" id="{CE329C05-1FD1-A453-10BB-0FD629ED16A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254;p133" descr="Open quotation mark with solid fill">
            <a:extLst>
              <a:ext uri="{FF2B5EF4-FFF2-40B4-BE49-F238E27FC236}">
                <a16:creationId xmlns:a16="http://schemas.microsoft.com/office/drawing/2014/main" id="{E795D61C-9CEC-0639-36A2-20127BB2C7B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85172812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56;p134">
            <a:extLst>
              <a:ext uri="{FF2B5EF4-FFF2-40B4-BE49-F238E27FC236}">
                <a16:creationId xmlns:a16="http://schemas.microsoft.com/office/drawing/2014/main" id="{0CBB15B0-3431-9121-C9B8-25A9C6B19CDD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286005" y="1683542"/>
            <a:ext cx="13716000" cy="3581397"/>
          </a:xfrm>
        </p:spPr>
        <p:txBody>
          <a:bodyPr anchor="b" anchorCtr="1"/>
          <a:lstStyle>
            <a:lvl1pPr algn="ctr">
              <a:defRPr sz="9000"/>
            </a:lvl1pPr>
          </a:lstStyle>
          <a:p>
            <a:pPr lvl="0"/>
            <a:endParaRPr lang="en-US"/>
          </a:p>
        </p:txBody>
      </p:sp>
      <p:sp>
        <p:nvSpPr>
          <p:cNvPr id="3" name="Google Shape;1257;p134">
            <a:extLst>
              <a:ext uri="{FF2B5EF4-FFF2-40B4-BE49-F238E27FC236}">
                <a16:creationId xmlns:a16="http://schemas.microsoft.com/office/drawing/2014/main" id="{922BE18B-6BF6-2858-6B9E-D2B2EAF2344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286005" y="5403061"/>
            <a:ext cx="13716000" cy="248363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258;p134">
            <a:extLst>
              <a:ext uri="{FF2B5EF4-FFF2-40B4-BE49-F238E27FC236}">
                <a16:creationId xmlns:a16="http://schemas.microsoft.com/office/drawing/2014/main" id="{B15B740E-F014-93AC-7C29-0AFC6F54CDE4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59;p134">
            <a:extLst>
              <a:ext uri="{FF2B5EF4-FFF2-40B4-BE49-F238E27FC236}">
                <a16:creationId xmlns:a16="http://schemas.microsoft.com/office/drawing/2014/main" id="{805064C2-4151-E282-720D-D478FDB93C4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260;p134">
            <a:extLst>
              <a:ext uri="{FF2B5EF4-FFF2-40B4-BE49-F238E27FC236}">
                <a16:creationId xmlns:a16="http://schemas.microsoft.com/office/drawing/2014/main" id="{0F9C58C4-011B-D55F-A3D7-E9AE88F2D26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8767F93-790D-41C8-AAA0-31D83EC2CF7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1654130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62;p135">
            <a:extLst>
              <a:ext uri="{FF2B5EF4-FFF2-40B4-BE49-F238E27FC236}">
                <a16:creationId xmlns:a16="http://schemas.microsoft.com/office/drawing/2014/main" id="{C13ADFF8-970F-91FB-DA56-E4CC9FDBA10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10"/>
          </a:xfrm>
        </p:spPr>
        <p:txBody>
          <a:bodyPr>
            <a:spAutoFit/>
          </a:bodyPr>
          <a:lstStyle>
            <a:lvl1pPr indent="-34290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63;p135">
            <a:extLst>
              <a:ext uri="{FF2B5EF4-FFF2-40B4-BE49-F238E27FC236}">
                <a16:creationId xmlns:a16="http://schemas.microsoft.com/office/drawing/2014/main" id="{70F0FBCC-6F5E-84A3-B4A5-550C6634784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264;p135">
            <a:extLst>
              <a:ext uri="{FF2B5EF4-FFF2-40B4-BE49-F238E27FC236}">
                <a16:creationId xmlns:a16="http://schemas.microsoft.com/office/drawing/2014/main" id="{897C9260-78FF-7321-B75E-D99D9C717082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65;p135">
            <a:extLst>
              <a:ext uri="{FF2B5EF4-FFF2-40B4-BE49-F238E27FC236}">
                <a16:creationId xmlns:a16="http://schemas.microsoft.com/office/drawing/2014/main" id="{A64DB231-78C9-33E4-BED8-26465FED251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266;p135">
            <a:extLst>
              <a:ext uri="{FF2B5EF4-FFF2-40B4-BE49-F238E27FC236}">
                <a16:creationId xmlns:a16="http://schemas.microsoft.com/office/drawing/2014/main" id="{E1C0E7FE-4C2D-0733-A2F0-FEDE58BE01B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C72A88-517A-486F-9BE2-31D2C767624B}" type="slidenum">
              <a:t>‹#›</a:t>
            </a:fld>
            <a:endParaRPr lang="en-US"/>
          </a:p>
        </p:txBody>
      </p:sp>
      <p:sp>
        <p:nvSpPr>
          <p:cNvPr id="7" name="Google Shape;1267;p135">
            <a:extLst>
              <a:ext uri="{FF2B5EF4-FFF2-40B4-BE49-F238E27FC236}">
                <a16:creationId xmlns:a16="http://schemas.microsoft.com/office/drawing/2014/main" id="{E3CCC6D6-5EF3-40FD-FE22-D57DC1200AAB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268;p135">
            <a:extLst>
              <a:ext uri="{FF2B5EF4-FFF2-40B4-BE49-F238E27FC236}">
                <a16:creationId xmlns:a16="http://schemas.microsoft.com/office/drawing/2014/main" id="{A6C98330-0BFE-1F01-DC69-D29408F56B09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269;p135">
            <a:extLst>
              <a:ext uri="{FF2B5EF4-FFF2-40B4-BE49-F238E27FC236}">
                <a16:creationId xmlns:a16="http://schemas.microsoft.com/office/drawing/2014/main" id="{809A4067-BC46-24C7-1187-73502724930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indent="-34290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270;p135">
            <a:extLst>
              <a:ext uri="{FF2B5EF4-FFF2-40B4-BE49-F238E27FC236}">
                <a16:creationId xmlns:a16="http://schemas.microsoft.com/office/drawing/2014/main" id="{4BACA9F0-F146-38BF-71D8-01CCCAFE651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5512550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72;p136">
            <a:extLst>
              <a:ext uri="{FF2B5EF4-FFF2-40B4-BE49-F238E27FC236}">
                <a16:creationId xmlns:a16="http://schemas.microsoft.com/office/drawing/2014/main" id="{DA564B53-2398-F310-E6D5-E29E2AA9B5C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10"/>
          </a:xfrm>
        </p:spPr>
        <p:txBody>
          <a:bodyPr>
            <a:spAutoFit/>
          </a:bodyPr>
          <a:lstStyle>
            <a:lvl1pPr indent="-34290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73;p136">
            <a:extLst>
              <a:ext uri="{FF2B5EF4-FFF2-40B4-BE49-F238E27FC236}">
                <a16:creationId xmlns:a16="http://schemas.microsoft.com/office/drawing/2014/main" id="{7F355D06-E67E-9E24-F554-6FAE8158BD7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274;p136">
            <a:extLst>
              <a:ext uri="{FF2B5EF4-FFF2-40B4-BE49-F238E27FC236}">
                <a16:creationId xmlns:a16="http://schemas.microsoft.com/office/drawing/2014/main" id="{2A183B9D-617A-F5D9-B0C6-E570354BD88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75;p136">
            <a:extLst>
              <a:ext uri="{FF2B5EF4-FFF2-40B4-BE49-F238E27FC236}">
                <a16:creationId xmlns:a16="http://schemas.microsoft.com/office/drawing/2014/main" id="{CFB3C407-BB08-2F05-385E-8756A127F77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276;p136">
            <a:extLst>
              <a:ext uri="{FF2B5EF4-FFF2-40B4-BE49-F238E27FC236}">
                <a16:creationId xmlns:a16="http://schemas.microsoft.com/office/drawing/2014/main" id="{F5C5F855-C7E9-5EEB-0D93-1DA3F77EF23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CA4464-3058-4E36-B8AC-523F05605F1C}" type="slidenum">
              <a:t>‹#›</a:t>
            </a:fld>
            <a:endParaRPr lang="en-US"/>
          </a:p>
        </p:txBody>
      </p:sp>
      <p:sp>
        <p:nvSpPr>
          <p:cNvPr id="7" name="Google Shape;1277;p136">
            <a:extLst>
              <a:ext uri="{FF2B5EF4-FFF2-40B4-BE49-F238E27FC236}">
                <a16:creationId xmlns:a16="http://schemas.microsoft.com/office/drawing/2014/main" id="{E3CBA063-97C5-03B8-8519-58110C5A3B77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278;p136">
            <a:extLst>
              <a:ext uri="{FF2B5EF4-FFF2-40B4-BE49-F238E27FC236}">
                <a16:creationId xmlns:a16="http://schemas.microsoft.com/office/drawing/2014/main" id="{C39C952F-13B5-8137-2165-601A8E814CC3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279;p136">
            <a:extLst>
              <a:ext uri="{FF2B5EF4-FFF2-40B4-BE49-F238E27FC236}">
                <a16:creationId xmlns:a16="http://schemas.microsoft.com/office/drawing/2014/main" id="{9085D734-A95D-AA52-C9C7-A457A9D9C68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indent="-34290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280;p136">
            <a:extLst>
              <a:ext uri="{FF2B5EF4-FFF2-40B4-BE49-F238E27FC236}">
                <a16:creationId xmlns:a16="http://schemas.microsoft.com/office/drawing/2014/main" id="{A98EB8C6-2FEC-124D-5350-FDED5E7C100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2355818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2;p137">
            <a:extLst>
              <a:ext uri="{FF2B5EF4-FFF2-40B4-BE49-F238E27FC236}">
                <a16:creationId xmlns:a16="http://schemas.microsoft.com/office/drawing/2014/main" id="{51C719BB-1B8C-4207-5961-4AC0F43BF35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83;p137">
            <a:extLst>
              <a:ext uri="{FF2B5EF4-FFF2-40B4-BE49-F238E27FC236}">
                <a16:creationId xmlns:a16="http://schemas.microsoft.com/office/drawing/2014/main" id="{FF4FABC7-C797-927B-057E-6543DBD24635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284;p137">
            <a:extLst>
              <a:ext uri="{FF2B5EF4-FFF2-40B4-BE49-F238E27FC236}">
                <a16:creationId xmlns:a16="http://schemas.microsoft.com/office/drawing/2014/main" id="{F0580874-097C-EB93-6A6E-3987214ED8B8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285;p137">
            <a:extLst>
              <a:ext uri="{FF2B5EF4-FFF2-40B4-BE49-F238E27FC236}">
                <a16:creationId xmlns:a16="http://schemas.microsoft.com/office/drawing/2014/main" id="{7F28A625-317D-D2C1-64F8-74C4B114563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indent="-546060">
              <a:buSzPts val="2133"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286;p137">
            <a:extLst>
              <a:ext uri="{FF2B5EF4-FFF2-40B4-BE49-F238E27FC236}">
                <a16:creationId xmlns:a16="http://schemas.microsoft.com/office/drawing/2014/main" id="{383F8BD0-E997-5742-D320-8363E92A698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8564871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8;p138">
            <a:extLst>
              <a:ext uri="{FF2B5EF4-FFF2-40B4-BE49-F238E27FC236}">
                <a16:creationId xmlns:a16="http://schemas.microsoft.com/office/drawing/2014/main" id="{A7E5381E-D683-8865-C66D-42762F1D5A6B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289;p138">
            <a:extLst>
              <a:ext uri="{FF2B5EF4-FFF2-40B4-BE49-F238E27FC236}">
                <a16:creationId xmlns:a16="http://schemas.microsoft.com/office/drawing/2014/main" id="{41DE412C-BA5F-A6C3-F968-D27416ADC1D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290;p138">
            <a:extLst>
              <a:ext uri="{FF2B5EF4-FFF2-40B4-BE49-F238E27FC236}">
                <a16:creationId xmlns:a16="http://schemas.microsoft.com/office/drawing/2014/main" id="{44EFC42F-165D-FBCC-6A6F-64F8A1777CDC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291;p138">
            <a:extLst>
              <a:ext uri="{FF2B5EF4-FFF2-40B4-BE49-F238E27FC236}">
                <a16:creationId xmlns:a16="http://schemas.microsoft.com/office/drawing/2014/main" id="{8FDF0808-29AF-F701-03F1-585EE89F873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292;p138">
            <a:extLst>
              <a:ext uri="{FF2B5EF4-FFF2-40B4-BE49-F238E27FC236}">
                <a16:creationId xmlns:a16="http://schemas.microsoft.com/office/drawing/2014/main" id="{67262EB0-65FD-D63E-DE15-4D8C5B9E56F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78580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94;p139">
            <a:extLst>
              <a:ext uri="{FF2B5EF4-FFF2-40B4-BE49-F238E27FC236}">
                <a16:creationId xmlns:a16="http://schemas.microsoft.com/office/drawing/2014/main" id="{CA948A55-A0C7-5CCB-2177-11C68C43C88F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295;p139">
            <a:extLst>
              <a:ext uri="{FF2B5EF4-FFF2-40B4-BE49-F238E27FC236}">
                <a16:creationId xmlns:a16="http://schemas.microsoft.com/office/drawing/2014/main" id="{E8243653-D919-4B64-91EB-89E05FE5C14C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296;p139">
            <a:extLst>
              <a:ext uri="{FF2B5EF4-FFF2-40B4-BE49-F238E27FC236}">
                <a16:creationId xmlns:a16="http://schemas.microsoft.com/office/drawing/2014/main" id="{37C2E81A-5D4E-739D-BC4E-3ACDDA3C596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indent="-34290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97;p139">
            <a:extLst>
              <a:ext uri="{FF2B5EF4-FFF2-40B4-BE49-F238E27FC236}">
                <a16:creationId xmlns:a16="http://schemas.microsoft.com/office/drawing/2014/main" id="{DE7178A1-A55A-779D-8EB5-73F95632755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298;p139">
            <a:extLst>
              <a:ext uri="{FF2B5EF4-FFF2-40B4-BE49-F238E27FC236}">
                <a16:creationId xmlns:a16="http://schemas.microsoft.com/office/drawing/2014/main" id="{70172AE2-E55D-D627-A0FD-650B46BD5CC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299;p139">
            <a:extLst>
              <a:ext uri="{FF2B5EF4-FFF2-40B4-BE49-F238E27FC236}">
                <a16:creationId xmlns:a16="http://schemas.microsoft.com/office/drawing/2014/main" id="{65E54AE8-8B2E-EDF7-0935-49AA0A1C732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2786570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01;p140">
            <a:extLst>
              <a:ext uri="{FF2B5EF4-FFF2-40B4-BE49-F238E27FC236}">
                <a16:creationId xmlns:a16="http://schemas.microsoft.com/office/drawing/2014/main" id="{A9A0A9B3-57A7-EB8A-792A-0945FA4BD32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10"/>
          </a:xfrm>
        </p:spPr>
        <p:txBody>
          <a:bodyPr>
            <a:spAutoFit/>
          </a:bodyPr>
          <a:lstStyle>
            <a:lvl1pPr indent="-34290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02;p140">
            <a:extLst>
              <a:ext uri="{FF2B5EF4-FFF2-40B4-BE49-F238E27FC236}">
                <a16:creationId xmlns:a16="http://schemas.microsoft.com/office/drawing/2014/main" id="{74D06D27-120A-D7A2-30D8-2D0BAD3D6BC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03;p140">
            <a:extLst>
              <a:ext uri="{FF2B5EF4-FFF2-40B4-BE49-F238E27FC236}">
                <a16:creationId xmlns:a16="http://schemas.microsoft.com/office/drawing/2014/main" id="{77930270-71B8-9391-2549-AA509017773A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04;p140">
            <a:extLst>
              <a:ext uri="{FF2B5EF4-FFF2-40B4-BE49-F238E27FC236}">
                <a16:creationId xmlns:a16="http://schemas.microsoft.com/office/drawing/2014/main" id="{D1948A65-16E1-3B7E-275A-23E7F245164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05;p140">
            <a:extLst>
              <a:ext uri="{FF2B5EF4-FFF2-40B4-BE49-F238E27FC236}">
                <a16:creationId xmlns:a16="http://schemas.microsoft.com/office/drawing/2014/main" id="{A9FFF896-E08A-F4A0-5274-F77C86CBF4F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D073D8-F750-417E-9409-635F5477FA42}" type="slidenum">
              <a:t>‹#›</a:t>
            </a:fld>
            <a:endParaRPr lang="en-US"/>
          </a:p>
        </p:txBody>
      </p:sp>
      <p:sp>
        <p:nvSpPr>
          <p:cNvPr id="7" name="Google Shape;1306;p140">
            <a:extLst>
              <a:ext uri="{FF2B5EF4-FFF2-40B4-BE49-F238E27FC236}">
                <a16:creationId xmlns:a16="http://schemas.microsoft.com/office/drawing/2014/main" id="{F56E978A-2128-A5DE-2BCF-B0B37E22ACD1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07;p140">
            <a:extLst>
              <a:ext uri="{FF2B5EF4-FFF2-40B4-BE49-F238E27FC236}">
                <a16:creationId xmlns:a16="http://schemas.microsoft.com/office/drawing/2014/main" id="{1206EC82-4EBA-64A5-D412-2FC4BA6B4E34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08;p140">
            <a:extLst>
              <a:ext uri="{FF2B5EF4-FFF2-40B4-BE49-F238E27FC236}">
                <a16:creationId xmlns:a16="http://schemas.microsoft.com/office/drawing/2014/main" id="{3F87F4C9-B7A6-8C99-5096-D983D8FCBD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indent="-34290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09;p140">
            <a:extLst>
              <a:ext uri="{FF2B5EF4-FFF2-40B4-BE49-F238E27FC236}">
                <a16:creationId xmlns:a16="http://schemas.microsoft.com/office/drawing/2014/main" id="{B3821D2F-CE0E-D13C-8B80-5D254065C22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37329669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1;p141">
            <a:extLst>
              <a:ext uri="{FF2B5EF4-FFF2-40B4-BE49-F238E27FC236}">
                <a16:creationId xmlns:a16="http://schemas.microsoft.com/office/drawing/2014/main" id="{F1422CCC-5E5E-2002-231D-1011B19861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12;p141">
            <a:extLst>
              <a:ext uri="{FF2B5EF4-FFF2-40B4-BE49-F238E27FC236}">
                <a16:creationId xmlns:a16="http://schemas.microsoft.com/office/drawing/2014/main" id="{5F9E8441-189A-2408-181D-E99EB6BA5E68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13;p141">
            <a:extLst>
              <a:ext uri="{FF2B5EF4-FFF2-40B4-BE49-F238E27FC236}">
                <a16:creationId xmlns:a16="http://schemas.microsoft.com/office/drawing/2014/main" id="{A304A1BC-D632-F4F3-E629-4CD67CAE040E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14;p141">
            <a:extLst>
              <a:ext uri="{FF2B5EF4-FFF2-40B4-BE49-F238E27FC236}">
                <a16:creationId xmlns:a16="http://schemas.microsoft.com/office/drawing/2014/main" id="{F5295313-CE2A-0ADD-8BD6-0F985F7CDCB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indent="-546060">
              <a:buSzPts val="2133"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315;p141">
            <a:extLst>
              <a:ext uri="{FF2B5EF4-FFF2-40B4-BE49-F238E27FC236}">
                <a16:creationId xmlns:a16="http://schemas.microsoft.com/office/drawing/2014/main" id="{4AED1141-154E-5909-CEDF-E29E182436A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9758850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7;p142">
            <a:extLst>
              <a:ext uri="{FF2B5EF4-FFF2-40B4-BE49-F238E27FC236}">
                <a16:creationId xmlns:a16="http://schemas.microsoft.com/office/drawing/2014/main" id="{E0572970-D2BE-8FE3-C759-EC2E68FB7D90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318;p142">
            <a:extLst>
              <a:ext uri="{FF2B5EF4-FFF2-40B4-BE49-F238E27FC236}">
                <a16:creationId xmlns:a16="http://schemas.microsoft.com/office/drawing/2014/main" id="{A9B7D687-F5FD-3CCA-CB31-C80353F5B3A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19;p142">
            <a:extLst>
              <a:ext uri="{FF2B5EF4-FFF2-40B4-BE49-F238E27FC236}">
                <a16:creationId xmlns:a16="http://schemas.microsoft.com/office/drawing/2014/main" id="{F28D6C09-2BEE-2CB7-7865-54E86081FEEA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20;p142">
            <a:extLst>
              <a:ext uri="{FF2B5EF4-FFF2-40B4-BE49-F238E27FC236}">
                <a16:creationId xmlns:a16="http://schemas.microsoft.com/office/drawing/2014/main" id="{AB11C937-C5B2-6C5B-D0C7-C99A67B89B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21;p142">
            <a:extLst>
              <a:ext uri="{FF2B5EF4-FFF2-40B4-BE49-F238E27FC236}">
                <a16:creationId xmlns:a16="http://schemas.microsoft.com/office/drawing/2014/main" id="{AFFC5DF6-F199-4EEE-9AF6-E3773D851A9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996147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23;p143">
            <a:extLst>
              <a:ext uri="{FF2B5EF4-FFF2-40B4-BE49-F238E27FC236}">
                <a16:creationId xmlns:a16="http://schemas.microsoft.com/office/drawing/2014/main" id="{7B17D54F-5700-C098-AF6E-6760E3DBE859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24;p143">
            <a:extLst>
              <a:ext uri="{FF2B5EF4-FFF2-40B4-BE49-F238E27FC236}">
                <a16:creationId xmlns:a16="http://schemas.microsoft.com/office/drawing/2014/main" id="{B9CD0642-1DCB-5DB4-195A-385A7C8DD5C5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25;p143">
            <a:extLst>
              <a:ext uri="{FF2B5EF4-FFF2-40B4-BE49-F238E27FC236}">
                <a16:creationId xmlns:a16="http://schemas.microsoft.com/office/drawing/2014/main" id="{12D0913D-EB9C-25CC-F768-AB5DCC39697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indent="-34290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26;p143">
            <a:extLst>
              <a:ext uri="{FF2B5EF4-FFF2-40B4-BE49-F238E27FC236}">
                <a16:creationId xmlns:a16="http://schemas.microsoft.com/office/drawing/2014/main" id="{F8F8FEF9-F876-9571-1B33-697EAF317C4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27;p143">
            <a:extLst>
              <a:ext uri="{FF2B5EF4-FFF2-40B4-BE49-F238E27FC236}">
                <a16:creationId xmlns:a16="http://schemas.microsoft.com/office/drawing/2014/main" id="{92F7C1AE-3DB0-BA8E-B768-40FB37D1EA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28;p143">
            <a:extLst>
              <a:ext uri="{FF2B5EF4-FFF2-40B4-BE49-F238E27FC236}">
                <a16:creationId xmlns:a16="http://schemas.microsoft.com/office/drawing/2014/main" id="{299F75D7-526B-9B70-3060-BF562EC80FD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06361713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30;p144">
            <a:extLst>
              <a:ext uri="{FF2B5EF4-FFF2-40B4-BE49-F238E27FC236}">
                <a16:creationId xmlns:a16="http://schemas.microsoft.com/office/drawing/2014/main" id="{61338483-21BB-19A5-974F-6F676054DA4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10"/>
          </a:xfrm>
        </p:spPr>
        <p:txBody>
          <a:bodyPr>
            <a:spAutoFit/>
          </a:bodyPr>
          <a:lstStyle>
            <a:lvl1pPr indent="-34290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31;p144">
            <a:extLst>
              <a:ext uri="{FF2B5EF4-FFF2-40B4-BE49-F238E27FC236}">
                <a16:creationId xmlns:a16="http://schemas.microsoft.com/office/drawing/2014/main" id="{B547DE0B-E61C-B345-586F-2B9C827BE7B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32;p144">
            <a:extLst>
              <a:ext uri="{FF2B5EF4-FFF2-40B4-BE49-F238E27FC236}">
                <a16:creationId xmlns:a16="http://schemas.microsoft.com/office/drawing/2014/main" id="{FF0B9006-83DA-7B04-BC13-808A4F80F807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33;p144">
            <a:extLst>
              <a:ext uri="{FF2B5EF4-FFF2-40B4-BE49-F238E27FC236}">
                <a16:creationId xmlns:a16="http://schemas.microsoft.com/office/drawing/2014/main" id="{B7D371AF-76DC-1920-0243-27C72B4E0AB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34;p144">
            <a:extLst>
              <a:ext uri="{FF2B5EF4-FFF2-40B4-BE49-F238E27FC236}">
                <a16:creationId xmlns:a16="http://schemas.microsoft.com/office/drawing/2014/main" id="{C973ED90-BE0E-A2D0-4FEE-541F14810C2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3BAA1B-E338-4A25-8AE3-A7BA09EBA6A7}" type="slidenum">
              <a:t>‹#›</a:t>
            </a:fld>
            <a:endParaRPr lang="en-US"/>
          </a:p>
        </p:txBody>
      </p:sp>
      <p:sp>
        <p:nvSpPr>
          <p:cNvPr id="7" name="Google Shape;1335;p144">
            <a:extLst>
              <a:ext uri="{FF2B5EF4-FFF2-40B4-BE49-F238E27FC236}">
                <a16:creationId xmlns:a16="http://schemas.microsoft.com/office/drawing/2014/main" id="{0CACF932-98C1-C82D-B7E5-6B4BBC971A60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36;p144">
            <a:extLst>
              <a:ext uri="{FF2B5EF4-FFF2-40B4-BE49-F238E27FC236}">
                <a16:creationId xmlns:a16="http://schemas.microsoft.com/office/drawing/2014/main" id="{380C5BB8-5111-2FF9-DA0E-5B42A1A7B39C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37;p144">
            <a:extLst>
              <a:ext uri="{FF2B5EF4-FFF2-40B4-BE49-F238E27FC236}">
                <a16:creationId xmlns:a16="http://schemas.microsoft.com/office/drawing/2014/main" id="{62CC576A-6940-DE08-ECBB-485B666F3FB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indent="-34290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38;p144">
            <a:extLst>
              <a:ext uri="{FF2B5EF4-FFF2-40B4-BE49-F238E27FC236}">
                <a16:creationId xmlns:a16="http://schemas.microsoft.com/office/drawing/2014/main" id="{6E4B8D30-A554-EC31-BE8C-3F39036A5BF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36829763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40;p145">
            <a:extLst>
              <a:ext uri="{FF2B5EF4-FFF2-40B4-BE49-F238E27FC236}">
                <a16:creationId xmlns:a16="http://schemas.microsoft.com/office/drawing/2014/main" id="{554AE157-CCC6-A48C-0662-401AB1FDD69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41;p145">
            <a:extLst>
              <a:ext uri="{FF2B5EF4-FFF2-40B4-BE49-F238E27FC236}">
                <a16:creationId xmlns:a16="http://schemas.microsoft.com/office/drawing/2014/main" id="{E5CC662F-8E82-DACD-5E79-9C85D6CB204C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42;p145">
            <a:extLst>
              <a:ext uri="{FF2B5EF4-FFF2-40B4-BE49-F238E27FC236}">
                <a16:creationId xmlns:a16="http://schemas.microsoft.com/office/drawing/2014/main" id="{1388906D-D336-5F0B-884D-80A8B23B930F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43;p145">
            <a:extLst>
              <a:ext uri="{FF2B5EF4-FFF2-40B4-BE49-F238E27FC236}">
                <a16:creationId xmlns:a16="http://schemas.microsoft.com/office/drawing/2014/main" id="{EFBA550E-9D09-60C5-34B7-D947ED26C93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indent="-546060">
              <a:buSzPts val="2133"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344;p145">
            <a:extLst>
              <a:ext uri="{FF2B5EF4-FFF2-40B4-BE49-F238E27FC236}">
                <a16:creationId xmlns:a16="http://schemas.microsoft.com/office/drawing/2014/main" id="{CAEE4D42-D8F5-5E56-2DA7-8D277041B95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0652649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46;p146">
            <a:extLst>
              <a:ext uri="{FF2B5EF4-FFF2-40B4-BE49-F238E27FC236}">
                <a16:creationId xmlns:a16="http://schemas.microsoft.com/office/drawing/2014/main" id="{8C559DE5-2C4E-748F-BF5F-7CBB8674181E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347;p146">
            <a:extLst>
              <a:ext uri="{FF2B5EF4-FFF2-40B4-BE49-F238E27FC236}">
                <a16:creationId xmlns:a16="http://schemas.microsoft.com/office/drawing/2014/main" id="{4DF6654B-196D-0302-7203-A47C853E285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48;p146">
            <a:extLst>
              <a:ext uri="{FF2B5EF4-FFF2-40B4-BE49-F238E27FC236}">
                <a16:creationId xmlns:a16="http://schemas.microsoft.com/office/drawing/2014/main" id="{2CA7970B-89AD-AFFB-CE0B-BFA087DE5734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49;p146">
            <a:extLst>
              <a:ext uri="{FF2B5EF4-FFF2-40B4-BE49-F238E27FC236}">
                <a16:creationId xmlns:a16="http://schemas.microsoft.com/office/drawing/2014/main" id="{4D09B42B-C2FA-6118-A5A3-DAFADC7536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50;p146">
            <a:extLst>
              <a:ext uri="{FF2B5EF4-FFF2-40B4-BE49-F238E27FC236}">
                <a16:creationId xmlns:a16="http://schemas.microsoft.com/office/drawing/2014/main" id="{6878C96D-5A2C-9014-30DF-15959BB4189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409902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52;p147">
            <a:extLst>
              <a:ext uri="{FF2B5EF4-FFF2-40B4-BE49-F238E27FC236}">
                <a16:creationId xmlns:a16="http://schemas.microsoft.com/office/drawing/2014/main" id="{71183220-8215-F866-D758-E3E56C1B57D6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53;p147">
            <a:extLst>
              <a:ext uri="{FF2B5EF4-FFF2-40B4-BE49-F238E27FC236}">
                <a16:creationId xmlns:a16="http://schemas.microsoft.com/office/drawing/2014/main" id="{C60BEACD-53C2-1CE8-53D9-A0CCC596DC09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54;p147">
            <a:extLst>
              <a:ext uri="{FF2B5EF4-FFF2-40B4-BE49-F238E27FC236}">
                <a16:creationId xmlns:a16="http://schemas.microsoft.com/office/drawing/2014/main" id="{901C3094-ACD8-C2B7-0E2C-CEA1FCDDC07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indent="-34290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55;p147">
            <a:extLst>
              <a:ext uri="{FF2B5EF4-FFF2-40B4-BE49-F238E27FC236}">
                <a16:creationId xmlns:a16="http://schemas.microsoft.com/office/drawing/2014/main" id="{A300C05E-4A6C-4699-8D0E-DF7EFC1A277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56;p147">
            <a:extLst>
              <a:ext uri="{FF2B5EF4-FFF2-40B4-BE49-F238E27FC236}">
                <a16:creationId xmlns:a16="http://schemas.microsoft.com/office/drawing/2014/main" id="{982F7887-BD9B-F398-8029-A0E6FE724DE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57;p147">
            <a:extLst>
              <a:ext uri="{FF2B5EF4-FFF2-40B4-BE49-F238E27FC236}">
                <a16:creationId xmlns:a16="http://schemas.microsoft.com/office/drawing/2014/main" id="{A01DE338-167A-E8E7-6281-0C9A434C335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1170635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59;p148">
            <a:extLst>
              <a:ext uri="{FF2B5EF4-FFF2-40B4-BE49-F238E27FC236}">
                <a16:creationId xmlns:a16="http://schemas.microsoft.com/office/drawing/2014/main" id="{BF1A681C-74DA-4B3F-9E3F-E8E30A9F27C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10"/>
          </a:xfrm>
        </p:spPr>
        <p:txBody>
          <a:bodyPr>
            <a:spAutoFit/>
          </a:bodyPr>
          <a:lstStyle>
            <a:lvl1pPr indent="-34290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60;p148">
            <a:extLst>
              <a:ext uri="{FF2B5EF4-FFF2-40B4-BE49-F238E27FC236}">
                <a16:creationId xmlns:a16="http://schemas.microsoft.com/office/drawing/2014/main" id="{213AFD44-0D1E-BEA4-B19E-62387951833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61;p148">
            <a:extLst>
              <a:ext uri="{FF2B5EF4-FFF2-40B4-BE49-F238E27FC236}">
                <a16:creationId xmlns:a16="http://schemas.microsoft.com/office/drawing/2014/main" id="{4719FE77-D0F7-1136-D578-66FCBFFB8FB6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62;p148">
            <a:extLst>
              <a:ext uri="{FF2B5EF4-FFF2-40B4-BE49-F238E27FC236}">
                <a16:creationId xmlns:a16="http://schemas.microsoft.com/office/drawing/2014/main" id="{757DD328-F75B-9CA7-5E6A-501D79B6919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63;p148">
            <a:extLst>
              <a:ext uri="{FF2B5EF4-FFF2-40B4-BE49-F238E27FC236}">
                <a16:creationId xmlns:a16="http://schemas.microsoft.com/office/drawing/2014/main" id="{F54FD669-086D-6E90-4B7E-75743D3113E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B402E6-F956-4C42-A5DE-829C6A53172B}" type="slidenum">
              <a:t>‹#›</a:t>
            </a:fld>
            <a:endParaRPr lang="en-US"/>
          </a:p>
        </p:txBody>
      </p:sp>
      <p:sp>
        <p:nvSpPr>
          <p:cNvPr id="7" name="Google Shape;1364;p148">
            <a:extLst>
              <a:ext uri="{FF2B5EF4-FFF2-40B4-BE49-F238E27FC236}">
                <a16:creationId xmlns:a16="http://schemas.microsoft.com/office/drawing/2014/main" id="{71D0ECE7-81F4-BF5C-D013-B4D64EDF4650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65;p148">
            <a:extLst>
              <a:ext uri="{FF2B5EF4-FFF2-40B4-BE49-F238E27FC236}">
                <a16:creationId xmlns:a16="http://schemas.microsoft.com/office/drawing/2014/main" id="{9DC2565C-744D-68BD-5903-24BC47CDD451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66;p148">
            <a:extLst>
              <a:ext uri="{FF2B5EF4-FFF2-40B4-BE49-F238E27FC236}">
                <a16:creationId xmlns:a16="http://schemas.microsoft.com/office/drawing/2014/main" id="{F7E18D2C-A8FA-C082-3C9E-0D7F5B5DBB0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indent="-34290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67;p148">
            <a:extLst>
              <a:ext uri="{FF2B5EF4-FFF2-40B4-BE49-F238E27FC236}">
                <a16:creationId xmlns:a16="http://schemas.microsoft.com/office/drawing/2014/main" id="{C4EB9F64-BF11-BDE0-81AC-A8CC93940E2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6761347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69;p149">
            <a:extLst>
              <a:ext uri="{FF2B5EF4-FFF2-40B4-BE49-F238E27FC236}">
                <a16:creationId xmlns:a16="http://schemas.microsoft.com/office/drawing/2014/main" id="{06938EEE-A27F-C01C-4FE8-020D52006C5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10"/>
          </a:xfrm>
        </p:spPr>
        <p:txBody>
          <a:bodyPr>
            <a:spAutoFit/>
          </a:bodyPr>
          <a:lstStyle>
            <a:lvl1pPr indent="-34290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70;p149">
            <a:extLst>
              <a:ext uri="{FF2B5EF4-FFF2-40B4-BE49-F238E27FC236}">
                <a16:creationId xmlns:a16="http://schemas.microsoft.com/office/drawing/2014/main" id="{0E592AAC-A435-3616-C315-47F77FB88C3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71;p149">
            <a:extLst>
              <a:ext uri="{FF2B5EF4-FFF2-40B4-BE49-F238E27FC236}">
                <a16:creationId xmlns:a16="http://schemas.microsoft.com/office/drawing/2014/main" id="{A50463D7-8120-4057-10E3-EFEB4689B6DD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72;p149">
            <a:extLst>
              <a:ext uri="{FF2B5EF4-FFF2-40B4-BE49-F238E27FC236}">
                <a16:creationId xmlns:a16="http://schemas.microsoft.com/office/drawing/2014/main" id="{D23DA417-653F-37D7-E417-E9FC0A3A2FF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73;p149">
            <a:extLst>
              <a:ext uri="{FF2B5EF4-FFF2-40B4-BE49-F238E27FC236}">
                <a16:creationId xmlns:a16="http://schemas.microsoft.com/office/drawing/2014/main" id="{B5A328F0-C4D7-ED97-77FE-2ADB01ED067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FBDED6-2FA4-4C92-89EC-F073FAC6EB13}" type="slidenum">
              <a:t>‹#›</a:t>
            </a:fld>
            <a:endParaRPr lang="en-US"/>
          </a:p>
        </p:txBody>
      </p:sp>
      <p:sp>
        <p:nvSpPr>
          <p:cNvPr id="7" name="Google Shape;1374;p149">
            <a:extLst>
              <a:ext uri="{FF2B5EF4-FFF2-40B4-BE49-F238E27FC236}">
                <a16:creationId xmlns:a16="http://schemas.microsoft.com/office/drawing/2014/main" id="{9C061DBF-EA83-BFAF-31DD-5275A66F8847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75;p149">
            <a:extLst>
              <a:ext uri="{FF2B5EF4-FFF2-40B4-BE49-F238E27FC236}">
                <a16:creationId xmlns:a16="http://schemas.microsoft.com/office/drawing/2014/main" id="{D33BF540-6CD5-B8DD-F2DC-8923C8879DAF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76;p149">
            <a:extLst>
              <a:ext uri="{FF2B5EF4-FFF2-40B4-BE49-F238E27FC236}">
                <a16:creationId xmlns:a16="http://schemas.microsoft.com/office/drawing/2014/main" id="{FC66A07F-57B7-D253-2022-7CC74D2264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indent="-34290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77;p149">
            <a:extLst>
              <a:ext uri="{FF2B5EF4-FFF2-40B4-BE49-F238E27FC236}">
                <a16:creationId xmlns:a16="http://schemas.microsoft.com/office/drawing/2014/main" id="{48FA21AC-23FC-4A5C-CF24-5BE74A9F2A6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20018399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79;p150">
            <a:extLst>
              <a:ext uri="{FF2B5EF4-FFF2-40B4-BE49-F238E27FC236}">
                <a16:creationId xmlns:a16="http://schemas.microsoft.com/office/drawing/2014/main" id="{808DA161-0AEB-165B-359C-78658EE4A69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80;p150">
            <a:extLst>
              <a:ext uri="{FF2B5EF4-FFF2-40B4-BE49-F238E27FC236}">
                <a16:creationId xmlns:a16="http://schemas.microsoft.com/office/drawing/2014/main" id="{3CC374EE-9C5A-CA5C-A7D5-832364456C7A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81;p150">
            <a:extLst>
              <a:ext uri="{FF2B5EF4-FFF2-40B4-BE49-F238E27FC236}">
                <a16:creationId xmlns:a16="http://schemas.microsoft.com/office/drawing/2014/main" id="{13ECCCC4-916A-5040-AD91-00F561E2A80E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82;p150">
            <a:extLst>
              <a:ext uri="{FF2B5EF4-FFF2-40B4-BE49-F238E27FC236}">
                <a16:creationId xmlns:a16="http://schemas.microsoft.com/office/drawing/2014/main" id="{6FBBE054-8A81-5F9C-33D3-F562A51947D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indent="-546060">
              <a:buSzPts val="2133"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383;p150">
            <a:extLst>
              <a:ext uri="{FF2B5EF4-FFF2-40B4-BE49-F238E27FC236}">
                <a16:creationId xmlns:a16="http://schemas.microsoft.com/office/drawing/2014/main" id="{A67B0347-F5B7-4145-B1FB-BABF44F9B05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83498837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85;p151">
            <a:extLst>
              <a:ext uri="{FF2B5EF4-FFF2-40B4-BE49-F238E27FC236}">
                <a16:creationId xmlns:a16="http://schemas.microsoft.com/office/drawing/2014/main" id="{E6191582-AE6B-B466-7920-046D0C4149BE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386;p151">
            <a:extLst>
              <a:ext uri="{FF2B5EF4-FFF2-40B4-BE49-F238E27FC236}">
                <a16:creationId xmlns:a16="http://schemas.microsoft.com/office/drawing/2014/main" id="{0436AB66-995C-0476-1545-34304579CA4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87;p151">
            <a:extLst>
              <a:ext uri="{FF2B5EF4-FFF2-40B4-BE49-F238E27FC236}">
                <a16:creationId xmlns:a16="http://schemas.microsoft.com/office/drawing/2014/main" id="{CEEB6679-A256-E8AE-B7EB-647D2ED1CDD7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88;p151">
            <a:extLst>
              <a:ext uri="{FF2B5EF4-FFF2-40B4-BE49-F238E27FC236}">
                <a16:creationId xmlns:a16="http://schemas.microsoft.com/office/drawing/2014/main" id="{DE5474E3-35D3-17D3-DF83-CD64F994329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89;p151">
            <a:extLst>
              <a:ext uri="{FF2B5EF4-FFF2-40B4-BE49-F238E27FC236}">
                <a16:creationId xmlns:a16="http://schemas.microsoft.com/office/drawing/2014/main" id="{7974EEC7-9F29-4581-A8AE-9808B0C2A62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8481259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91;p152">
            <a:extLst>
              <a:ext uri="{FF2B5EF4-FFF2-40B4-BE49-F238E27FC236}">
                <a16:creationId xmlns:a16="http://schemas.microsoft.com/office/drawing/2014/main" id="{C29EC71A-FA98-3149-3987-E14D24237C62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92;p152">
            <a:extLst>
              <a:ext uri="{FF2B5EF4-FFF2-40B4-BE49-F238E27FC236}">
                <a16:creationId xmlns:a16="http://schemas.microsoft.com/office/drawing/2014/main" id="{84D11B4F-8932-1C5D-EB71-057C0FC6393E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93;p152">
            <a:extLst>
              <a:ext uri="{FF2B5EF4-FFF2-40B4-BE49-F238E27FC236}">
                <a16:creationId xmlns:a16="http://schemas.microsoft.com/office/drawing/2014/main" id="{4FBE6461-032A-7042-ADE6-61C40DE13A9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indent="-34290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94;p152">
            <a:extLst>
              <a:ext uri="{FF2B5EF4-FFF2-40B4-BE49-F238E27FC236}">
                <a16:creationId xmlns:a16="http://schemas.microsoft.com/office/drawing/2014/main" id="{E457ED99-B358-721D-CABD-4B934233526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95;p152">
            <a:extLst>
              <a:ext uri="{FF2B5EF4-FFF2-40B4-BE49-F238E27FC236}">
                <a16:creationId xmlns:a16="http://schemas.microsoft.com/office/drawing/2014/main" id="{C562EDB1-246B-D558-D1C4-B642A4223C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96;p152">
            <a:extLst>
              <a:ext uri="{FF2B5EF4-FFF2-40B4-BE49-F238E27FC236}">
                <a16:creationId xmlns:a16="http://schemas.microsoft.com/office/drawing/2014/main" id="{F1C2CF96-F7DD-F936-4173-993F8F9C1B4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2952094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98;p153">
            <a:extLst>
              <a:ext uri="{FF2B5EF4-FFF2-40B4-BE49-F238E27FC236}">
                <a16:creationId xmlns:a16="http://schemas.microsoft.com/office/drawing/2014/main" id="{E41DE652-D55D-5DF4-EA93-E11E5E684FF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10"/>
          </a:xfrm>
        </p:spPr>
        <p:txBody>
          <a:bodyPr>
            <a:spAutoFit/>
          </a:bodyPr>
          <a:lstStyle>
            <a:lvl1pPr indent="-34290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99;p153">
            <a:extLst>
              <a:ext uri="{FF2B5EF4-FFF2-40B4-BE49-F238E27FC236}">
                <a16:creationId xmlns:a16="http://schemas.microsoft.com/office/drawing/2014/main" id="{1F4A7733-3005-74EE-8489-D02A115909B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400;p153">
            <a:extLst>
              <a:ext uri="{FF2B5EF4-FFF2-40B4-BE49-F238E27FC236}">
                <a16:creationId xmlns:a16="http://schemas.microsoft.com/office/drawing/2014/main" id="{7790EEEA-AAA1-76A8-85F2-17D3DB3D77BC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401;p153">
            <a:extLst>
              <a:ext uri="{FF2B5EF4-FFF2-40B4-BE49-F238E27FC236}">
                <a16:creationId xmlns:a16="http://schemas.microsoft.com/office/drawing/2014/main" id="{9D9A3C48-A31C-4529-5F10-165B7AEA123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402;p153">
            <a:extLst>
              <a:ext uri="{FF2B5EF4-FFF2-40B4-BE49-F238E27FC236}">
                <a16:creationId xmlns:a16="http://schemas.microsoft.com/office/drawing/2014/main" id="{BF1A9683-F2FC-07DF-313B-A1D1EE7A9CD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611DF8-EE12-4A59-A5AF-31A7F2822215}" type="slidenum">
              <a:t>‹#›</a:t>
            </a:fld>
            <a:endParaRPr lang="en-US"/>
          </a:p>
        </p:txBody>
      </p:sp>
      <p:sp>
        <p:nvSpPr>
          <p:cNvPr id="7" name="Google Shape;1403;p153">
            <a:extLst>
              <a:ext uri="{FF2B5EF4-FFF2-40B4-BE49-F238E27FC236}">
                <a16:creationId xmlns:a16="http://schemas.microsoft.com/office/drawing/2014/main" id="{DBAE61C7-DD47-2E4D-BB00-AA31584503BD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404;p153">
            <a:extLst>
              <a:ext uri="{FF2B5EF4-FFF2-40B4-BE49-F238E27FC236}">
                <a16:creationId xmlns:a16="http://schemas.microsoft.com/office/drawing/2014/main" id="{18FCABE4-BA11-F046-4E9C-AE555173552B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405;p153">
            <a:extLst>
              <a:ext uri="{FF2B5EF4-FFF2-40B4-BE49-F238E27FC236}">
                <a16:creationId xmlns:a16="http://schemas.microsoft.com/office/drawing/2014/main" id="{3A0BAB4A-AF52-DAE2-BBAD-CB4D79E9074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indent="-34290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406;p153">
            <a:extLst>
              <a:ext uri="{FF2B5EF4-FFF2-40B4-BE49-F238E27FC236}">
                <a16:creationId xmlns:a16="http://schemas.microsoft.com/office/drawing/2014/main" id="{3D41DCE7-BA4A-FDD1-7EAA-C11E255CA97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2015211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08;p154">
            <a:extLst>
              <a:ext uri="{FF2B5EF4-FFF2-40B4-BE49-F238E27FC236}">
                <a16:creationId xmlns:a16="http://schemas.microsoft.com/office/drawing/2014/main" id="{00798CB4-D333-B42B-FB52-6491355595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409;p154">
            <a:extLst>
              <a:ext uri="{FF2B5EF4-FFF2-40B4-BE49-F238E27FC236}">
                <a16:creationId xmlns:a16="http://schemas.microsoft.com/office/drawing/2014/main" id="{9C2FD5EB-C6E6-8CCB-8240-2AC01BDA816B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410;p154">
            <a:extLst>
              <a:ext uri="{FF2B5EF4-FFF2-40B4-BE49-F238E27FC236}">
                <a16:creationId xmlns:a16="http://schemas.microsoft.com/office/drawing/2014/main" id="{2FED481A-F2CA-B306-D7A7-F8D6ACD5C637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411;p154">
            <a:extLst>
              <a:ext uri="{FF2B5EF4-FFF2-40B4-BE49-F238E27FC236}">
                <a16:creationId xmlns:a16="http://schemas.microsoft.com/office/drawing/2014/main" id="{EA240347-747E-0468-A3F7-EC57F81F4B0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indent="-546060">
              <a:buSzPts val="2133"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412;p154">
            <a:extLst>
              <a:ext uri="{FF2B5EF4-FFF2-40B4-BE49-F238E27FC236}">
                <a16:creationId xmlns:a16="http://schemas.microsoft.com/office/drawing/2014/main" id="{F230EA6C-22BB-9595-521C-50670CE45F9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3060081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14;p155">
            <a:extLst>
              <a:ext uri="{FF2B5EF4-FFF2-40B4-BE49-F238E27FC236}">
                <a16:creationId xmlns:a16="http://schemas.microsoft.com/office/drawing/2014/main" id="{F7BCA236-A213-1F89-1C1C-2EDA56336551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415;p155">
            <a:extLst>
              <a:ext uri="{FF2B5EF4-FFF2-40B4-BE49-F238E27FC236}">
                <a16:creationId xmlns:a16="http://schemas.microsoft.com/office/drawing/2014/main" id="{1BA94C74-AC8B-C33E-C57E-718C48E5CF5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416;p155">
            <a:extLst>
              <a:ext uri="{FF2B5EF4-FFF2-40B4-BE49-F238E27FC236}">
                <a16:creationId xmlns:a16="http://schemas.microsoft.com/office/drawing/2014/main" id="{5018F953-E147-B759-6570-75AD040BB3D2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417;p155">
            <a:extLst>
              <a:ext uri="{FF2B5EF4-FFF2-40B4-BE49-F238E27FC236}">
                <a16:creationId xmlns:a16="http://schemas.microsoft.com/office/drawing/2014/main" id="{42E52DCA-7ABE-0D71-2065-F14EB32F92B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418;p155">
            <a:extLst>
              <a:ext uri="{FF2B5EF4-FFF2-40B4-BE49-F238E27FC236}">
                <a16:creationId xmlns:a16="http://schemas.microsoft.com/office/drawing/2014/main" id="{B9A7CB32-47BB-7600-C345-AAAC2170948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8460030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20;p156">
            <a:extLst>
              <a:ext uri="{FF2B5EF4-FFF2-40B4-BE49-F238E27FC236}">
                <a16:creationId xmlns:a16="http://schemas.microsoft.com/office/drawing/2014/main" id="{40112073-7251-1A06-8D53-E4EC8C831D97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421;p156">
            <a:extLst>
              <a:ext uri="{FF2B5EF4-FFF2-40B4-BE49-F238E27FC236}">
                <a16:creationId xmlns:a16="http://schemas.microsoft.com/office/drawing/2014/main" id="{AC3ACCDB-5885-2776-DD50-93805B525362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422;p156">
            <a:extLst>
              <a:ext uri="{FF2B5EF4-FFF2-40B4-BE49-F238E27FC236}">
                <a16:creationId xmlns:a16="http://schemas.microsoft.com/office/drawing/2014/main" id="{1E0E010D-E72A-DBD6-06E5-4C6D31F3BE9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indent="-34290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423;p156">
            <a:extLst>
              <a:ext uri="{FF2B5EF4-FFF2-40B4-BE49-F238E27FC236}">
                <a16:creationId xmlns:a16="http://schemas.microsoft.com/office/drawing/2014/main" id="{42A8551D-DD4A-54CB-2CC4-7E4EAC7BDFB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424;p156">
            <a:extLst>
              <a:ext uri="{FF2B5EF4-FFF2-40B4-BE49-F238E27FC236}">
                <a16:creationId xmlns:a16="http://schemas.microsoft.com/office/drawing/2014/main" id="{30D94119-E557-36F4-1B0D-61BFBD9499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425;p156">
            <a:extLst>
              <a:ext uri="{FF2B5EF4-FFF2-40B4-BE49-F238E27FC236}">
                <a16:creationId xmlns:a16="http://schemas.microsoft.com/office/drawing/2014/main" id="{E7D3D8C2-DA6B-8348-C1A6-B9625989BB7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123181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27;p157">
            <a:extLst>
              <a:ext uri="{FF2B5EF4-FFF2-40B4-BE49-F238E27FC236}">
                <a16:creationId xmlns:a16="http://schemas.microsoft.com/office/drawing/2014/main" id="{93DBBC9B-DA1F-631A-8CF4-37E2BCFCBDA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428;p157">
            <a:extLst>
              <a:ext uri="{FF2B5EF4-FFF2-40B4-BE49-F238E27FC236}">
                <a16:creationId xmlns:a16="http://schemas.microsoft.com/office/drawing/2014/main" id="{996D2D00-236B-42F2-0913-776DA3A7AAFE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429;p157">
            <a:extLst>
              <a:ext uri="{FF2B5EF4-FFF2-40B4-BE49-F238E27FC236}">
                <a16:creationId xmlns:a16="http://schemas.microsoft.com/office/drawing/2014/main" id="{6740E5F4-B79C-616A-3B92-46BA34F7D3BE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430;p157">
            <a:extLst>
              <a:ext uri="{FF2B5EF4-FFF2-40B4-BE49-F238E27FC236}">
                <a16:creationId xmlns:a16="http://schemas.microsoft.com/office/drawing/2014/main" id="{C72E67DE-21DB-D13F-AD2A-8E41064BFA8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indent="-546060">
              <a:buSzPts val="2133"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431;p157">
            <a:extLst>
              <a:ext uri="{FF2B5EF4-FFF2-40B4-BE49-F238E27FC236}">
                <a16:creationId xmlns:a16="http://schemas.microsoft.com/office/drawing/2014/main" id="{D509ECFE-AFE2-FB21-B2DE-521B975644C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7862741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33;p158">
            <a:extLst>
              <a:ext uri="{FF2B5EF4-FFF2-40B4-BE49-F238E27FC236}">
                <a16:creationId xmlns:a16="http://schemas.microsoft.com/office/drawing/2014/main" id="{4967E509-13F8-1B44-01DB-E0D0FDABA586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434;p158">
            <a:extLst>
              <a:ext uri="{FF2B5EF4-FFF2-40B4-BE49-F238E27FC236}">
                <a16:creationId xmlns:a16="http://schemas.microsoft.com/office/drawing/2014/main" id="{964752D1-B7D4-DDCB-B238-EABCCDB8DC3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435;p158">
            <a:extLst>
              <a:ext uri="{FF2B5EF4-FFF2-40B4-BE49-F238E27FC236}">
                <a16:creationId xmlns:a16="http://schemas.microsoft.com/office/drawing/2014/main" id="{DB910E10-6F8E-808A-2C5A-7AB51C9D20DD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436;p158">
            <a:extLst>
              <a:ext uri="{FF2B5EF4-FFF2-40B4-BE49-F238E27FC236}">
                <a16:creationId xmlns:a16="http://schemas.microsoft.com/office/drawing/2014/main" id="{1B41E655-82A6-6C92-7FB5-820873D7476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437;p158">
            <a:extLst>
              <a:ext uri="{FF2B5EF4-FFF2-40B4-BE49-F238E27FC236}">
                <a16:creationId xmlns:a16="http://schemas.microsoft.com/office/drawing/2014/main" id="{D59287B3-1970-BD76-5B17-989D3BB2441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1635235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39;p159">
            <a:extLst>
              <a:ext uri="{FF2B5EF4-FFF2-40B4-BE49-F238E27FC236}">
                <a16:creationId xmlns:a16="http://schemas.microsoft.com/office/drawing/2014/main" id="{6D731792-207C-2E45-9C98-E860E304DB72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440;p159">
            <a:extLst>
              <a:ext uri="{FF2B5EF4-FFF2-40B4-BE49-F238E27FC236}">
                <a16:creationId xmlns:a16="http://schemas.microsoft.com/office/drawing/2014/main" id="{FABFF949-8FB7-E095-BBD2-046A5D2CFD68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441;p159">
            <a:extLst>
              <a:ext uri="{FF2B5EF4-FFF2-40B4-BE49-F238E27FC236}">
                <a16:creationId xmlns:a16="http://schemas.microsoft.com/office/drawing/2014/main" id="{87168B14-57BF-7F31-2EB1-207BEDA6EE0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indent="-34290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442;p159">
            <a:extLst>
              <a:ext uri="{FF2B5EF4-FFF2-40B4-BE49-F238E27FC236}">
                <a16:creationId xmlns:a16="http://schemas.microsoft.com/office/drawing/2014/main" id="{10921E97-B5AE-87C8-F826-B0ABC1A5338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443;p159">
            <a:extLst>
              <a:ext uri="{FF2B5EF4-FFF2-40B4-BE49-F238E27FC236}">
                <a16:creationId xmlns:a16="http://schemas.microsoft.com/office/drawing/2014/main" id="{89DFE1C9-C5C7-1AB2-59DC-E76D4E5966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444;p159">
            <a:extLst>
              <a:ext uri="{FF2B5EF4-FFF2-40B4-BE49-F238E27FC236}">
                <a16:creationId xmlns:a16="http://schemas.microsoft.com/office/drawing/2014/main" id="{430AF324-6EE1-2C5A-8163-EDAB938559EC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8465782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46;p160">
            <a:extLst>
              <a:ext uri="{FF2B5EF4-FFF2-40B4-BE49-F238E27FC236}">
                <a16:creationId xmlns:a16="http://schemas.microsoft.com/office/drawing/2014/main" id="{AC630896-2F0D-ED34-159F-931F48D86A90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447;p160">
            <a:extLst>
              <a:ext uri="{FF2B5EF4-FFF2-40B4-BE49-F238E27FC236}">
                <a16:creationId xmlns:a16="http://schemas.microsoft.com/office/drawing/2014/main" id="{54F11EF2-B5CE-AACC-F7A6-95BF00EB86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448;p160">
            <a:extLst>
              <a:ext uri="{FF2B5EF4-FFF2-40B4-BE49-F238E27FC236}">
                <a16:creationId xmlns:a16="http://schemas.microsoft.com/office/drawing/2014/main" id="{EDCF8E77-5CF5-2D02-CB51-D7E47EB8BA9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450;p160">
            <a:extLst>
              <a:ext uri="{FF2B5EF4-FFF2-40B4-BE49-F238E27FC236}">
                <a16:creationId xmlns:a16="http://schemas.microsoft.com/office/drawing/2014/main" id="{9FC9583A-FE73-E343-A5F0-6359957B2FB7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1451;p160">
              <a:extLst>
                <a:ext uri="{FF2B5EF4-FFF2-40B4-BE49-F238E27FC236}">
                  <a16:creationId xmlns:a16="http://schemas.microsoft.com/office/drawing/2014/main" id="{6940A347-65F8-3905-E5C6-CC6123E04F89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452;p160">
              <a:extLst>
                <a:ext uri="{FF2B5EF4-FFF2-40B4-BE49-F238E27FC236}">
                  <a16:creationId xmlns:a16="http://schemas.microsoft.com/office/drawing/2014/main" id="{50203F0C-A031-2689-8E7C-F073FBBD63D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453;p160">
              <a:extLst>
                <a:ext uri="{FF2B5EF4-FFF2-40B4-BE49-F238E27FC236}">
                  <a16:creationId xmlns:a16="http://schemas.microsoft.com/office/drawing/2014/main" id="{2638070F-43E3-F539-4E37-7D2E614AC9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57987870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1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55;p161">
            <a:extLst>
              <a:ext uri="{FF2B5EF4-FFF2-40B4-BE49-F238E27FC236}">
                <a16:creationId xmlns:a16="http://schemas.microsoft.com/office/drawing/2014/main" id="{D3489631-1FF6-4A7F-7193-5CDE7C525D15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1456;p161">
              <a:extLst>
                <a:ext uri="{FF2B5EF4-FFF2-40B4-BE49-F238E27FC236}">
                  <a16:creationId xmlns:a16="http://schemas.microsoft.com/office/drawing/2014/main" id="{B58CA952-FB1C-0FA3-D66F-86C947726E93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457;p161">
              <a:extLst>
                <a:ext uri="{FF2B5EF4-FFF2-40B4-BE49-F238E27FC236}">
                  <a16:creationId xmlns:a16="http://schemas.microsoft.com/office/drawing/2014/main" id="{EE3B1CE4-9701-A61C-66C2-C2FA6AA6D374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458;p161">
              <a:extLst>
                <a:ext uri="{FF2B5EF4-FFF2-40B4-BE49-F238E27FC236}">
                  <a16:creationId xmlns:a16="http://schemas.microsoft.com/office/drawing/2014/main" id="{B4FAFCAD-1586-3AE0-9F28-243809ABE50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459;p161">
              <a:extLst>
                <a:ext uri="{FF2B5EF4-FFF2-40B4-BE49-F238E27FC236}">
                  <a16:creationId xmlns:a16="http://schemas.microsoft.com/office/drawing/2014/main" id="{3A72D84D-192D-08E8-13FC-F1B6DA1128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460;p161">
            <a:extLst>
              <a:ext uri="{FF2B5EF4-FFF2-40B4-BE49-F238E27FC236}">
                <a16:creationId xmlns:a16="http://schemas.microsoft.com/office/drawing/2014/main" id="{BB156D0C-4318-6681-37D5-58FF032EA4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461;p161">
            <a:extLst>
              <a:ext uri="{FF2B5EF4-FFF2-40B4-BE49-F238E27FC236}">
                <a16:creationId xmlns:a16="http://schemas.microsoft.com/office/drawing/2014/main" id="{A1079A83-EE41-E0F2-C917-FA5BAF899CD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806408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63;p162">
            <a:extLst>
              <a:ext uri="{FF2B5EF4-FFF2-40B4-BE49-F238E27FC236}">
                <a16:creationId xmlns:a16="http://schemas.microsoft.com/office/drawing/2014/main" id="{AEEC8A23-52DF-C8F0-907E-A3A9412BFC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464;p162">
            <a:extLst>
              <a:ext uri="{FF2B5EF4-FFF2-40B4-BE49-F238E27FC236}">
                <a16:creationId xmlns:a16="http://schemas.microsoft.com/office/drawing/2014/main" id="{A11F996E-154B-ECA1-E5DE-438D504135D7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465;p162">
            <a:extLst>
              <a:ext uri="{FF2B5EF4-FFF2-40B4-BE49-F238E27FC236}">
                <a16:creationId xmlns:a16="http://schemas.microsoft.com/office/drawing/2014/main" id="{6779C94E-E199-3140-8570-2D06696C5F82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1466;p162">
              <a:extLst>
                <a:ext uri="{FF2B5EF4-FFF2-40B4-BE49-F238E27FC236}">
                  <a16:creationId xmlns:a16="http://schemas.microsoft.com/office/drawing/2014/main" id="{3EAC26A8-12DD-3D11-305E-BB91CFD746E3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467;p162">
              <a:extLst>
                <a:ext uri="{FF2B5EF4-FFF2-40B4-BE49-F238E27FC236}">
                  <a16:creationId xmlns:a16="http://schemas.microsoft.com/office/drawing/2014/main" id="{630B2C45-D37A-1B8A-40FB-D9541CED451F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469;p162">
            <a:extLst>
              <a:ext uri="{FF2B5EF4-FFF2-40B4-BE49-F238E27FC236}">
                <a16:creationId xmlns:a16="http://schemas.microsoft.com/office/drawing/2014/main" id="{98249BE9-D8E1-93E3-F7F8-B4C3954758A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7333311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71;p163">
            <a:extLst>
              <a:ext uri="{FF2B5EF4-FFF2-40B4-BE49-F238E27FC236}">
                <a16:creationId xmlns:a16="http://schemas.microsoft.com/office/drawing/2014/main" id="{E748B475-4345-3446-5A99-5837E32E12CF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472;p163">
            <a:extLst>
              <a:ext uri="{FF2B5EF4-FFF2-40B4-BE49-F238E27FC236}">
                <a16:creationId xmlns:a16="http://schemas.microsoft.com/office/drawing/2014/main" id="{3D682443-0119-99A5-FE0C-F6E6D39EE20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473;p163">
            <a:extLst>
              <a:ext uri="{FF2B5EF4-FFF2-40B4-BE49-F238E27FC236}">
                <a16:creationId xmlns:a16="http://schemas.microsoft.com/office/drawing/2014/main" id="{CBDBA981-CB52-6091-EDCF-A9A6FA35EFD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474;p163">
            <a:extLst>
              <a:ext uri="{FF2B5EF4-FFF2-40B4-BE49-F238E27FC236}">
                <a16:creationId xmlns:a16="http://schemas.microsoft.com/office/drawing/2014/main" id="{D02F6374-06E7-1B0E-F76A-F16260C115E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16A85FE-3F37-4E9B-80A9-E1DB689216DB}" type="slidenum">
              <a:t>‹#›</a:t>
            </a:fld>
            <a:endParaRPr lang="en-US"/>
          </a:p>
        </p:txBody>
      </p:sp>
      <p:cxnSp>
        <p:nvCxnSpPr>
          <p:cNvPr id="6" name="Google Shape;1475;p163">
            <a:extLst>
              <a:ext uri="{FF2B5EF4-FFF2-40B4-BE49-F238E27FC236}">
                <a16:creationId xmlns:a16="http://schemas.microsoft.com/office/drawing/2014/main" id="{60CADA25-44B1-054D-E653-FADFF15EDEE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476;p163">
            <a:extLst>
              <a:ext uri="{FF2B5EF4-FFF2-40B4-BE49-F238E27FC236}">
                <a16:creationId xmlns:a16="http://schemas.microsoft.com/office/drawing/2014/main" id="{B2E04899-C0FD-6B17-22F9-5D6868DEB80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477;p163">
            <a:extLst>
              <a:ext uri="{FF2B5EF4-FFF2-40B4-BE49-F238E27FC236}">
                <a16:creationId xmlns:a16="http://schemas.microsoft.com/office/drawing/2014/main" id="{A2800672-257C-9ADC-1DFC-8403FF58B651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478;p163">
              <a:extLst>
                <a:ext uri="{FF2B5EF4-FFF2-40B4-BE49-F238E27FC236}">
                  <a16:creationId xmlns:a16="http://schemas.microsoft.com/office/drawing/2014/main" id="{154848BC-2350-DA78-EE05-ABE53F5688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479;p163">
              <a:extLst>
                <a:ext uri="{FF2B5EF4-FFF2-40B4-BE49-F238E27FC236}">
                  <a16:creationId xmlns:a16="http://schemas.microsoft.com/office/drawing/2014/main" id="{6371520E-29D6-A089-4527-022404BD4FF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480;p163">
                <a:extLst>
                  <a:ext uri="{FF2B5EF4-FFF2-40B4-BE49-F238E27FC236}">
                    <a16:creationId xmlns:a16="http://schemas.microsoft.com/office/drawing/2014/main" id="{F7421ADF-C555-2C5F-15B7-6BA1B8895DA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481;p163">
                <a:extLst>
                  <a:ext uri="{FF2B5EF4-FFF2-40B4-BE49-F238E27FC236}">
                    <a16:creationId xmlns:a16="http://schemas.microsoft.com/office/drawing/2014/main" id="{32A03593-8C99-DF6F-EFE5-4379E3F6CDF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482;p163" descr="Open quotation mark with solid fill">
            <a:extLst>
              <a:ext uri="{FF2B5EF4-FFF2-40B4-BE49-F238E27FC236}">
                <a16:creationId xmlns:a16="http://schemas.microsoft.com/office/drawing/2014/main" id="{D1D37C24-2DEE-01DF-AF9E-9574DCFB52B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31376354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84;p164">
            <a:extLst>
              <a:ext uri="{FF2B5EF4-FFF2-40B4-BE49-F238E27FC236}">
                <a16:creationId xmlns:a16="http://schemas.microsoft.com/office/drawing/2014/main" id="{72586482-70CB-BD4D-0B54-6EBE6EA2C68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485;p164">
              <a:extLst>
                <a:ext uri="{FF2B5EF4-FFF2-40B4-BE49-F238E27FC236}">
                  <a16:creationId xmlns:a16="http://schemas.microsoft.com/office/drawing/2014/main" id="{3A18DB91-DB6E-7687-1E9F-C2A774921D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486;p164">
              <a:extLst>
                <a:ext uri="{FF2B5EF4-FFF2-40B4-BE49-F238E27FC236}">
                  <a16:creationId xmlns:a16="http://schemas.microsoft.com/office/drawing/2014/main" id="{3F179E7A-E38D-B800-1F06-4F3A14ACF46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487;p164">
                <a:extLst>
                  <a:ext uri="{FF2B5EF4-FFF2-40B4-BE49-F238E27FC236}">
                    <a16:creationId xmlns:a16="http://schemas.microsoft.com/office/drawing/2014/main" id="{C8CCF328-C6DD-CEE4-7D7F-633D1362D78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488;p164">
                <a:extLst>
                  <a:ext uri="{FF2B5EF4-FFF2-40B4-BE49-F238E27FC236}">
                    <a16:creationId xmlns:a16="http://schemas.microsoft.com/office/drawing/2014/main" id="{9D5C34C1-0E3E-5FA9-C312-465390675DE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489;p164">
            <a:extLst>
              <a:ext uri="{FF2B5EF4-FFF2-40B4-BE49-F238E27FC236}">
                <a16:creationId xmlns:a16="http://schemas.microsoft.com/office/drawing/2014/main" id="{80A96197-2425-D021-5275-2CF05797DE5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490;p164">
            <a:extLst>
              <a:ext uri="{FF2B5EF4-FFF2-40B4-BE49-F238E27FC236}">
                <a16:creationId xmlns:a16="http://schemas.microsoft.com/office/drawing/2014/main" id="{FC4AF035-6A45-5A00-9601-4FCB5C52433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491;p164">
            <a:extLst>
              <a:ext uri="{FF2B5EF4-FFF2-40B4-BE49-F238E27FC236}">
                <a16:creationId xmlns:a16="http://schemas.microsoft.com/office/drawing/2014/main" id="{7038B52B-F80C-9B36-682F-6081FE6895B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54F104F-D9E1-4318-B21B-1390BECAF19C}" type="slidenum">
              <a:t>‹#›</a:t>
            </a:fld>
            <a:endParaRPr lang="en-US"/>
          </a:p>
        </p:txBody>
      </p:sp>
      <p:cxnSp>
        <p:nvCxnSpPr>
          <p:cNvPr id="10" name="Google Shape;1492;p164">
            <a:extLst>
              <a:ext uri="{FF2B5EF4-FFF2-40B4-BE49-F238E27FC236}">
                <a16:creationId xmlns:a16="http://schemas.microsoft.com/office/drawing/2014/main" id="{EAC36F93-BB1C-EDC6-7E21-9EA4CDC2627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493;p164">
            <a:extLst>
              <a:ext uri="{FF2B5EF4-FFF2-40B4-BE49-F238E27FC236}">
                <a16:creationId xmlns:a16="http://schemas.microsoft.com/office/drawing/2014/main" id="{09631955-5459-E741-C1E4-A3A267233CB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5299829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95;p165">
            <a:extLst>
              <a:ext uri="{FF2B5EF4-FFF2-40B4-BE49-F238E27FC236}">
                <a16:creationId xmlns:a16="http://schemas.microsoft.com/office/drawing/2014/main" id="{C8D3664B-43BB-8D78-93D9-D921CBBAB4C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496;p165">
            <a:extLst>
              <a:ext uri="{FF2B5EF4-FFF2-40B4-BE49-F238E27FC236}">
                <a16:creationId xmlns:a16="http://schemas.microsoft.com/office/drawing/2014/main" id="{8F678E49-9ACF-522B-AD71-23BCC6F802F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497;p165">
            <a:extLst>
              <a:ext uri="{FF2B5EF4-FFF2-40B4-BE49-F238E27FC236}">
                <a16:creationId xmlns:a16="http://schemas.microsoft.com/office/drawing/2014/main" id="{E614E58F-733B-0866-382A-37CC01B63AFC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1498;p165">
              <a:extLst>
                <a:ext uri="{FF2B5EF4-FFF2-40B4-BE49-F238E27FC236}">
                  <a16:creationId xmlns:a16="http://schemas.microsoft.com/office/drawing/2014/main" id="{073427EC-CC75-C735-9446-8CE698D476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499;p165">
              <a:extLst>
                <a:ext uri="{FF2B5EF4-FFF2-40B4-BE49-F238E27FC236}">
                  <a16:creationId xmlns:a16="http://schemas.microsoft.com/office/drawing/2014/main" id="{9B9B8E28-70EA-2206-8BBF-FCD609BDDA1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500;p165">
                <a:extLst>
                  <a:ext uri="{FF2B5EF4-FFF2-40B4-BE49-F238E27FC236}">
                    <a16:creationId xmlns:a16="http://schemas.microsoft.com/office/drawing/2014/main" id="{E8A3559C-2388-00E6-71A4-C6717B9A8A2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501;p165">
                <a:extLst>
                  <a:ext uri="{FF2B5EF4-FFF2-40B4-BE49-F238E27FC236}">
                    <a16:creationId xmlns:a16="http://schemas.microsoft.com/office/drawing/2014/main" id="{9C12A515-2C63-50C3-124B-E168F45E047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502;p165">
            <a:extLst>
              <a:ext uri="{FF2B5EF4-FFF2-40B4-BE49-F238E27FC236}">
                <a16:creationId xmlns:a16="http://schemas.microsoft.com/office/drawing/2014/main" id="{34C25DB0-48C7-0884-1E3A-816E7753C02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503;p165">
            <a:extLst>
              <a:ext uri="{FF2B5EF4-FFF2-40B4-BE49-F238E27FC236}">
                <a16:creationId xmlns:a16="http://schemas.microsoft.com/office/drawing/2014/main" id="{67A86993-8947-46D3-1A35-ABB38E3457E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4618E79A-765A-4CBE-A82C-22B3705D4009}" type="slidenum">
              <a:t>‹#›</a:t>
            </a:fld>
            <a:endParaRPr lang="en-US"/>
          </a:p>
        </p:txBody>
      </p:sp>
      <p:cxnSp>
        <p:nvCxnSpPr>
          <p:cNvPr id="11" name="Google Shape;1504;p165">
            <a:extLst>
              <a:ext uri="{FF2B5EF4-FFF2-40B4-BE49-F238E27FC236}">
                <a16:creationId xmlns:a16="http://schemas.microsoft.com/office/drawing/2014/main" id="{C6265AAC-F929-A91F-D0B5-3AAD52E3E11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505;p165">
            <a:extLst>
              <a:ext uri="{FF2B5EF4-FFF2-40B4-BE49-F238E27FC236}">
                <a16:creationId xmlns:a16="http://schemas.microsoft.com/office/drawing/2014/main" id="{62DBC2FC-39E1-67C8-B14C-71A0A7E239C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681096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07;p166">
            <a:extLst>
              <a:ext uri="{FF2B5EF4-FFF2-40B4-BE49-F238E27FC236}">
                <a16:creationId xmlns:a16="http://schemas.microsoft.com/office/drawing/2014/main" id="{26389FAF-6224-3E79-1FB5-50E92166F18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508;p166">
              <a:extLst>
                <a:ext uri="{FF2B5EF4-FFF2-40B4-BE49-F238E27FC236}">
                  <a16:creationId xmlns:a16="http://schemas.microsoft.com/office/drawing/2014/main" id="{EE709564-BA71-2C24-E6C1-A857D06B27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509;p166">
              <a:extLst>
                <a:ext uri="{FF2B5EF4-FFF2-40B4-BE49-F238E27FC236}">
                  <a16:creationId xmlns:a16="http://schemas.microsoft.com/office/drawing/2014/main" id="{5EA7B813-0CB6-F504-C9DA-3E25CF3AA33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510;p166">
                <a:extLst>
                  <a:ext uri="{FF2B5EF4-FFF2-40B4-BE49-F238E27FC236}">
                    <a16:creationId xmlns:a16="http://schemas.microsoft.com/office/drawing/2014/main" id="{B21835A0-4CE6-B1F9-EC8E-23BC22782FB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511;p166">
                <a:extLst>
                  <a:ext uri="{FF2B5EF4-FFF2-40B4-BE49-F238E27FC236}">
                    <a16:creationId xmlns:a16="http://schemas.microsoft.com/office/drawing/2014/main" id="{E1E39492-CBE6-36B2-9BD2-972415EF34F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512;p166">
            <a:extLst>
              <a:ext uri="{FF2B5EF4-FFF2-40B4-BE49-F238E27FC236}">
                <a16:creationId xmlns:a16="http://schemas.microsoft.com/office/drawing/2014/main" id="{1E9C97B5-3949-4646-F9CA-FB9C164EA47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13;p166">
            <a:extLst>
              <a:ext uri="{FF2B5EF4-FFF2-40B4-BE49-F238E27FC236}">
                <a16:creationId xmlns:a16="http://schemas.microsoft.com/office/drawing/2014/main" id="{28DF0E32-6A1C-7B8D-475B-D43A1FA3238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514;p166">
            <a:extLst>
              <a:ext uri="{FF2B5EF4-FFF2-40B4-BE49-F238E27FC236}">
                <a16:creationId xmlns:a16="http://schemas.microsoft.com/office/drawing/2014/main" id="{4EF883FB-EA35-C606-40B5-42FF9E1C3F7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1515;p166">
            <a:extLst>
              <a:ext uri="{FF2B5EF4-FFF2-40B4-BE49-F238E27FC236}">
                <a16:creationId xmlns:a16="http://schemas.microsoft.com/office/drawing/2014/main" id="{CFDC5A2F-3F8F-FC3B-6250-433954E50B2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516;p166">
            <a:extLst>
              <a:ext uri="{FF2B5EF4-FFF2-40B4-BE49-F238E27FC236}">
                <a16:creationId xmlns:a16="http://schemas.microsoft.com/office/drawing/2014/main" id="{D5D8D18A-1D20-1C11-BC54-84C79AD2DC8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1517;p166">
            <a:extLst>
              <a:ext uri="{FF2B5EF4-FFF2-40B4-BE49-F238E27FC236}">
                <a16:creationId xmlns:a16="http://schemas.microsoft.com/office/drawing/2014/main" id="{DFB91F5B-8060-89AD-5C02-0264492FE10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C2E413-672C-4EB7-9CB7-C7247D6C227C}" type="slidenum">
              <a:t>‹#›</a:t>
            </a:fld>
            <a:endParaRPr lang="en-US"/>
          </a:p>
        </p:txBody>
      </p:sp>
      <p:cxnSp>
        <p:nvCxnSpPr>
          <p:cNvPr id="13" name="Google Shape;1518;p166">
            <a:extLst>
              <a:ext uri="{FF2B5EF4-FFF2-40B4-BE49-F238E27FC236}">
                <a16:creationId xmlns:a16="http://schemas.microsoft.com/office/drawing/2014/main" id="{45FE7C1E-CD2A-0DB1-E2B9-7761941CE33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519;p166">
            <a:extLst>
              <a:ext uri="{FF2B5EF4-FFF2-40B4-BE49-F238E27FC236}">
                <a16:creationId xmlns:a16="http://schemas.microsoft.com/office/drawing/2014/main" id="{8C72763C-FAB5-4086-E963-3CCA9CC0FBD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988877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21;p167">
            <a:extLst>
              <a:ext uri="{FF2B5EF4-FFF2-40B4-BE49-F238E27FC236}">
                <a16:creationId xmlns:a16="http://schemas.microsoft.com/office/drawing/2014/main" id="{EF4B1DDD-7D36-4B26-AD4F-18B2C58EDB9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522;p167">
              <a:extLst>
                <a:ext uri="{FF2B5EF4-FFF2-40B4-BE49-F238E27FC236}">
                  <a16:creationId xmlns:a16="http://schemas.microsoft.com/office/drawing/2014/main" id="{81CA8D2C-BF04-4908-E0A6-70BDC1D823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523;p167">
              <a:extLst>
                <a:ext uri="{FF2B5EF4-FFF2-40B4-BE49-F238E27FC236}">
                  <a16:creationId xmlns:a16="http://schemas.microsoft.com/office/drawing/2014/main" id="{ED2E106E-E521-2CFC-D10E-F578B93D815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524;p167">
                <a:extLst>
                  <a:ext uri="{FF2B5EF4-FFF2-40B4-BE49-F238E27FC236}">
                    <a16:creationId xmlns:a16="http://schemas.microsoft.com/office/drawing/2014/main" id="{B1796946-81DA-519A-F9B6-A62CE755EB6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525;p167">
                <a:extLst>
                  <a:ext uri="{FF2B5EF4-FFF2-40B4-BE49-F238E27FC236}">
                    <a16:creationId xmlns:a16="http://schemas.microsoft.com/office/drawing/2014/main" id="{AD60B863-0452-528E-CA82-B53C174E0D3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526;p167">
            <a:extLst>
              <a:ext uri="{FF2B5EF4-FFF2-40B4-BE49-F238E27FC236}">
                <a16:creationId xmlns:a16="http://schemas.microsoft.com/office/drawing/2014/main" id="{63750B69-D743-2D67-6EA1-72D77BCFE38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27;p167">
            <a:extLst>
              <a:ext uri="{FF2B5EF4-FFF2-40B4-BE49-F238E27FC236}">
                <a16:creationId xmlns:a16="http://schemas.microsoft.com/office/drawing/2014/main" id="{39F9C2E0-2D0E-1D91-A826-BDAD30D6AF6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3611E36-04B2-49AF-ABFF-C663B2AF7FEF}" type="slidenum">
              <a:t>‹#›</a:t>
            </a:fld>
            <a:endParaRPr lang="en-US"/>
          </a:p>
        </p:txBody>
      </p:sp>
      <p:cxnSp>
        <p:nvCxnSpPr>
          <p:cNvPr id="9" name="Google Shape;1528;p167">
            <a:extLst>
              <a:ext uri="{FF2B5EF4-FFF2-40B4-BE49-F238E27FC236}">
                <a16:creationId xmlns:a16="http://schemas.microsoft.com/office/drawing/2014/main" id="{A7D7E9DF-2EEA-70B0-D141-AD0452D795D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529;p167">
            <a:extLst>
              <a:ext uri="{FF2B5EF4-FFF2-40B4-BE49-F238E27FC236}">
                <a16:creationId xmlns:a16="http://schemas.microsoft.com/office/drawing/2014/main" id="{4AD630D9-D6D0-DF9E-E510-E7A3B6070F1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4737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31;p168">
            <a:extLst>
              <a:ext uri="{FF2B5EF4-FFF2-40B4-BE49-F238E27FC236}">
                <a16:creationId xmlns:a16="http://schemas.microsoft.com/office/drawing/2014/main" id="{26AB380E-4E93-4CAA-239B-31530A5EA43B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1532;p168">
              <a:extLst>
                <a:ext uri="{FF2B5EF4-FFF2-40B4-BE49-F238E27FC236}">
                  <a16:creationId xmlns:a16="http://schemas.microsoft.com/office/drawing/2014/main" id="{FC30F387-DF11-BB34-737E-49C9DEFF73C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533;p168">
              <a:extLst>
                <a:ext uri="{FF2B5EF4-FFF2-40B4-BE49-F238E27FC236}">
                  <a16:creationId xmlns:a16="http://schemas.microsoft.com/office/drawing/2014/main" id="{96389E63-09E7-CA79-B729-EF0645159F0B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534;p168">
            <a:extLst>
              <a:ext uri="{FF2B5EF4-FFF2-40B4-BE49-F238E27FC236}">
                <a16:creationId xmlns:a16="http://schemas.microsoft.com/office/drawing/2014/main" id="{E0A5E2A3-B185-A143-764B-37E8A0A9CD95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535;p168">
            <a:extLst>
              <a:ext uri="{FF2B5EF4-FFF2-40B4-BE49-F238E27FC236}">
                <a16:creationId xmlns:a16="http://schemas.microsoft.com/office/drawing/2014/main" id="{E4DF7159-BEE3-98AE-C169-AD4E8D3151D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1536;p168">
            <a:extLst>
              <a:ext uri="{FF2B5EF4-FFF2-40B4-BE49-F238E27FC236}">
                <a16:creationId xmlns:a16="http://schemas.microsoft.com/office/drawing/2014/main" id="{DB172C51-00A1-20FF-922C-14F60E72E69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1537;p168">
            <a:extLst>
              <a:ext uri="{FF2B5EF4-FFF2-40B4-BE49-F238E27FC236}">
                <a16:creationId xmlns:a16="http://schemas.microsoft.com/office/drawing/2014/main" id="{711C0BCF-EC68-A0AB-0396-0D03EDC6BD0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46515275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40;p169">
            <a:extLst>
              <a:ext uri="{FF2B5EF4-FFF2-40B4-BE49-F238E27FC236}">
                <a16:creationId xmlns:a16="http://schemas.microsoft.com/office/drawing/2014/main" id="{EE3CE248-9812-7A87-992E-B60DA3CDDC1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B8B2EF-FAAC-4880-9D5F-77EDEA3214E6}" type="slidenum">
              <a:t>‹#›</a:t>
            </a:fld>
            <a:endParaRPr lang="en-US"/>
          </a:p>
        </p:txBody>
      </p:sp>
      <p:cxnSp>
        <p:nvCxnSpPr>
          <p:cNvPr id="3" name="Google Shape;1541;p169">
            <a:extLst>
              <a:ext uri="{FF2B5EF4-FFF2-40B4-BE49-F238E27FC236}">
                <a16:creationId xmlns:a16="http://schemas.microsoft.com/office/drawing/2014/main" id="{2CBAA607-2A5E-EC7E-B2CE-F4B7B38607D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542;p169">
            <a:extLst>
              <a:ext uri="{FF2B5EF4-FFF2-40B4-BE49-F238E27FC236}">
                <a16:creationId xmlns:a16="http://schemas.microsoft.com/office/drawing/2014/main" id="{0A97BBFC-383E-E0F3-9568-6C3774F9935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543;p169">
            <a:extLst>
              <a:ext uri="{FF2B5EF4-FFF2-40B4-BE49-F238E27FC236}">
                <a16:creationId xmlns:a16="http://schemas.microsoft.com/office/drawing/2014/main" id="{FE90DE8A-2FD8-1DDB-D702-CD5FCDFF65F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1544;p169">
              <a:extLst>
                <a:ext uri="{FF2B5EF4-FFF2-40B4-BE49-F238E27FC236}">
                  <a16:creationId xmlns:a16="http://schemas.microsoft.com/office/drawing/2014/main" id="{901E1FD6-8C9C-B842-5235-2F1347F571A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545;p169">
              <a:extLst>
                <a:ext uri="{FF2B5EF4-FFF2-40B4-BE49-F238E27FC236}">
                  <a16:creationId xmlns:a16="http://schemas.microsoft.com/office/drawing/2014/main" id="{88AE21F2-4222-0A70-CA31-7B770C9EF9E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546;p169">
                <a:extLst>
                  <a:ext uri="{FF2B5EF4-FFF2-40B4-BE49-F238E27FC236}">
                    <a16:creationId xmlns:a16="http://schemas.microsoft.com/office/drawing/2014/main" id="{514B1B67-6CB5-3C34-027E-4F7E7CFDD17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547;p169">
                <a:extLst>
                  <a:ext uri="{FF2B5EF4-FFF2-40B4-BE49-F238E27FC236}">
                    <a16:creationId xmlns:a16="http://schemas.microsoft.com/office/drawing/2014/main" id="{59F9958C-15A0-94F4-FDEA-2791AB8864B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599231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49;p170">
            <a:extLst>
              <a:ext uri="{FF2B5EF4-FFF2-40B4-BE49-F238E27FC236}">
                <a16:creationId xmlns:a16="http://schemas.microsoft.com/office/drawing/2014/main" id="{C5DC0620-8417-DBFE-BFB2-E781A9C3B88F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550;p170">
            <a:extLst>
              <a:ext uri="{FF2B5EF4-FFF2-40B4-BE49-F238E27FC236}">
                <a16:creationId xmlns:a16="http://schemas.microsoft.com/office/drawing/2014/main" id="{6B155279-F88E-B023-5068-60E21887440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551;p170">
            <a:extLst>
              <a:ext uri="{FF2B5EF4-FFF2-40B4-BE49-F238E27FC236}">
                <a16:creationId xmlns:a16="http://schemas.microsoft.com/office/drawing/2014/main" id="{8A914A1B-1DAE-7CF6-8012-FF45EECBB97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553;p170">
            <a:extLst>
              <a:ext uri="{FF2B5EF4-FFF2-40B4-BE49-F238E27FC236}">
                <a16:creationId xmlns:a16="http://schemas.microsoft.com/office/drawing/2014/main" id="{339B683C-F32C-8778-C352-FF5409634F42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1554;p170">
              <a:extLst>
                <a:ext uri="{FF2B5EF4-FFF2-40B4-BE49-F238E27FC236}">
                  <a16:creationId xmlns:a16="http://schemas.microsoft.com/office/drawing/2014/main" id="{27D4F409-BB66-1CCD-97CE-D7427C7DC9B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555;p170">
              <a:extLst>
                <a:ext uri="{FF2B5EF4-FFF2-40B4-BE49-F238E27FC236}">
                  <a16:creationId xmlns:a16="http://schemas.microsoft.com/office/drawing/2014/main" id="{63CACC6C-C4B9-2A53-6BC6-995E37D9BE5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556;p170">
              <a:extLst>
                <a:ext uri="{FF2B5EF4-FFF2-40B4-BE49-F238E27FC236}">
                  <a16:creationId xmlns:a16="http://schemas.microsoft.com/office/drawing/2014/main" id="{3C1BE5F5-6B3B-FE6A-A177-35873C7EE0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984475840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2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8;p171">
            <a:extLst>
              <a:ext uri="{FF2B5EF4-FFF2-40B4-BE49-F238E27FC236}">
                <a16:creationId xmlns:a16="http://schemas.microsoft.com/office/drawing/2014/main" id="{72F14344-1B9A-830E-628A-3371E5B5411B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1559;p171">
              <a:extLst>
                <a:ext uri="{FF2B5EF4-FFF2-40B4-BE49-F238E27FC236}">
                  <a16:creationId xmlns:a16="http://schemas.microsoft.com/office/drawing/2014/main" id="{618CE193-EF40-CB8A-ED84-ED87ADD4B3F3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560;p171">
              <a:extLst>
                <a:ext uri="{FF2B5EF4-FFF2-40B4-BE49-F238E27FC236}">
                  <a16:creationId xmlns:a16="http://schemas.microsoft.com/office/drawing/2014/main" id="{0E65EE99-4389-FC96-3C1E-9B9F5C972F1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561;p171">
              <a:extLst>
                <a:ext uri="{FF2B5EF4-FFF2-40B4-BE49-F238E27FC236}">
                  <a16:creationId xmlns:a16="http://schemas.microsoft.com/office/drawing/2014/main" id="{536EAC1F-8789-FBEB-4669-DD00C72F953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562;p171">
              <a:extLst>
                <a:ext uri="{FF2B5EF4-FFF2-40B4-BE49-F238E27FC236}">
                  <a16:creationId xmlns:a16="http://schemas.microsoft.com/office/drawing/2014/main" id="{73489F53-1BB7-72E4-F825-D5CC11D7D2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563;p171">
            <a:extLst>
              <a:ext uri="{FF2B5EF4-FFF2-40B4-BE49-F238E27FC236}">
                <a16:creationId xmlns:a16="http://schemas.microsoft.com/office/drawing/2014/main" id="{44A3E151-DE7A-2E87-3882-846148CBB0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64;p171">
            <a:extLst>
              <a:ext uri="{FF2B5EF4-FFF2-40B4-BE49-F238E27FC236}">
                <a16:creationId xmlns:a16="http://schemas.microsoft.com/office/drawing/2014/main" id="{903C4859-CB05-4E02-E8B7-67EB7A649A1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423088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66;p172">
            <a:extLst>
              <a:ext uri="{FF2B5EF4-FFF2-40B4-BE49-F238E27FC236}">
                <a16:creationId xmlns:a16="http://schemas.microsoft.com/office/drawing/2014/main" id="{2FDE651A-0CEA-A075-EA75-EBB0A23D34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567;p172">
            <a:extLst>
              <a:ext uri="{FF2B5EF4-FFF2-40B4-BE49-F238E27FC236}">
                <a16:creationId xmlns:a16="http://schemas.microsoft.com/office/drawing/2014/main" id="{A47C15A3-BECD-2CF1-D4B4-BF98547A9916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568;p172">
            <a:extLst>
              <a:ext uri="{FF2B5EF4-FFF2-40B4-BE49-F238E27FC236}">
                <a16:creationId xmlns:a16="http://schemas.microsoft.com/office/drawing/2014/main" id="{AB472276-4AF6-C37E-42A2-C202A737F40D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1569;p172">
              <a:extLst>
                <a:ext uri="{FF2B5EF4-FFF2-40B4-BE49-F238E27FC236}">
                  <a16:creationId xmlns:a16="http://schemas.microsoft.com/office/drawing/2014/main" id="{9E471B82-365F-6837-B673-50A77DDB38E7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570;p172">
              <a:extLst>
                <a:ext uri="{FF2B5EF4-FFF2-40B4-BE49-F238E27FC236}">
                  <a16:creationId xmlns:a16="http://schemas.microsoft.com/office/drawing/2014/main" id="{6F02B7C2-50D5-5D6F-3877-B8A5D2683D1D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572;p172">
            <a:extLst>
              <a:ext uri="{FF2B5EF4-FFF2-40B4-BE49-F238E27FC236}">
                <a16:creationId xmlns:a16="http://schemas.microsoft.com/office/drawing/2014/main" id="{977F1F54-96E7-BA4E-51C9-4CF5CEDAF18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9786873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74;p173">
            <a:extLst>
              <a:ext uri="{FF2B5EF4-FFF2-40B4-BE49-F238E27FC236}">
                <a16:creationId xmlns:a16="http://schemas.microsoft.com/office/drawing/2014/main" id="{0AA1E255-B478-19ED-655B-F7A64A7C9F29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575;p173">
            <a:extLst>
              <a:ext uri="{FF2B5EF4-FFF2-40B4-BE49-F238E27FC236}">
                <a16:creationId xmlns:a16="http://schemas.microsoft.com/office/drawing/2014/main" id="{39604164-22B5-8060-54DD-1B8AE3554BA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576;p173">
            <a:extLst>
              <a:ext uri="{FF2B5EF4-FFF2-40B4-BE49-F238E27FC236}">
                <a16:creationId xmlns:a16="http://schemas.microsoft.com/office/drawing/2014/main" id="{16A49A8D-8679-706B-42A4-B87FC3808F2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577;p173">
            <a:extLst>
              <a:ext uri="{FF2B5EF4-FFF2-40B4-BE49-F238E27FC236}">
                <a16:creationId xmlns:a16="http://schemas.microsoft.com/office/drawing/2014/main" id="{0E44697A-FBDD-2A19-89F9-EAC70BFACA3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ADF782E-B9DC-4C0B-8263-0A12F065949A}" type="slidenum">
              <a:t>‹#›</a:t>
            </a:fld>
            <a:endParaRPr lang="en-US"/>
          </a:p>
        </p:txBody>
      </p:sp>
      <p:cxnSp>
        <p:nvCxnSpPr>
          <p:cNvPr id="6" name="Google Shape;1578;p173">
            <a:extLst>
              <a:ext uri="{FF2B5EF4-FFF2-40B4-BE49-F238E27FC236}">
                <a16:creationId xmlns:a16="http://schemas.microsoft.com/office/drawing/2014/main" id="{5243C49F-6992-EE50-27E4-EDD94F8BD8D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579;p173">
            <a:extLst>
              <a:ext uri="{FF2B5EF4-FFF2-40B4-BE49-F238E27FC236}">
                <a16:creationId xmlns:a16="http://schemas.microsoft.com/office/drawing/2014/main" id="{1E4261F1-1773-6A14-559F-02ED856F156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580;p173">
            <a:extLst>
              <a:ext uri="{FF2B5EF4-FFF2-40B4-BE49-F238E27FC236}">
                <a16:creationId xmlns:a16="http://schemas.microsoft.com/office/drawing/2014/main" id="{64644F23-099E-E14D-40D3-76CCC5D3039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581;p173">
              <a:extLst>
                <a:ext uri="{FF2B5EF4-FFF2-40B4-BE49-F238E27FC236}">
                  <a16:creationId xmlns:a16="http://schemas.microsoft.com/office/drawing/2014/main" id="{3ACE5A1A-C96C-0EAC-62E2-DE21E3713C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582;p173">
              <a:extLst>
                <a:ext uri="{FF2B5EF4-FFF2-40B4-BE49-F238E27FC236}">
                  <a16:creationId xmlns:a16="http://schemas.microsoft.com/office/drawing/2014/main" id="{25D4CD2B-21A0-4DBD-BCFB-95571E185D0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583;p173">
                <a:extLst>
                  <a:ext uri="{FF2B5EF4-FFF2-40B4-BE49-F238E27FC236}">
                    <a16:creationId xmlns:a16="http://schemas.microsoft.com/office/drawing/2014/main" id="{B400CABD-B55C-5A04-5DFB-D13C6E3B5A5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584;p173">
                <a:extLst>
                  <a:ext uri="{FF2B5EF4-FFF2-40B4-BE49-F238E27FC236}">
                    <a16:creationId xmlns:a16="http://schemas.microsoft.com/office/drawing/2014/main" id="{87989F43-6F8E-D065-9C93-D026D94A0FE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585;p173" descr="Open quotation mark with solid fill">
            <a:extLst>
              <a:ext uri="{FF2B5EF4-FFF2-40B4-BE49-F238E27FC236}">
                <a16:creationId xmlns:a16="http://schemas.microsoft.com/office/drawing/2014/main" id="{195137D7-A7C8-F095-5DD7-AE4DBEC5753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7034510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87;p174">
            <a:extLst>
              <a:ext uri="{FF2B5EF4-FFF2-40B4-BE49-F238E27FC236}">
                <a16:creationId xmlns:a16="http://schemas.microsoft.com/office/drawing/2014/main" id="{918A31EB-35F1-FAE7-C3EF-AE4FC99BF10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588;p174">
              <a:extLst>
                <a:ext uri="{FF2B5EF4-FFF2-40B4-BE49-F238E27FC236}">
                  <a16:creationId xmlns:a16="http://schemas.microsoft.com/office/drawing/2014/main" id="{B93E843E-86F5-DC6F-0163-0148ABA8651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589;p174">
              <a:extLst>
                <a:ext uri="{FF2B5EF4-FFF2-40B4-BE49-F238E27FC236}">
                  <a16:creationId xmlns:a16="http://schemas.microsoft.com/office/drawing/2014/main" id="{B22AC808-F00F-33C7-6B9C-9D3C2D82DB0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590;p174">
                <a:extLst>
                  <a:ext uri="{FF2B5EF4-FFF2-40B4-BE49-F238E27FC236}">
                    <a16:creationId xmlns:a16="http://schemas.microsoft.com/office/drawing/2014/main" id="{605A0A38-342B-482B-7C2C-CA2B3825232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591;p174">
                <a:extLst>
                  <a:ext uri="{FF2B5EF4-FFF2-40B4-BE49-F238E27FC236}">
                    <a16:creationId xmlns:a16="http://schemas.microsoft.com/office/drawing/2014/main" id="{639729E9-C728-A170-7FBA-3A41C8CDF55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592;p174">
            <a:extLst>
              <a:ext uri="{FF2B5EF4-FFF2-40B4-BE49-F238E27FC236}">
                <a16:creationId xmlns:a16="http://schemas.microsoft.com/office/drawing/2014/main" id="{4918DD79-AE67-7116-CABD-8919F9C56B5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93;p174">
            <a:extLst>
              <a:ext uri="{FF2B5EF4-FFF2-40B4-BE49-F238E27FC236}">
                <a16:creationId xmlns:a16="http://schemas.microsoft.com/office/drawing/2014/main" id="{02064EFF-3D88-8C5C-7510-66CD80297BE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594;p174">
            <a:extLst>
              <a:ext uri="{FF2B5EF4-FFF2-40B4-BE49-F238E27FC236}">
                <a16:creationId xmlns:a16="http://schemas.microsoft.com/office/drawing/2014/main" id="{520D9B6E-B045-395A-4438-9E370822569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DFC3E64-8944-491C-8866-19709D95D1B5}" type="slidenum">
              <a:t>‹#›</a:t>
            </a:fld>
            <a:endParaRPr lang="en-US"/>
          </a:p>
        </p:txBody>
      </p:sp>
      <p:cxnSp>
        <p:nvCxnSpPr>
          <p:cNvPr id="10" name="Google Shape;1595;p174">
            <a:extLst>
              <a:ext uri="{FF2B5EF4-FFF2-40B4-BE49-F238E27FC236}">
                <a16:creationId xmlns:a16="http://schemas.microsoft.com/office/drawing/2014/main" id="{FAADEF87-58D5-719E-D914-A572222D1A0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596;p174">
            <a:extLst>
              <a:ext uri="{FF2B5EF4-FFF2-40B4-BE49-F238E27FC236}">
                <a16:creationId xmlns:a16="http://schemas.microsoft.com/office/drawing/2014/main" id="{4C12FBBA-EF26-C7DB-D5B1-5B4298C2936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520924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98;p175">
            <a:extLst>
              <a:ext uri="{FF2B5EF4-FFF2-40B4-BE49-F238E27FC236}">
                <a16:creationId xmlns:a16="http://schemas.microsoft.com/office/drawing/2014/main" id="{9BD197CF-0A60-7E05-FD4C-5386CD2C272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599;p175">
            <a:extLst>
              <a:ext uri="{FF2B5EF4-FFF2-40B4-BE49-F238E27FC236}">
                <a16:creationId xmlns:a16="http://schemas.microsoft.com/office/drawing/2014/main" id="{722FD4C0-ABF0-C58C-4F50-C2B6308EA0E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600;p175">
            <a:extLst>
              <a:ext uri="{FF2B5EF4-FFF2-40B4-BE49-F238E27FC236}">
                <a16:creationId xmlns:a16="http://schemas.microsoft.com/office/drawing/2014/main" id="{A565FEE9-70D0-F93C-3020-07452D4D057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1601;p175">
              <a:extLst>
                <a:ext uri="{FF2B5EF4-FFF2-40B4-BE49-F238E27FC236}">
                  <a16:creationId xmlns:a16="http://schemas.microsoft.com/office/drawing/2014/main" id="{DD791B31-3EF7-D879-2C67-08870AE9395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602;p175">
              <a:extLst>
                <a:ext uri="{FF2B5EF4-FFF2-40B4-BE49-F238E27FC236}">
                  <a16:creationId xmlns:a16="http://schemas.microsoft.com/office/drawing/2014/main" id="{8592B1B6-E74B-283C-F69F-16D5AFB8121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603;p175">
                <a:extLst>
                  <a:ext uri="{FF2B5EF4-FFF2-40B4-BE49-F238E27FC236}">
                    <a16:creationId xmlns:a16="http://schemas.microsoft.com/office/drawing/2014/main" id="{6C384C67-F9C5-0C7B-9A69-5479FBB1085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604;p175">
                <a:extLst>
                  <a:ext uri="{FF2B5EF4-FFF2-40B4-BE49-F238E27FC236}">
                    <a16:creationId xmlns:a16="http://schemas.microsoft.com/office/drawing/2014/main" id="{F3C8E24F-81FD-46C1-DA6D-347D6D48620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605;p175">
            <a:extLst>
              <a:ext uri="{FF2B5EF4-FFF2-40B4-BE49-F238E27FC236}">
                <a16:creationId xmlns:a16="http://schemas.microsoft.com/office/drawing/2014/main" id="{0A68B168-33A9-BE9B-6810-061F083CA07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606;p175">
            <a:extLst>
              <a:ext uri="{FF2B5EF4-FFF2-40B4-BE49-F238E27FC236}">
                <a16:creationId xmlns:a16="http://schemas.microsoft.com/office/drawing/2014/main" id="{40B6D4E7-D7A5-47AB-7398-620A27254D4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B24468F8-D847-4501-84F3-2C15504DC85B}" type="slidenum">
              <a:t>‹#›</a:t>
            </a:fld>
            <a:endParaRPr lang="en-US"/>
          </a:p>
        </p:txBody>
      </p:sp>
      <p:cxnSp>
        <p:nvCxnSpPr>
          <p:cNvPr id="11" name="Google Shape;1607;p175">
            <a:extLst>
              <a:ext uri="{FF2B5EF4-FFF2-40B4-BE49-F238E27FC236}">
                <a16:creationId xmlns:a16="http://schemas.microsoft.com/office/drawing/2014/main" id="{05ACC5BF-29B3-F9DE-AB93-6181CA6B1D7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608;p175">
            <a:extLst>
              <a:ext uri="{FF2B5EF4-FFF2-40B4-BE49-F238E27FC236}">
                <a16:creationId xmlns:a16="http://schemas.microsoft.com/office/drawing/2014/main" id="{75FF8116-F4F2-B4F2-985C-448C751C8E1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1780063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610;p176">
            <a:extLst>
              <a:ext uri="{FF2B5EF4-FFF2-40B4-BE49-F238E27FC236}">
                <a16:creationId xmlns:a16="http://schemas.microsoft.com/office/drawing/2014/main" id="{402754D1-C8BC-E014-B101-6DC881BD9A5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611;p176">
              <a:extLst>
                <a:ext uri="{FF2B5EF4-FFF2-40B4-BE49-F238E27FC236}">
                  <a16:creationId xmlns:a16="http://schemas.microsoft.com/office/drawing/2014/main" id="{F91D5CBA-E74C-C4AF-67A0-D83C65F7BC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612;p176">
              <a:extLst>
                <a:ext uri="{FF2B5EF4-FFF2-40B4-BE49-F238E27FC236}">
                  <a16:creationId xmlns:a16="http://schemas.microsoft.com/office/drawing/2014/main" id="{D648A3AA-79D5-25E0-F259-9248ED40DEE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613;p176">
                <a:extLst>
                  <a:ext uri="{FF2B5EF4-FFF2-40B4-BE49-F238E27FC236}">
                    <a16:creationId xmlns:a16="http://schemas.microsoft.com/office/drawing/2014/main" id="{F5EC637B-B616-7587-8DF9-EC6249395AA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614;p176">
                <a:extLst>
                  <a:ext uri="{FF2B5EF4-FFF2-40B4-BE49-F238E27FC236}">
                    <a16:creationId xmlns:a16="http://schemas.microsoft.com/office/drawing/2014/main" id="{811C46B6-2114-E351-7AC2-3E6C366BE7A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615;p176">
            <a:extLst>
              <a:ext uri="{FF2B5EF4-FFF2-40B4-BE49-F238E27FC236}">
                <a16:creationId xmlns:a16="http://schemas.microsoft.com/office/drawing/2014/main" id="{106EAB24-851A-16DD-7237-14A3F16F063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616;p176">
            <a:extLst>
              <a:ext uri="{FF2B5EF4-FFF2-40B4-BE49-F238E27FC236}">
                <a16:creationId xmlns:a16="http://schemas.microsoft.com/office/drawing/2014/main" id="{3F634365-DC92-20F3-5CC3-22712394BD7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617;p176">
            <a:extLst>
              <a:ext uri="{FF2B5EF4-FFF2-40B4-BE49-F238E27FC236}">
                <a16:creationId xmlns:a16="http://schemas.microsoft.com/office/drawing/2014/main" id="{50B84D70-4239-752D-7A8B-98D8E4F8838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1618;p176">
            <a:extLst>
              <a:ext uri="{FF2B5EF4-FFF2-40B4-BE49-F238E27FC236}">
                <a16:creationId xmlns:a16="http://schemas.microsoft.com/office/drawing/2014/main" id="{B6E0404D-055A-DE65-4E72-C78383B58E4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619;p176">
            <a:extLst>
              <a:ext uri="{FF2B5EF4-FFF2-40B4-BE49-F238E27FC236}">
                <a16:creationId xmlns:a16="http://schemas.microsoft.com/office/drawing/2014/main" id="{E488B85D-F7CE-14BD-B6C0-2CEA2FBE2C9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1620;p176">
            <a:extLst>
              <a:ext uri="{FF2B5EF4-FFF2-40B4-BE49-F238E27FC236}">
                <a16:creationId xmlns:a16="http://schemas.microsoft.com/office/drawing/2014/main" id="{72B60E94-52B1-A8AA-7CEA-410A70E1ABF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B00264-24F5-4A00-AF6F-094B89D86A5A}" type="slidenum">
              <a:t>‹#›</a:t>
            </a:fld>
            <a:endParaRPr lang="en-US"/>
          </a:p>
        </p:txBody>
      </p:sp>
      <p:cxnSp>
        <p:nvCxnSpPr>
          <p:cNvPr id="13" name="Google Shape;1621;p176">
            <a:extLst>
              <a:ext uri="{FF2B5EF4-FFF2-40B4-BE49-F238E27FC236}">
                <a16:creationId xmlns:a16="http://schemas.microsoft.com/office/drawing/2014/main" id="{3A8E1016-5B6F-B666-727E-BB353C573DE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622;p176">
            <a:extLst>
              <a:ext uri="{FF2B5EF4-FFF2-40B4-BE49-F238E27FC236}">
                <a16:creationId xmlns:a16="http://schemas.microsoft.com/office/drawing/2014/main" id="{78035F3D-C994-9B2D-CC28-6C7F3C39BFC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322692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624;p177">
            <a:extLst>
              <a:ext uri="{FF2B5EF4-FFF2-40B4-BE49-F238E27FC236}">
                <a16:creationId xmlns:a16="http://schemas.microsoft.com/office/drawing/2014/main" id="{13F0F1BA-67CE-3A62-C201-C280810D0B9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625;p177">
              <a:extLst>
                <a:ext uri="{FF2B5EF4-FFF2-40B4-BE49-F238E27FC236}">
                  <a16:creationId xmlns:a16="http://schemas.microsoft.com/office/drawing/2014/main" id="{98535109-3C8E-4E66-2300-1542E9ABDDE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626;p177">
              <a:extLst>
                <a:ext uri="{FF2B5EF4-FFF2-40B4-BE49-F238E27FC236}">
                  <a16:creationId xmlns:a16="http://schemas.microsoft.com/office/drawing/2014/main" id="{15C6CA9E-A8BF-E991-CBA0-2C069458A88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627;p177">
                <a:extLst>
                  <a:ext uri="{FF2B5EF4-FFF2-40B4-BE49-F238E27FC236}">
                    <a16:creationId xmlns:a16="http://schemas.microsoft.com/office/drawing/2014/main" id="{D5CD9FDB-7123-8487-1AB8-656554B1884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628;p177">
                <a:extLst>
                  <a:ext uri="{FF2B5EF4-FFF2-40B4-BE49-F238E27FC236}">
                    <a16:creationId xmlns:a16="http://schemas.microsoft.com/office/drawing/2014/main" id="{7506D759-1507-6927-4817-1610ABD9623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629;p177">
            <a:extLst>
              <a:ext uri="{FF2B5EF4-FFF2-40B4-BE49-F238E27FC236}">
                <a16:creationId xmlns:a16="http://schemas.microsoft.com/office/drawing/2014/main" id="{F149281C-E9CE-2D28-6FEF-2AE3B73652F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630;p177">
            <a:extLst>
              <a:ext uri="{FF2B5EF4-FFF2-40B4-BE49-F238E27FC236}">
                <a16:creationId xmlns:a16="http://schemas.microsoft.com/office/drawing/2014/main" id="{2A4277B8-B4A0-F6EA-4C4D-AAAC0233D87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4E3F58-CBC8-4A42-908B-7025FA16FE6E}" type="slidenum">
              <a:t>‹#›</a:t>
            </a:fld>
            <a:endParaRPr lang="en-US"/>
          </a:p>
        </p:txBody>
      </p:sp>
      <p:cxnSp>
        <p:nvCxnSpPr>
          <p:cNvPr id="9" name="Google Shape;1631;p177">
            <a:extLst>
              <a:ext uri="{FF2B5EF4-FFF2-40B4-BE49-F238E27FC236}">
                <a16:creationId xmlns:a16="http://schemas.microsoft.com/office/drawing/2014/main" id="{81C2F21A-E17E-5B7B-FE26-EC7AEC3DC58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632;p177">
            <a:extLst>
              <a:ext uri="{FF2B5EF4-FFF2-40B4-BE49-F238E27FC236}">
                <a16:creationId xmlns:a16="http://schemas.microsoft.com/office/drawing/2014/main" id="{77F151F9-E86D-8612-A53F-BEDE6481DEB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266053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;p16">
            <a:extLst>
              <a:ext uri="{FF2B5EF4-FFF2-40B4-BE49-F238E27FC236}">
                <a16:creationId xmlns:a16="http://schemas.microsoft.com/office/drawing/2014/main" id="{1636C054-1292-AFB7-96D1-207BAC5CA5A5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;p16">
            <a:extLst>
              <a:ext uri="{FF2B5EF4-FFF2-40B4-BE49-F238E27FC236}">
                <a16:creationId xmlns:a16="http://schemas.microsoft.com/office/drawing/2014/main" id="{61D095A7-0761-434A-3BE2-CFD136DC570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7;p16">
            <a:extLst>
              <a:ext uri="{FF2B5EF4-FFF2-40B4-BE49-F238E27FC236}">
                <a16:creationId xmlns:a16="http://schemas.microsoft.com/office/drawing/2014/main" id="{5101E693-A635-20C8-145A-157F097EEEB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9;p16">
            <a:extLst>
              <a:ext uri="{FF2B5EF4-FFF2-40B4-BE49-F238E27FC236}">
                <a16:creationId xmlns:a16="http://schemas.microsoft.com/office/drawing/2014/main" id="{93AAA7C3-51A3-887F-0870-80CCCC25BF83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20;p16">
              <a:extLst>
                <a:ext uri="{FF2B5EF4-FFF2-40B4-BE49-F238E27FC236}">
                  <a16:creationId xmlns:a16="http://schemas.microsoft.com/office/drawing/2014/main" id="{63F2D0B1-7007-16D1-8EC0-374D03412B3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21;p16">
              <a:extLst>
                <a:ext uri="{FF2B5EF4-FFF2-40B4-BE49-F238E27FC236}">
                  <a16:creationId xmlns:a16="http://schemas.microsoft.com/office/drawing/2014/main" id="{FBBE559B-78B1-5E8C-B092-91FE25A0F757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22;p16">
              <a:extLst>
                <a:ext uri="{FF2B5EF4-FFF2-40B4-BE49-F238E27FC236}">
                  <a16:creationId xmlns:a16="http://schemas.microsoft.com/office/drawing/2014/main" id="{22CDBC3F-58B7-0506-2D4E-9C422FE497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226588047"/>
      </p:ext>
    </p:extLst>
  </p:cSld>
  <p:clrMapOvr>
    <a:masterClrMapping/>
  </p:clrMapOvr>
  <p:hf sldNum="0" hdr="0" ftr="0" dt="0"/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634;p178">
            <a:extLst>
              <a:ext uri="{FF2B5EF4-FFF2-40B4-BE49-F238E27FC236}">
                <a16:creationId xmlns:a16="http://schemas.microsoft.com/office/drawing/2014/main" id="{2083F5BE-4931-4275-E299-E13BDA4EF094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1635;p178">
              <a:extLst>
                <a:ext uri="{FF2B5EF4-FFF2-40B4-BE49-F238E27FC236}">
                  <a16:creationId xmlns:a16="http://schemas.microsoft.com/office/drawing/2014/main" id="{5C6BBAC9-B615-2ACB-8D45-3C1FD802E5C6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636;p178">
              <a:extLst>
                <a:ext uri="{FF2B5EF4-FFF2-40B4-BE49-F238E27FC236}">
                  <a16:creationId xmlns:a16="http://schemas.microsoft.com/office/drawing/2014/main" id="{E5B7BFDD-A00D-6935-7383-32DB7A031219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637;p178">
            <a:extLst>
              <a:ext uri="{FF2B5EF4-FFF2-40B4-BE49-F238E27FC236}">
                <a16:creationId xmlns:a16="http://schemas.microsoft.com/office/drawing/2014/main" id="{97476D00-9EA4-5B85-E6AD-FA2315A67F55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638;p178">
            <a:extLst>
              <a:ext uri="{FF2B5EF4-FFF2-40B4-BE49-F238E27FC236}">
                <a16:creationId xmlns:a16="http://schemas.microsoft.com/office/drawing/2014/main" id="{2B9B285C-C421-71FD-C688-F6D10053669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1639;p178">
            <a:extLst>
              <a:ext uri="{FF2B5EF4-FFF2-40B4-BE49-F238E27FC236}">
                <a16:creationId xmlns:a16="http://schemas.microsoft.com/office/drawing/2014/main" id="{FEB2B596-4EB3-A6B6-BBF9-BDB89387BFE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1640;p178">
            <a:extLst>
              <a:ext uri="{FF2B5EF4-FFF2-40B4-BE49-F238E27FC236}">
                <a16:creationId xmlns:a16="http://schemas.microsoft.com/office/drawing/2014/main" id="{33B7F782-42A0-D964-F394-7DC8D50F4AC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57176579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43;p179">
            <a:extLst>
              <a:ext uri="{FF2B5EF4-FFF2-40B4-BE49-F238E27FC236}">
                <a16:creationId xmlns:a16="http://schemas.microsoft.com/office/drawing/2014/main" id="{782FF092-E308-3392-B6B7-3D1AA0A0BA0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BE7EC8-524C-41EF-8ABA-CB6EBC672D7F}" type="slidenum">
              <a:t>‹#›</a:t>
            </a:fld>
            <a:endParaRPr lang="en-US"/>
          </a:p>
        </p:txBody>
      </p:sp>
      <p:cxnSp>
        <p:nvCxnSpPr>
          <p:cNvPr id="3" name="Google Shape;1644;p179">
            <a:extLst>
              <a:ext uri="{FF2B5EF4-FFF2-40B4-BE49-F238E27FC236}">
                <a16:creationId xmlns:a16="http://schemas.microsoft.com/office/drawing/2014/main" id="{B48F43CB-ACF9-3725-7F71-45752712613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645;p179">
            <a:extLst>
              <a:ext uri="{FF2B5EF4-FFF2-40B4-BE49-F238E27FC236}">
                <a16:creationId xmlns:a16="http://schemas.microsoft.com/office/drawing/2014/main" id="{6720FE22-813B-3A1B-FC60-50A264A3AAD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646;p179">
            <a:extLst>
              <a:ext uri="{FF2B5EF4-FFF2-40B4-BE49-F238E27FC236}">
                <a16:creationId xmlns:a16="http://schemas.microsoft.com/office/drawing/2014/main" id="{036AF8DF-ACE9-92BF-0FC9-7B907914673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1647;p179">
              <a:extLst>
                <a:ext uri="{FF2B5EF4-FFF2-40B4-BE49-F238E27FC236}">
                  <a16:creationId xmlns:a16="http://schemas.microsoft.com/office/drawing/2014/main" id="{B9EFEA8F-0D69-9117-E0FF-4AA07730F4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648;p179">
              <a:extLst>
                <a:ext uri="{FF2B5EF4-FFF2-40B4-BE49-F238E27FC236}">
                  <a16:creationId xmlns:a16="http://schemas.microsoft.com/office/drawing/2014/main" id="{BEBF0095-4D91-E345-E069-98A6AAC08A6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649;p179">
                <a:extLst>
                  <a:ext uri="{FF2B5EF4-FFF2-40B4-BE49-F238E27FC236}">
                    <a16:creationId xmlns:a16="http://schemas.microsoft.com/office/drawing/2014/main" id="{7C6D67A6-F6EC-EFB9-5E8F-B1DA7197E77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650;p179">
                <a:extLst>
                  <a:ext uri="{FF2B5EF4-FFF2-40B4-BE49-F238E27FC236}">
                    <a16:creationId xmlns:a16="http://schemas.microsoft.com/office/drawing/2014/main" id="{4D29165B-99B1-40E3-A81E-39B95A11AA3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499817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52;p180">
            <a:extLst>
              <a:ext uri="{FF2B5EF4-FFF2-40B4-BE49-F238E27FC236}">
                <a16:creationId xmlns:a16="http://schemas.microsoft.com/office/drawing/2014/main" id="{97CBBEDE-7298-2EFD-A608-BE9AE0DDDEFD}"/>
              </a:ext>
            </a:extLst>
          </p:cNvPr>
          <p:cNvSpPr/>
          <p:nvPr/>
        </p:nvSpPr>
        <p:spPr>
          <a:xfrm>
            <a:off x="-31752" y="9944100"/>
            <a:ext cx="18319748" cy="3429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653;p180">
            <a:extLst>
              <a:ext uri="{FF2B5EF4-FFF2-40B4-BE49-F238E27FC236}">
                <a16:creationId xmlns:a16="http://schemas.microsoft.com/office/drawing/2014/main" id="{2E8C5948-0E22-57DA-3C10-D5251DE0083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1918957" y="612775"/>
            <a:ext cx="5559423" cy="272097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" name="Google Shape;1654;p180">
            <a:extLst>
              <a:ext uri="{FF2B5EF4-FFF2-40B4-BE49-F238E27FC236}">
                <a16:creationId xmlns:a16="http://schemas.microsoft.com/office/drawing/2014/main" id="{91C2D337-FF37-1AAC-A472-BBBD8B61AC5D}"/>
              </a:ext>
            </a:extLst>
          </p:cNvPr>
          <p:cNvGrpSpPr/>
          <p:nvPr/>
        </p:nvGrpSpPr>
        <p:grpSpPr>
          <a:xfrm>
            <a:off x="1" y="0"/>
            <a:ext cx="2794004" cy="9944100"/>
            <a:chOff x="0" y="0"/>
            <a:chExt cx="1862669" cy="6629400"/>
          </a:xfrm>
        </p:grpSpPr>
        <p:sp>
          <p:nvSpPr>
            <p:cNvPr id="5" name="Google Shape;1655;p180">
              <a:extLst>
                <a:ext uri="{FF2B5EF4-FFF2-40B4-BE49-F238E27FC236}">
                  <a16:creationId xmlns:a16="http://schemas.microsoft.com/office/drawing/2014/main" id="{EB2F95F4-2E00-7ABE-D7E3-F2A8FD576E1C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t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36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656;p180">
              <a:extLst>
                <a:ext uri="{FF2B5EF4-FFF2-40B4-BE49-F238E27FC236}">
                  <a16:creationId xmlns:a16="http://schemas.microsoft.com/office/drawing/2014/main" id="{78FDF009-4957-121C-C85D-9305AEC32D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7" name="Google Shape;1657;p180">
            <a:extLst>
              <a:ext uri="{FF2B5EF4-FFF2-40B4-BE49-F238E27FC236}">
                <a16:creationId xmlns:a16="http://schemas.microsoft.com/office/drawing/2014/main" id="{0927228D-D3F4-3DB2-DF5C-802803F81EB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21238" y="6293640"/>
            <a:ext cx="8232768" cy="548640"/>
          </a:xfrm>
        </p:spPr>
        <p:txBody>
          <a:bodyPr/>
          <a:lstStyle>
            <a:lvl1pPr>
              <a:buSzPts val="1867"/>
              <a:defRPr sz="2801"/>
            </a:lvl1pPr>
          </a:lstStyle>
          <a:p>
            <a:pPr lvl="0"/>
            <a:endParaRPr lang="en-US"/>
          </a:p>
        </p:txBody>
      </p:sp>
      <p:sp>
        <p:nvSpPr>
          <p:cNvPr id="8" name="Google Shape;1658;p180">
            <a:extLst>
              <a:ext uri="{FF2B5EF4-FFF2-40B4-BE49-F238E27FC236}">
                <a16:creationId xmlns:a16="http://schemas.microsoft.com/office/drawing/2014/main" id="{D24C6E4C-8C1F-6498-BAC9-68C5472C05B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32807" y="2709637"/>
            <a:ext cx="15284739" cy="3417314"/>
          </a:xfrm>
        </p:spPr>
        <p:txBody>
          <a:bodyPr anchor="b"/>
          <a:lstStyle>
            <a:lvl1pPr>
              <a:defRPr sz="8000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659;p180">
            <a:extLst>
              <a:ext uri="{FF2B5EF4-FFF2-40B4-BE49-F238E27FC236}">
                <a16:creationId xmlns:a16="http://schemas.microsoft.com/office/drawing/2014/main" id="{E53C2DE7-BF4E-1C41-51C2-504C4590F41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6900863"/>
            <a:ext cx="8229600" cy="548640"/>
          </a:xfrm>
        </p:spPr>
        <p:txBody>
          <a:bodyPr/>
          <a:lstStyle>
            <a:lvl1pPr indent="-520727">
              <a:buSzPts val="1867"/>
              <a:defRPr sz="2801"/>
            </a:lvl1pPr>
          </a:lstStyle>
          <a:p>
            <a:pPr lvl="0"/>
            <a:endParaRPr lang="en-US"/>
          </a:p>
        </p:txBody>
      </p:sp>
      <p:sp>
        <p:nvSpPr>
          <p:cNvPr id="10" name="Google Shape;1660;p180">
            <a:extLst>
              <a:ext uri="{FF2B5EF4-FFF2-40B4-BE49-F238E27FC236}">
                <a16:creationId xmlns:a16="http://schemas.microsoft.com/office/drawing/2014/main" id="{C3968D2B-2B26-C375-1699-0C548CC221E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7508084"/>
            <a:ext cx="8229600" cy="548640"/>
          </a:xfrm>
        </p:spPr>
        <p:txBody>
          <a:bodyPr/>
          <a:lstStyle>
            <a:lvl1pPr indent="-520727">
              <a:buSzPts val="1867"/>
              <a:defRPr sz="2801"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012437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62;p181">
            <a:extLst>
              <a:ext uri="{FF2B5EF4-FFF2-40B4-BE49-F238E27FC236}">
                <a16:creationId xmlns:a16="http://schemas.microsoft.com/office/drawing/2014/main" id="{AB6480B0-DB55-AA26-05A6-064A182364D7}"/>
              </a:ext>
            </a:extLst>
          </p:cNvPr>
          <p:cNvSpPr/>
          <p:nvPr/>
        </p:nvSpPr>
        <p:spPr>
          <a:xfrm>
            <a:off x="-15868" y="9931399"/>
            <a:ext cx="18319748" cy="355601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63;p181">
            <a:extLst>
              <a:ext uri="{FF2B5EF4-FFF2-40B4-BE49-F238E27FC236}">
                <a16:creationId xmlns:a16="http://schemas.microsoft.com/office/drawing/2014/main" id="{ECA844DD-A622-2880-CA33-F3448C1BC3A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7167" y="337262"/>
            <a:ext cx="17573583" cy="853985"/>
          </a:xfrm>
        </p:spPr>
        <p:txBody>
          <a:bodyPr/>
          <a:lstStyle>
            <a:lvl1pPr>
              <a:defRPr sz="4400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64;p181">
            <a:extLst>
              <a:ext uri="{FF2B5EF4-FFF2-40B4-BE49-F238E27FC236}">
                <a16:creationId xmlns:a16="http://schemas.microsoft.com/office/drawing/2014/main" id="{354B0493-EDFC-926A-F026-8A99A70F76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7167" y="1375797"/>
            <a:ext cx="17573583" cy="7438008"/>
          </a:xfrm>
        </p:spPr>
        <p:txBody>
          <a:bodyPr/>
          <a:lstStyle>
            <a:lvl1pPr indent="-520727">
              <a:buSzPts val="1867"/>
              <a:buFont typeface="Noto Sans Symbols"/>
              <a:buChar char="▪"/>
              <a:defRPr sz="2801" b="1"/>
            </a:lvl1pPr>
          </a:lstStyle>
          <a:p>
            <a:pPr lvl="0"/>
            <a:endParaRPr lang="en-US"/>
          </a:p>
        </p:txBody>
      </p:sp>
      <p:sp>
        <p:nvSpPr>
          <p:cNvPr id="5" name="Google Shape;1665;p181">
            <a:extLst>
              <a:ext uri="{FF2B5EF4-FFF2-40B4-BE49-F238E27FC236}">
                <a16:creationId xmlns:a16="http://schemas.microsoft.com/office/drawing/2014/main" id="{12BE773D-4D7A-4F33-ED51-32D10FB75A6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788399" y="8953503"/>
            <a:ext cx="12112352" cy="974727"/>
          </a:xfrm>
        </p:spPr>
        <p:txBody>
          <a:bodyPr anchor="b"/>
          <a:lstStyle>
            <a:lvl1pPr indent="-469869">
              <a:buSzPts val="1333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6" name="Google Shape;1666;p181">
            <a:extLst>
              <a:ext uri="{FF2B5EF4-FFF2-40B4-BE49-F238E27FC236}">
                <a16:creationId xmlns:a16="http://schemas.microsoft.com/office/drawing/2014/main" id="{B55C8C7A-4FD8-211A-E159-07F24F9BB64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2201">
                <a:solidFill>
                  <a:srgbClr val="FFFFFF"/>
                </a:solidFill>
              </a:defRPr>
            </a:lvl1pPr>
          </a:lstStyle>
          <a:p>
            <a:pPr lvl="0"/>
            <a:fld id="{A6F7D804-F1A9-4710-89D4-36D34624BC7F}" type="slidenum">
              <a:t>‹#›</a:t>
            </a:fld>
            <a:endParaRPr lang="en-US"/>
          </a:p>
        </p:txBody>
      </p:sp>
      <p:pic>
        <p:nvPicPr>
          <p:cNvPr id="7" name="Google Shape;1667;p181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AD8C1CF7-FC3A-56F4-1FFA-0E1DA0921E5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52397" y="8953503"/>
            <a:ext cx="5556516" cy="97789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84099212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69;p182">
            <a:extLst>
              <a:ext uri="{FF2B5EF4-FFF2-40B4-BE49-F238E27FC236}">
                <a16:creationId xmlns:a16="http://schemas.microsoft.com/office/drawing/2014/main" id="{37CDD86D-4A47-47AE-1AD9-5A65DBF3867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10"/>
          </a:xfrm>
        </p:spPr>
        <p:txBody>
          <a:bodyPr>
            <a:spAutoFit/>
          </a:bodyPr>
          <a:lstStyle>
            <a:lvl1pPr indent="-34290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670;p182">
            <a:extLst>
              <a:ext uri="{FF2B5EF4-FFF2-40B4-BE49-F238E27FC236}">
                <a16:creationId xmlns:a16="http://schemas.microsoft.com/office/drawing/2014/main" id="{D444BC3A-D695-B20E-6632-DD4EF4D294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71;p182">
            <a:extLst>
              <a:ext uri="{FF2B5EF4-FFF2-40B4-BE49-F238E27FC236}">
                <a16:creationId xmlns:a16="http://schemas.microsoft.com/office/drawing/2014/main" id="{64C0533D-E501-8525-6F12-826EFB4F64B1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72;p182">
            <a:extLst>
              <a:ext uri="{FF2B5EF4-FFF2-40B4-BE49-F238E27FC236}">
                <a16:creationId xmlns:a16="http://schemas.microsoft.com/office/drawing/2014/main" id="{9968881B-F89B-E48D-F61A-4A67192310E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673;p182">
            <a:extLst>
              <a:ext uri="{FF2B5EF4-FFF2-40B4-BE49-F238E27FC236}">
                <a16:creationId xmlns:a16="http://schemas.microsoft.com/office/drawing/2014/main" id="{A8BD4A6B-C416-A577-2047-864A9EF8DF1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86E1D6-0975-47C0-8C33-6F63B38B2DA2}" type="slidenum">
              <a:t>‹#›</a:t>
            </a:fld>
            <a:endParaRPr lang="en-US"/>
          </a:p>
        </p:txBody>
      </p:sp>
      <p:sp>
        <p:nvSpPr>
          <p:cNvPr id="7" name="Google Shape;1674;p182">
            <a:extLst>
              <a:ext uri="{FF2B5EF4-FFF2-40B4-BE49-F238E27FC236}">
                <a16:creationId xmlns:a16="http://schemas.microsoft.com/office/drawing/2014/main" id="{EE2E9848-AB17-2B1A-EA38-800E722E23BC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675;p182">
            <a:extLst>
              <a:ext uri="{FF2B5EF4-FFF2-40B4-BE49-F238E27FC236}">
                <a16:creationId xmlns:a16="http://schemas.microsoft.com/office/drawing/2014/main" id="{94F09F9F-E85A-D161-84EA-AD9DD8714CB7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676;p182">
            <a:extLst>
              <a:ext uri="{FF2B5EF4-FFF2-40B4-BE49-F238E27FC236}">
                <a16:creationId xmlns:a16="http://schemas.microsoft.com/office/drawing/2014/main" id="{CB482C68-08DB-7981-A7BA-628AF89060A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indent="-34290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677;p182">
            <a:extLst>
              <a:ext uri="{FF2B5EF4-FFF2-40B4-BE49-F238E27FC236}">
                <a16:creationId xmlns:a16="http://schemas.microsoft.com/office/drawing/2014/main" id="{54076065-B700-19DA-A4B9-E8AD98CB30A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08442669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79;p183">
            <a:extLst>
              <a:ext uri="{FF2B5EF4-FFF2-40B4-BE49-F238E27FC236}">
                <a16:creationId xmlns:a16="http://schemas.microsoft.com/office/drawing/2014/main" id="{17D2D1A1-66F0-3D14-E061-ED620E408E2C}"/>
              </a:ext>
            </a:extLst>
          </p:cNvPr>
          <p:cNvSpPr/>
          <p:nvPr/>
        </p:nvSpPr>
        <p:spPr>
          <a:xfrm>
            <a:off x="-31752" y="9944100"/>
            <a:ext cx="18319748" cy="3429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680;p183">
            <a:extLst>
              <a:ext uri="{FF2B5EF4-FFF2-40B4-BE49-F238E27FC236}">
                <a16:creationId xmlns:a16="http://schemas.microsoft.com/office/drawing/2014/main" id="{F5B78645-6230-08B7-D8A6-708A95C8289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1918957" y="612775"/>
            <a:ext cx="5559423" cy="272097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" name="Google Shape;1681;p183">
            <a:extLst>
              <a:ext uri="{FF2B5EF4-FFF2-40B4-BE49-F238E27FC236}">
                <a16:creationId xmlns:a16="http://schemas.microsoft.com/office/drawing/2014/main" id="{6199145F-4877-9320-28DC-F8F41E931A9A}"/>
              </a:ext>
            </a:extLst>
          </p:cNvPr>
          <p:cNvGrpSpPr/>
          <p:nvPr/>
        </p:nvGrpSpPr>
        <p:grpSpPr>
          <a:xfrm>
            <a:off x="1" y="0"/>
            <a:ext cx="2794004" cy="9944100"/>
            <a:chOff x="0" y="0"/>
            <a:chExt cx="1862669" cy="6629400"/>
          </a:xfrm>
        </p:grpSpPr>
        <p:sp>
          <p:nvSpPr>
            <p:cNvPr id="5" name="Google Shape;1682;p183">
              <a:extLst>
                <a:ext uri="{FF2B5EF4-FFF2-40B4-BE49-F238E27FC236}">
                  <a16:creationId xmlns:a16="http://schemas.microsoft.com/office/drawing/2014/main" id="{01C354B6-4B69-CA09-9927-09303BA1F34C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t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36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683;p183">
              <a:extLst>
                <a:ext uri="{FF2B5EF4-FFF2-40B4-BE49-F238E27FC236}">
                  <a16:creationId xmlns:a16="http://schemas.microsoft.com/office/drawing/2014/main" id="{648F8AEE-21CB-51D8-D2A0-E19ED041E01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7" name="Google Shape;1684;p183">
            <a:extLst>
              <a:ext uri="{FF2B5EF4-FFF2-40B4-BE49-F238E27FC236}">
                <a16:creationId xmlns:a16="http://schemas.microsoft.com/office/drawing/2014/main" id="{C3232FAE-47E4-5E1A-9B5D-1D353A7E684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21238" y="6293640"/>
            <a:ext cx="8232768" cy="548640"/>
          </a:xfrm>
        </p:spPr>
        <p:txBody>
          <a:bodyPr/>
          <a:lstStyle>
            <a:lvl1pPr>
              <a:buSzPts val="1867"/>
              <a:defRPr sz="2801"/>
            </a:lvl1pPr>
          </a:lstStyle>
          <a:p>
            <a:pPr lvl="0"/>
            <a:endParaRPr lang="en-US"/>
          </a:p>
        </p:txBody>
      </p:sp>
      <p:sp>
        <p:nvSpPr>
          <p:cNvPr id="8" name="Google Shape;1685;p183">
            <a:extLst>
              <a:ext uri="{FF2B5EF4-FFF2-40B4-BE49-F238E27FC236}">
                <a16:creationId xmlns:a16="http://schemas.microsoft.com/office/drawing/2014/main" id="{1AF6DF79-C71A-773D-60FD-4E26BC4BD3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32807" y="2709637"/>
            <a:ext cx="15284739" cy="3417314"/>
          </a:xfrm>
        </p:spPr>
        <p:txBody>
          <a:bodyPr anchor="b"/>
          <a:lstStyle>
            <a:lvl1pPr>
              <a:defRPr sz="8000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686;p183">
            <a:extLst>
              <a:ext uri="{FF2B5EF4-FFF2-40B4-BE49-F238E27FC236}">
                <a16:creationId xmlns:a16="http://schemas.microsoft.com/office/drawing/2014/main" id="{A53B319D-7809-FF0E-8CEC-873BA080390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6900863"/>
            <a:ext cx="8229600" cy="548640"/>
          </a:xfrm>
        </p:spPr>
        <p:txBody>
          <a:bodyPr/>
          <a:lstStyle>
            <a:lvl1pPr indent="-520727">
              <a:buSzPts val="1867"/>
              <a:defRPr sz="2801"/>
            </a:lvl1pPr>
          </a:lstStyle>
          <a:p>
            <a:pPr lvl="0"/>
            <a:endParaRPr lang="en-US"/>
          </a:p>
        </p:txBody>
      </p:sp>
      <p:sp>
        <p:nvSpPr>
          <p:cNvPr id="10" name="Google Shape;1687;p183">
            <a:extLst>
              <a:ext uri="{FF2B5EF4-FFF2-40B4-BE49-F238E27FC236}">
                <a16:creationId xmlns:a16="http://schemas.microsoft.com/office/drawing/2014/main" id="{13855B64-4B5A-1C0F-A47F-4CCE6C46B34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7508084"/>
            <a:ext cx="8229600" cy="548640"/>
          </a:xfrm>
        </p:spPr>
        <p:txBody>
          <a:bodyPr/>
          <a:lstStyle>
            <a:lvl1pPr indent="-520727">
              <a:buSzPts val="1867"/>
              <a:defRPr sz="2801"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8516954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able of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89;p184">
            <a:extLst>
              <a:ext uri="{FF2B5EF4-FFF2-40B4-BE49-F238E27FC236}">
                <a16:creationId xmlns:a16="http://schemas.microsoft.com/office/drawing/2014/main" id="{2FBED110-5960-CF56-D9C8-683FB4632E6E}"/>
              </a:ext>
            </a:extLst>
          </p:cNvPr>
          <p:cNvSpPr/>
          <p:nvPr/>
        </p:nvSpPr>
        <p:spPr>
          <a:xfrm>
            <a:off x="-15868" y="9931399"/>
            <a:ext cx="18319748" cy="355601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90;p184">
            <a:extLst>
              <a:ext uri="{FF2B5EF4-FFF2-40B4-BE49-F238E27FC236}">
                <a16:creationId xmlns:a16="http://schemas.microsoft.com/office/drawing/2014/main" id="{94A57D33-30E9-6D7F-B386-456FCDB4418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7167" y="337262"/>
            <a:ext cx="17573583" cy="853985"/>
          </a:xfrm>
        </p:spPr>
        <p:txBody>
          <a:bodyPr/>
          <a:lstStyle>
            <a:lvl1pPr>
              <a:defRPr sz="4400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91;p184">
            <a:extLst>
              <a:ext uri="{FF2B5EF4-FFF2-40B4-BE49-F238E27FC236}">
                <a16:creationId xmlns:a16="http://schemas.microsoft.com/office/drawing/2014/main" id="{7707631D-5504-B6E4-D2CA-9778FA2AB0B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7167" y="1375797"/>
            <a:ext cx="17573583" cy="7438008"/>
          </a:xfrm>
        </p:spPr>
        <p:txBody>
          <a:bodyPr/>
          <a:lstStyle>
            <a:lvl1pPr indent="-520727">
              <a:buSzPts val="1867"/>
              <a:buFont typeface="Noto Sans Symbols"/>
              <a:buChar char="▪"/>
              <a:defRPr sz="2801" b="1"/>
            </a:lvl1pPr>
          </a:lstStyle>
          <a:p>
            <a:pPr lvl="0"/>
            <a:endParaRPr lang="en-US"/>
          </a:p>
        </p:txBody>
      </p:sp>
      <p:sp>
        <p:nvSpPr>
          <p:cNvPr id="5" name="Google Shape;1692;p184">
            <a:extLst>
              <a:ext uri="{FF2B5EF4-FFF2-40B4-BE49-F238E27FC236}">
                <a16:creationId xmlns:a16="http://schemas.microsoft.com/office/drawing/2014/main" id="{9255D73F-2417-5580-FC9F-DABF9B5BFB2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788399" y="8953503"/>
            <a:ext cx="12112352" cy="974727"/>
          </a:xfrm>
        </p:spPr>
        <p:txBody>
          <a:bodyPr anchor="b"/>
          <a:lstStyle>
            <a:lvl1pPr indent="-469869">
              <a:buSzPts val="1333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6" name="Google Shape;1693;p184">
            <a:extLst>
              <a:ext uri="{FF2B5EF4-FFF2-40B4-BE49-F238E27FC236}">
                <a16:creationId xmlns:a16="http://schemas.microsoft.com/office/drawing/2014/main" id="{80CF111F-0382-F2D5-2205-81B4F91AD5D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2201">
                <a:solidFill>
                  <a:srgbClr val="FFFFFF"/>
                </a:solidFill>
              </a:defRPr>
            </a:lvl1pPr>
          </a:lstStyle>
          <a:p>
            <a:pPr lvl="0"/>
            <a:fld id="{4C8FC49D-B4D3-44FB-A527-B6E95D5C0974}" type="slidenum">
              <a:t>‹#›</a:t>
            </a:fld>
            <a:endParaRPr lang="en-US"/>
          </a:p>
        </p:txBody>
      </p:sp>
      <p:pic>
        <p:nvPicPr>
          <p:cNvPr id="7" name="Google Shape;1694;p184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32D07149-099B-323D-FD48-6AE970333FC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52397" y="8953503"/>
            <a:ext cx="5556516" cy="97789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23704617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96;p185">
            <a:extLst>
              <a:ext uri="{FF2B5EF4-FFF2-40B4-BE49-F238E27FC236}">
                <a16:creationId xmlns:a16="http://schemas.microsoft.com/office/drawing/2014/main" id="{8C94DAE4-5D64-624E-D61F-695D77F9144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10"/>
          </a:xfrm>
        </p:spPr>
        <p:txBody>
          <a:bodyPr>
            <a:spAutoFit/>
          </a:bodyPr>
          <a:lstStyle>
            <a:lvl1pPr indent="-34290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697;p185">
            <a:extLst>
              <a:ext uri="{FF2B5EF4-FFF2-40B4-BE49-F238E27FC236}">
                <a16:creationId xmlns:a16="http://schemas.microsoft.com/office/drawing/2014/main" id="{E0D9BE2D-BAEA-A9DD-E8AF-E473E8FEEAC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98;p185">
            <a:extLst>
              <a:ext uri="{FF2B5EF4-FFF2-40B4-BE49-F238E27FC236}">
                <a16:creationId xmlns:a16="http://schemas.microsoft.com/office/drawing/2014/main" id="{FCABF8B8-BC96-165C-6427-4C8E697A55D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99;p185">
            <a:extLst>
              <a:ext uri="{FF2B5EF4-FFF2-40B4-BE49-F238E27FC236}">
                <a16:creationId xmlns:a16="http://schemas.microsoft.com/office/drawing/2014/main" id="{DD763F4E-1E54-A65D-B12C-7CEC0A87A62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700;p185">
            <a:extLst>
              <a:ext uri="{FF2B5EF4-FFF2-40B4-BE49-F238E27FC236}">
                <a16:creationId xmlns:a16="http://schemas.microsoft.com/office/drawing/2014/main" id="{4A102AA4-D5AC-7497-9834-80323113DEA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72050DA-D006-497F-80A8-01675600E060}" type="slidenum">
              <a:t>‹#›</a:t>
            </a:fld>
            <a:endParaRPr lang="en-US"/>
          </a:p>
        </p:txBody>
      </p:sp>
      <p:sp>
        <p:nvSpPr>
          <p:cNvPr id="7" name="Google Shape;1701;p185">
            <a:extLst>
              <a:ext uri="{FF2B5EF4-FFF2-40B4-BE49-F238E27FC236}">
                <a16:creationId xmlns:a16="http://schemas.microsoft.com/office/drawing/2014/main" id="{D3EF8661-A5B3-8D63-1D16-57BE8E15148F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702;p185">
            <a:extLst>
              <a:ext uri="{FF2B5EF4-FFF2-40B4-BE49-F238E27FC236}">
                <a16:creationId xmlns:a16="http://schemas.microsoft.com/office/drawing/2014/main" id="{D3FA9E16-695F-FD55-1E12-0FD5C451AB7F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703;p185">
            <a:extLst>
              <a:ext uri="{FF2B5EF4-FFF2-40B4-BE49-F238E27FC236}">
                <a16:creationId xmlns:a16="http://schemas.microsoft.com/office/drawing/2014/main" id="{0C9AEE28-334F-23E1-F5E6-6CB062B32C4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indent="-34290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704;p185">
            <a:extLst>
              <a:ext uri="{FF2B5EF4-FFF2-40B4-BE49-F238E27FC236}">
                <a16:creationId xmlns:a16="http://schemas.microsoft.com/office/drawing/2014/main" id="{1474865C-61E8-512C-4ED8-83991BDC7FF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8703874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06;p186">
            <a:extLst>
              <a:ext uri="{FF2B5EF4-FFF2-40B4-BE49-F238E27FC236}">
                <a16:creationId xmlns:a16="http://schemas.microsoft.com/office/drawing/2014/main" id="{550A06DA-B23E-A155-371B-E38284558D2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707;p186">
            <a:extLst>
              <a:ext uri="{FF2B5EF4-FFF2-40B4-BE49-F238E27FC236}">
                <a16:creationId xmlns:a16="http://schemas.microsoft.com/office/drawing/2014/main" id="{90324421-E769-53CB-7336-7B3F06BE4148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708;p186">
            <a:extLst>
              <a:ext uri="{FF2B5EF4-FFF2-40B4-BE49-F238E27FC236}">
                <a16:creationId xmlns:a16="http://schemas.microsoft.com/office/drawing/2014/main" id="{BA40A382-3AFD-A035-7DC1-0CEF16732919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709;p186">
            <a:extLst>
              <a:ext uri="{FF2B5EF4-FFF2-40B4-BE49-F238E27FC236}">
                <a16:creationId xmlns:a16="http://schemas.microsoft.com/office/drawing/2014/main" id="{FDF4D5FF-4627-C119-E4EF-451DF91C7D9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indent="-546060">
              <a:buSzPts val="2133"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710;p186">
            <a:extLst>
              <a:ext uri="{FF2B5EF4-FFF2-40B4-BE49-F238E27FC236}">
                <a16:creationId xmlns:a16="http://schemas.microsoft.com/office/drawing/2014/main" id="{AE6E34B7-8704-6956-3F98-6109ABCE864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16683236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12;p187">
            <a:extLst>
              <a:ext uri="{FF2B5EF4-FFF2-40B4-BE49-F238E27FC236}">
                <a16:creationId xmlns:a16="http://schemas.microsoft.com/office/drawing/2014/main" id="{28ABC481-8A18-FA6B-6EDC-51441AA41565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713;p187">
            <a:extLst>
              <a:ext uri="{FF2B5EF4-FFF2-40B4-BE49-F238E27FC236}">
                <a16:creationId xmlns:a16="http://schemas.microsoft.com/office/drawing/2014/main" id="{0C93796B-F24B-ABA4-B756-4B9CC178363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714;p187">
            <a:extLst>
              <a:ext uri="{FF2B5EF4-FFF2-40B4-BE49-F238E27FC236}">
                <a16:creationId xmlns:a16="http://schemas.microsoft.com/office/drawing/2014/main" id="{084ACB16-B6B9-533A-DCB3-4390B02A4593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715;p187">
            <a:extLst>
              <a:ext uri="{FF2B5EF4-FFF2-40B4-BE49-F238E27FC236}">
                <a16:creationId xmlns:a16="http://schemas.microsoft.com/office/drawing/2014/main" id="{FD38F88C-0729-2EAE-3686-59F8BE1763B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716;p187">
            <a:extLst>
              <a:ext uri="{FF2B5EF4-FFF2-40B4-BE49-F238E27FC236}">
                <a16:creationId xmlns:a16="http://schemas.microsoft.com/office/drawing/2014/main" id="{5935BACE-D90E-70BA-9296-B812C2B2749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09371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;p17">
            <a:extLst>
              <a:ext uri="{FF2B5EF4-FFF2-40B4-BE49-F238E27FC236}">
                <a16:creationId xmlns:a16="http://schemas.microsoft.com/office/drawing/2014/main" id="{80E40157-F816-6995-4A81-855B8A0A6DB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78658A-A297-4E55-8C53-A4E1D573E35A}" type="slidenum">
              <a:t>‹#›</a:t>
            </a:fld>
            <a:endParaRPr lang="en-US"/>
          </a:p>
        </p:txBody>
      </p:sp>
      <p:cxnSp>
        <p:nvCxnSpPr>
          <p:cNvPr id="3" name="Google Shape;25;p17">
            <a:extLst>
              <a:ext uri="{FF2B5EF4-FFF2-40B4-BE49-F238E27FC236}">
                <a16:creationId xmlns:a16="http://schemas.microsoft.com/office/drawing/2014/main" id="{7DA58279-FEC4-1B5C-5440-82477195E1B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26;p17">
            <a:extLst>
              <a:ext uri="{FF2B5EF4-FFF2-40B4-BE49-F238E27FC236}">
                <a16:creationId xmlns:a16="http://schemas.microsoft.com/office/drawing/2014/main" id="{EF645CF5-7458-AC6F-2A9B-F370F30EAED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27;p17">
            <a:extLst>
              <a:ext uri="{FF2B5EF4-FFF2-40B4-BE49-F238E27FC236}">
                <a16:creationId xmlns:a16="http://schemas.microsoft.com/office/drawing/2014/main" id="{2EBE393A-771D-C2DA-C3F7-60DF67961AE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28;p17">
              <a:extLst>
                <a:ext uri="{FF2B5EF4-FFF2-40B4-BE49-F238E27FC236}">
                  <a16:creationId xmlns:a16="http://schemas.microsoft.com/office/drawing/2014/main" id="{E4A06B4D-0290-3947-C1B1-A79992FBCA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29;p17">
              <a:extLst>
                <a:ext uri="{FF2B5EF4-FFF2-40B4-BE49-F238E27FC236}">
                  <a16:creationId xmlns:a16="http://schemas.microsoft.com/office/drawing/2014/main" id="{D10638F0-B63E-BE22-0E73-C6939C34CFD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30;p17">
                <a:extLst>
                  <a:ext uri="{FF2B5EF4-FFF2-40B4-BE49-F238E27FC236}">
                    <a16:creationId xmlns:a16="http://schemas.microsoft.com/office/drawing/2014/main" id="{DACDE07F-AAC7-323C-3630-67B2D910994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31;p17">
                <a:extLst>
                  <a:ext uri="{FF2B5EF4-FFF2-40B4-BE49-F238E27FC236}">
                    <a16:creationId xmlns:a16="http://schemas.microsoft.com/office/drawing/2014/main" id="{2CDE5200-3BC2-9E37-1842-F347545C537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8593313"/>
      </p:ext>
    </p:extLst>
  </p:cSld>
  <p:clrMapOvr>
    <a:masterClrMapping/>
  </p:clrMapOvr>
  <p:hf sldNum="0" hdr="0" ftr="0" dt="0"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18;p188">
            <a:extLst>
              <a:ext uri="{FF2B5EF4-FFF2-40B4-BE49-F238E27FC236}">
                <a16:creationId xmlns:a16="http://schemas.microsoft.com/office/drawing/2014/main" id="{F611EB57-C45C-6F81-254C-CEF69742337B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19;p188">
            <a:extLst>
              <a:ext uri="{FF2B5EF4-FFF2-40B4-BE49-F238E27FC236}">
                <a16:creationId xmlns:a16="http://schemas.microsoft.com/office/drawing/2014/main" id="{67755B91-5D32-3EC1-CB83-46B0937FAE18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720;p188">
            <a:extLst>
              <a:ext uri="{FF2B5EF4-FFF2-40B4-BE49-F238E27FC236}">
                <a16:creationId xmlns:a16="http://schemas.microsoft.com/office/drawing/2014/main" id="{0FEB4A34-7F98-8ABC-0CE4-7E732B4C8E5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indent="-34290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721;p188">
            <a:extLst>
              <a:ext uri="{FF2B5EF4-FFF2-40B4-BE49-F238E27FC236}">
                <a16:creationId xmlns:a16="http://schemas.microsoft.com/office/drawing/2014/main" id="{B2826C75-D53E-4CF9-66EA-07A79072F74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indent="-342900">
              <a:lnSpc>
                <a:spcPct val="90000"/>
              </a:lnSpc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722;p188">
            <a:extLst>
              <a:ext uri="{FF2B5EF4-FFF2-40B4-BE49-F238E27FC236}">
                <a16:creationId xmlns:a16="http://schemas.microsoft.com/office/drawing/2014/main" id="{36567A97-ECB8-8E6C-A5A4-3C6E84FA05C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723;p188">
            <a:extLst>
              <a:ext uri="{FF2B5EF4-FFF2-40B4-BE49-F238E27FC236}">
                <a16:creationId xmlns:a16="http://schemas.microsoft.com/office/drawing/2014/main" id="{6BBA3565-D5BE-BED4-A04C-F19D630E3D6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76967679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25;p189">
            <a:extLst>
              <a:ext uri="{FF2B5EF4-FFF2-40B4-BE49-F238E27FC236}">
                <a16:creationId xmlns:a16="http://schemas.microsoft.com/office/drawing/2014/main" id="{1EA8D884-BDB7-6797-AAFE-12B05A89B0D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44623" y="6610358"/>
            <a:ext cx="15544794" cy="2043107"/>
          </a:xfrm>
        </p:spPr>
        <p:txBody>
          <a:bodyPr anchor="t"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sp>
        <p:nvSpPr>
          <p:cNvPr id="3" name="Google Shape;1726;p189">
            <a:extLst>
              <a:ext uri="{FF2B5EF4-FFF2-40B4-BE49-F238E27FC236}">
                <a16:creationId xmlns:a16="http://schemas.microsoft.com/office/drawing/2014/main" id="{F9BFC1FA-B3FF-5660-7EFC-8434F60A3BB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444623" y="4360070"/>
            <a:ext cx="15544794" cy="2250273"/>
          </a:xfrm>
        </p:spPr>
        <p:txBody>
          <a:bodyPr anchor="b"/>
          <a:lstStyle>
            <a:lvl1pPr indent="-342900">
              <a:buNone/>
              <a:defRPr sz="3000">
                <a:solidFill>
                  <a:srgbClr val="919497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727;p189">
            <a:extLst>
              <a:ext uri="{FF2B5EF4-FFF2-40B4-BE49-F238E27FC236}">
                <a16:creationId xmlns:a16="http://schemas.microsoft.com/office/drawing/2014/main" id="{01A27560-E219-F117-DE6A-CD74B4A9BBA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728;p189">
            <a:extLst>
              <a:ext uri="{FF2B5EF4-FFF2-40B4-BE49-F238E27FC236}">
                <a16:creationId xmlns:a16="http://schemas.microsoft.com/office/drawing/2014/main" id="{AED358E6-2D9B-1FFD-093C-8FE73777FAA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729;p189">
            <a:extLst>
              <a:ext uri="{FF2B5EF4-FFF2-40B4-BE49-F238E27FC236}">
                <a16:creationId xmlns:a16="http://schemas.microsoft.com/office/drawing/2014/main" id="{A7AD1275-6E9E-8F37-DA21-D2DA861C39A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268343-6945-4E08-87A1-DDCA85CAFDE5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4120768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JECT_WITH_CAPTIO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31;p190">
            <a:extLst>
              <a:ext uri="{FF2B5EF4-FFF2-40B4-BE49-F238E27FC236}">
                <a16:creationId xmlns:a16="http://schemas.microsoft.com/office/drawing/2014/main" id="{D5BB5FC8-D5F9-9A30-D4C0-8BDE804EDC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5" y="409572"/>
            <a:ext cx="6016619" cy="1743069"/>
          </a:xfrm>
        </p:spPr>
        <p:txBody>
          <a:bodyPr anchor="b"/>
          <a:lstStyle>
            <a:lvl1pPr>
              <a:defRPr sz="3000"/>
            </a:lvl1pPr>
          </a:lstStyle>
          <a:p>
            <a:pPr lvl="0"/>
            <a:endParaRPr lang="en-US"/>
          </a:p>
        </p:txBody>
      </p:sp>
      <p:sp>
        <p:nvSpPr>
          <p:cNvPr id="3" name="Google Shape;1732;p190">
            <a:extLst>
              <a:ext uri="{FF2B5EF4-FFF2-40B4-BE49-F238E27FC236}">
                <a16:creationId xmlns:a16="http://schemas.microsoft.com/office/drawing/2014/main" id="{2F601E76-79F0-5ADF-17CE-188D13EE07B6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7150096" y="409587"/>
            <a:ext cx="10223495" cy="8779665"/>
          </a:xfrm>
        </p:spPr>
        <p:txBody>
          <a:bodyPr/>
          <a:lstStyle>
            <a:lvl1pPr indent="-647696">
              <a:buSzPts val="3200"/>
              <a:defRPr sz="4800"/>
            </a:lvl1pPr>
          </a:lstStyle>
          <a:p>
            <a:pPr lvl="0"/>
            <a:endParaRPr lang="en-US"/>
          </a:p>
        </p:txBody>
      </p:sp>
      <p:sp>
        <p:nvSpPr>
          <p:cNvPr id="4" name="Google Shape;1733;p190">
            <a:extLst>
              <a:ext uri="{FF2B5EF4-FFF2-40B4-BE49-F238E27FC236}">
                <a16:creationId xmlns:a16="http://schemas.microsoft.com/office/drawing/2014/main" id="{D6EB37E4-1914-133F-FDB7-A48CB87437BD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152658"/>
            <a:ext cx="6016619" cy="7036596"/>
          </a:xfrm>
        </p:spPr>
        <p:txBody>
          <a:bodyPr/>
          <a:lstStyle>
            <a:lvl1pPr indent="-342900">
              <a:buNone/>
              <a:defRPr sz="2100"/>
            </a:lvl1pPr>
          </a:lstStyle>
          <a:p>
            <a:pPr lvl="0"/>
            <a:endParaRPr lang="en-US"/>
          </a:p>
        </p:txBody>
      </p:sp>
      <p:sp>
        <p:nvSpPr>
          <p:cNvPr id="5" name="Google Shape;1734;p190">
            <a:extLst>
              <a:ext uri="{FF2B5EF4-FFF2-40B4-BE49-F238E27FC236}">
                <a16:creationId xmlns:a16="http://schemas.microsoft.com/office/drawing/2014/main" id="{5E760430-E538-BBCA-31E8-56ADD83D5487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735;p190">
            <a:extLst>
              <a:ext uri="{FF2B5EF4-FFF2-40B4-BE49-F238E27FC236}">
                <a16:creationId xmlns:a16="http://schemas.microsoft.com/office/drawing/2014/main" id="{3E55CC65-CC71-8551-F6E8-9E365DB199A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Google Shape;1736;p190">
            <a:extLst>
              <a:ext uri="{FF2B5EF4-FFF2-40B4-BE49-F238E27FC236}">
                <a16:creationId xmlns:a16="http://schemas.microsoft.com/office/drawing/2014/main" id="{074834A4-78A8-F4A9-EFCB-91C27BEBD77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EDB56B-43DE-44DF-804F-7F61DFF1005B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7345796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38;p191">
            <a:extLst>
              <a:ext uri="{FF2B5EF4-FFF2-40B4-BE49-F238E27FC236}">
                <a16:creationId xmlns:a16="http://schemas.microsoft.com/office/drawing/2014/main" id="{913DA2B7-DE22-84FD-46FD-AD3408B94695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39;p191">
            <a:extLst>
              <a:ext uri="{FF2B5EF4-FFF2-40B4-BE49-F238E27FC236}">
                <a16:creationId xmlns:a16="http://schemas.microsoft.com/office/drawing/2014/main" id="{443B724E-5C6C-17EB-0912-280A4C11A5E7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288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4" name="Google Shape;1740;p191">
            <a:extLst>
              <a:ext uri="{FF2B5EF4-FFF2-40B4-BE49-F238E27FC236}">
                <a16:creationId xmlns:a16="http://schemas.microsoft.com/office/drawing/2014/main" id="{F6BF41FC-63CF-9F6A-836D-4F8FB56004E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B545E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741;p191">
            <a:extLst>
              <a:ext uri="{FF2B5EF4-FFF2-40B4-BE49-F238E27FC236}">
                <a16:creationId xmlns:a16="http://schemas.microsoft.com/office/drawing/2014/main" id="{D39DFA71-AB15-984C-A7AF-DF1115BB0B7E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288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6" name="Google Shape;1742;p191">
            <a:extLst>
              <a:ext uri="{FF2B5EF4-FFF2-40B4-BE49-F238E27FC236}">
                <a16:creationId xmlns:a16="http://schemas.microsoft.com/office/drawing/2014/main" id="{B76E6A8C-A01B-913D-72A1-68627BACCDC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7" name="Google Shape;1743;p191">
            <a:extLst>
              <a:ext uri="{FF2B5EF4-FFF2-40B4-BE49-F238E27FC236}">
                <a16:creationId xmlns:a16="http://schemas.microsoft.com/office/drawing/2014/main" id="{F219E959-F930-3BAE-C33E-7146CE73B96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indent="-34290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cxnSp>
        <p:nvCxnSpPr>
          <p:cNvPr id="8" name="Google Shape;1744;p191">
            <a:extLst>
              <a:ext uri="{FF2B5EF4-FFF2-40B4-BE49-F238E27FC236}">
                <a16:creationId xmlns:a16="http://schemas.microsoft.com/office/drawing/2014/main" id="{D32626FC-C4EA-13C4-1304-6665E567AFF8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9528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Google Shape;1745;p191">
            <a:extLst>
              <a:ext uri="{FF2B5EF4-FFF2-40B4-BE49-F238E27FC236}">
                <a16:creationId xmlns:a16="http://schemas.microsoft.com/office/drawing/2014/main" id="{A38E02F5-D6CB-9FA4-0696-0A23042992E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494BE741-0DC4-42CE-BA1F-33113511BFEC}" type="slidenum">
              <a:t>‹#›</a:t>
            </a:fld>
            <a:endParaRPr lang="en-US"/>
          </a:p>
        </p:txBody>
      </p:sp>
      <p:pic>
        <p:nvPicPr>
          <p:cNvPr id="10" name="Google Shape;1746;p191">
            <a:extLst>
              <a:ext uri="{FF2B5EF4-FFF2-40B4-BE49-F238E27FC236}">
                <a16:creationId xmlns:a16="http://schemas.microsoft.com/office/drawing/2014/main" id="{ED2F96CB-7436-15B3-A2AD-C9DEE02E021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618058008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48;p192">
            <a:extLst>
              <a:ext uri="{FF2B5EF4-FFF2-40B4-BE49-F238E27FC236}">
                <a16:creationId xmlns:a16="http://schemas.microsoft.com/office/drawing/2014/main" id="{C0793014-8459-04EC-B694-FCD9F599A724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49;p192">
            <a:extLst>
              <a:ext uri="{FF2B5EF4-FFF2-40B4-BE49-F238E27FC236}">
                <a16:creationId xmlns:a16="http://schemas.microsoft.com/office/drawing/2014/main" id="{706DCB23-2DFA-CB0B-8F3C-55F01359F2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750;p192">
            <a:extLst>
              <a:ext uri="{FF2B5EF4-FFF2-40B4-BE49-F238E27FC236}">
                <a16:creationId xmlns:a16="http://schemas.microsoft.com/office/drawing/2014/main" id="{DF91AE16-AF4F-94DE-F346-EC80D6B186A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751;p192">
            <a:extLst>
              <a:ext uri="{FF2B5EF4-FFF2-40B4-BE49-F238E27FC236}">
                <a16:creationId xmlns:a16="http://schemas.microsoft.com/office/drawing/2014/main" id="{26F098F2-EDC5-F009-26D6-DBDB9C2424C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13B29F4-D3C4-4FB7-AF7A-91FBF8AAD5E3}" type="slidenum">
              <a:t>‹#›</a:t>
            </a:fld>
            <a:endParaRPr lang="en-US"/>
          </a:p>
        </p:txBody>
      </p:sp>
      <p:cxnSp>
        <p:nvCxnSpPr>
          <p:cNvPr id="6" name="Google Shape;1752;p192">
            <a:extLst>
              <a:ext uri="{FF2B5EF4-FFF2-40B4-BE49-F238E27FC236}">
                <a16:creationId xmlns:a16="http://schemas.microsoft.com/office/drawing/2014/main" id="{B40DB693-A492-5B1F-7D5B-4F28B2E4D2C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753;p192">
            <a:extLst>
              <a:ext uri="{FF2B5EF4-FFF2-40B4-BE49-F238E27FC236}">
                <a16:creationId xmlns:a16="http://schemas.microsoft.com/office/drawing/2014/main" id="{3E18D0D5-5E81-7305-25CA-1507270CA2A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754;p192">
            <a:extLst>
              <a:ext uri="{FF2B5EF4-FFF2-40B4-BE49-F238E27FC236}">
                <a16:creationId xmlns:a16="http://schemas.microsoft.com/office/drawing/2014/main" id="{8033F94C-2DB7-1365-EFB6-A5114335C6E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755;p192">
              <a:extLst>
                <a:ext uri="{FF2B5EF4-FFF2-40B4-BE49-F238E27FC236}">
                  <a16:creationId xmlns:a16="http://schemas.microsoft.com/office/drawing/2014/main" id="{33B2026D-3057-7CE7-2B9E-723FA320D99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756;p192">
              <a:extLst>
                <a:ext uri="{FF2B5EF4-FFF2-40B4-BE49-F238E27FC236}">
                  <a16:creationId xmlns:a16="http://schemas.microsoft.com/office/drawing/2014/main" id="{252ED612-471F-1D1B-B4C6-FC757EF7CF4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757;p192">
                <a:extLst>
                  <a:ext uri="{FF2B5EF4-FFF2-40B4-BE49-F238E27FC236}">
                    <a16:creationId xmlns:a16="http://schemas.microsoft.com/office/drawing/2014/main" id="{32B1565A-D9C9-F0DA-7204-BE9852AA7EA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758;p192">
                <a:extLst>
                  <a:ext uri="{FF2B5EF4-FFF2-40B4-BE49-F238E27FC236}">
                    <a16:creationId xmlns:a16="http://schemas.microsoft.com/office/drawing/2014/main" id="{6445889F-5644-2D92-61BD-028C1F37534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759;p192" descr="Open quotation mark with solid fill">
            <a:extLst>
              <a:ext uri="{FF2B5EF4-FFF2-40B4-BE49-F238E27FC236}">
                <a16:creationId xmlns:a16="http://schemas.microsoft.com/office/drawing/2014/main" id="{FB2DCD02-017E-94CE-2031-31C5992780E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24537748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CONTENT ONL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61;p193">
            <a:extLst>
              <a:ext uri="{FF2B5EF4-FFF2-40B4-BE49-F238E27FC236}">
                <a16:creationId xmlns:a16="http://schemas.microsoft.com/office/drawing/2014/main" id="{E8C63482-64FD-CEAB-9F69-44D68656E964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62;p193">
            <a:extLst>
              <a:ext uri="{FF2B5EF4-FFF2-40B4-BE49-F238E27FC236}">
                <a16:creationId xmlns:a16="http://schemas.microsoft.com/office/drawing/2014/main" id="{48BEF52B-F99D-0EDE-7FEF-312593C165AA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288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4" name="Google Shape;1763;p193">
            <a:extLst>
              <a:ext uri="{FF2B5EF4-FFF2-40B4-BE49-F238E27FC236}">
                <a16:creationId xmlns:a16="http://schemas.microsoft.com/office/drawing/2014/main" id="{F36B4CE0-19E4-8EE7-3FAA-8119D41C8A9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B545E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764;p193">
            <a:extLst>
              <a:ext uri="{FF2B5EF4-FFF2-40B4-BE49-F238E27FC236}">
                <a16:creationId xmlns:a16="http://schemas.microsoft.com/office/drawing/2014/main" id="{072529D1-4076-44A1-24E4-F7D14628F8F0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288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6" name="Google Shape;1765;p193">
            <a:extLst>
              <a:ext uri="{FF2B5EF4-FFF2-40B4-BE49-F238E27FC236}">
                <a16:creationId xmlns:a16="http://schemas.microsoft.com/office/drawing/2014/main" id="{D6CDBD2A-C32B-45B1-507F-07700E52D7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7" name="Google Shape;1766;p193">
            <a:extLst>
              <a:ext uri="{FF2B5EF4-FFF2-40B4-BE49-F238E27FC236}">
                <a16:creationId xmlns:a16="http://schemas.microsoft.com/office/drawing/2014/main" id="{CD410859-9077-A230-F5F0-C566CD7E0B2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indent="-34290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cxnSp>
        <p:nvCxnSpPr>
          <p:cNvPr id="8" name="Google Shape;1767;p193">
            <a:extLst>
              <a:ext uri="{FF2B5EF4-FFF2-40B4-BE49-F238E27FC236}">
                <a16:creationId xmlns:a16="http://schemas.microsoft.com/office/drawing/2014/main" id="{0D0DE5B1-7A88-6B5A-B88F-27F8671F2596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9528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Google Shape;1768;p193">
            <a:extLst>
              <a:ext uri="{FF2B5EF4-FFF2-40B4-BE49-F238E27FC236}">
                <a16:creationId xmlns:a16="http://schemas.microsoft.com/office/drawing/2014/main" id="{E3BD253D-B591-3EDC-C658-1A035088F75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8E8F581B-06E3-44AA-95C9-2D5D53A82430}" type="slidenum">
              <a:t>‹#›</a:t>
            </a:fld>
            <a:endParaRPr lang="en-US"/>
          </a:p>
        </p:txBody>
      </p:sp>
      <p:pic>
        <p:nvPicPr>
          <p:cNvPr id="10" name="Google Shape;1769;p193">
            <a:extLst>
              <a:ext uri="{FF2B5EF4-FFF2-40B4-BE49-F238E27FC236}">
                <a16:creationId xmlns:a16="http://schemas.microsoft.com/office/drawing/2014/main" id="{61FED136-4BE6-9413-3304-69756498EB9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5573596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3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71;p194">
            <a:extLst>
              <a:ext uri="{FF2B5EF4-FFF2-40B4-BE49-F238E27FC236}">
                <a16:creationId xmlns:a16="http://schemas.microsoft.com/office/drawing/2014/main" id="{3A2335FA-E8E8-BF26-C711-0A7FFF0801B4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1772;p194">
              <a:extLst>
                <a:ext uri="{FF2B5EF4-FFF2-40B4-BE49-F238E27FC236}">
                  <a16:creationId xmlns:a16="http://schemas.microsoft.com/office/drawing/2014/main" id="{FBAF055F-5CB9-D1BE-0DE1-4C612D2E2185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773;p194">
              <a:extLst>
                <a:ext uri="{FF2B5EF4-FFF2-40B4-BE49-F238E27FC236}">
                  <a16:creationId xmlns:a16="http://schemas.microsoft.com/office/drawing/2014/main" id="{6608B4F8-A997-2944-CF1E-1F8E595795A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774;p194">
              <a:extLst>
                <a:ext uri="{FF2B5EF4-FFF2-40B4-BE49-F238E27FC236}">
                  <a16:creationId xmlns:a16="http://schemas.microsoft.com/office/drawing/2014/main" id="{E5F48E98-F196-28DF-D34A-051AFAEABDB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775;p194">
              <a:extLst>
                <a:ext uri="{FF2B5EF4-FFF2-40B4-BE49-F238E27FC236}">
                  <a16:creationId xmlns:a16="http://schemas.microsoft.com/office/drawing/2014/main" id="{30C8AE26-F839-CF5C-968A-50DFFC60C0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776;p194">
            <a:extLst>
              <a:ext uri="{FF2B5EF4-FFF2-40B4-BE49-F238E27FC236}">
                <a16:creationId xmlns:a16="http://schemas.microsoft.com/office/drawing/2014/main" id="{BBB05EF9-E52B-607A-DC7B-77FC69F21D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777;p194">
            <a:extLst>
              <a:ext uri="{FF2B5EF4-FFF2-40B4-BE49-F238E27FC236}">
                <a16:creationId xmlns:a16="http://schemas.microsoft.com/office/drawing/2014/main" id="{39DDE3DB-ED90-1F51-07A9-CB000E72184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3911282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79;p195">
            <a:extLst>
              <a:ext uri="{FF2B5EF4-FFF2-40B4-BE49-F238E27FC236}">
                <a16:creationId xmlns:a16="http://schemas.microsoft.com/office/drawing/2014/main" id="{9C96236D-949F-5306-E5E7-924ABAF0B1B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780;p195">
            <a:extLst>
              <a:ext uri="{FF2B5EF4-FFF2-40B4-BE49-F238E27FC236}">
                <a16:creationId xmlns:a16="http://schemas.microsoft.com/office/drawing/2014/main" id="{997CE8C1-7132-E3C5-4311-8A61737A3C78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781;p195">
            <a:extLst>
              <a:ext uri="{FF2B5EF4-FFF2-40B4-BE49-F238E27FC236}">
                <a16:creationId xmlns:a16="http://schemas.microsoft.com/office/drawing/2014/main" id="{50D385B2-A9A1-ADF1-5937-A6A18D4FBA86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1782;p195">
              <a:extLst>
                <a:ext uri="{FF2B5EF4-FFF2-40B4-BE49-F238E27FC236}">
                  <a16:creationId xmlns:a16="http://schemas.microsoft.com/office/drawing/2014/main" id="{C0F4319A-F340-F06A-D8F7-3B2305FAE543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783;p195">
              <a:extLst>
                <a:ext uri="{FF2B5EF4-FFF2-40B4-BE49-F238E27FC236}">
                  <a16:creationId xmlns:a16="http://schemas.microsoft.com/office/drawing/2014/main" id="{766B623A-2631-F89F-1F43-C33D295B8C97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785;p195">
            <a:extLst>
              <a:ext uri="{FF2B5EF4-FFF2-40B4-BE49-F238E27FC236}">
                <a16:creationId xmlns:a16="http://schemas.microsoft.com/office/drawing/2014/main" id="{B31A01E7-A130-ACC7-9A8E-77285B1788C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52997838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87;p196">
            <a:extLst>
              <a:ext uri="{FF2B5EF4-FFF2-40B4-BE49-F238E27FC236}">
                <a16:creationId xmlns:a16="http://schemas.microsoft.com/office/drawing/2014/main" id="{B41C8DD9-986C-E073-49A6-FF01AAF90CC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31AA3F-A8B9-46FB-9EFF-33B86AAF5D9B}" type="slidenum">
              <a:t>‹#›</a:t>
            </a:fld>
            <a:endParaRPr lang="en-US"/>
          </a:p>
        </p:txBody>
      </p:sp>
      <p:cxnSp>
        <p:nvCxnSpPr>
          <p:cNvPr id="3" name="Google Shape;1788;p196">
            <a:extLst>
              <a:ext uri="{FF2B5EF4-FFF2-40B4-BE49-F238E27FC236}">
                <a16:creationId xmlns:a16="http://schemas.microsoft.com/office/drawing/2014/main" id="{BE143E91-BDC7-6C5A-5F63-622C551D89F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789;p196">
            <a:extLst>
              <a:ext uri="{FF2B5EF4-FFF2-40B4-BE49-F238E27FC236}">
                <a16:creationId xmlns:a16="http://schemas.microsoft.com/office/drawing/2014/main" id="{6BBA3458-E9D3-A7CF-3845-2209E1DD9AD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790;p196">
            <a:extLst>
              <a:ext uri="{FF2B5EF4-FFF2-40B4-BE49-F238E27FC236}">
                <a16:creationId xmlns:a16="http://schemas.microsoft.com/office/drawing/2014/main" id="{CA5D0125-9128-1F41-BAA2-504F8F2B6041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1791;p196">
              <a:extLst>
                <a:ext uri="{FF2B5EF4-FFF2-40B4-BE49-F238E27FC236}">
                  <a16:creationId xmlns:a16="http://schemas.microsoft.com/office/drawing/2014/main" id="{72274985-29A2-6D3A-B2A7-972EB2ABEC6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792;p196">
              <a:extLst>
                <a:ext uri="{FF2B5EF4-FFF2-40B4-BE49-F238E27FC236}">
                  <a16:creationId xmlns:a16="http://schemas.microsoft.com/office/drawing/2014/main" id="{2A31C8D7-EFA0-9248-6BCF-EAA83B58FF0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793;p196">
                <a:extLst>
                  <a:ext uri="{FF2B5EF4-FFF2-40B4-BE49-F238E27FC236}">
                    <a16:creationId xmlns:a16="http://schemas.microsoft.com/office/drawing/2014/main" id="{9EC4D6B5-32AB-5EEA-67EC-31A1CB440E2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794;p196">
                <a:extLst>
                  <a:ext uri="{FF2B5EF4-FFF2-40B4-BE49-F238E27FC236}">
                    <a16:creationId xmlns:a16="http://schemas.microsoft.com/office/drawing/2014/main" id="{F2FFB0CF-F123-6361-71C3-3AACE42EA4A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70395247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96;p197">
            <a:extLst>
              <a:ext uri="{FF2B5EF4-FFF2-40B4-BE49-F238E27FC236}">
                <a16:creationId xmlns:a16="http://schemas.microsoft.com/office/drawing/2014/main" id="{9F752521-DA00-ED1E-2443-0B3C9AB0C9F2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97;p197">
            <a:extLst>
              <a:ext uri="{FF2B5EF4-FFF2-40B4-BE49-F238E27FC236}">
                <a16:creationId xmlns:a16="http://schemas.microsoft.com/office/drawing/2014/main" id="{A3C1C50C-C281-7430-79EA-F1E757D620E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798;p197">
            <a:extLst>
              <a:ext uri="{FF2B5EF4-FFF2-40B4-BE49-F238E27FC236}">
                <a16:creationId xmlns:a16="http://schemas.microsoft.com/office/drawing/2014/main" id="{A2547977-C6C5-26FF-9EAD-D7828032A3F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799;p197">
            <a:extLst>
              <a:ext uri="{FF2B5EF4-FFF2-40B4-BE49-F238E27FC236}">
                <a16:creationId xmlns:a16="http://schemas.microsoft.com/office/drawing/2014/main" id="{C6615BA4-F1D6-9648-68EE-DDB149313B5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81BAC5C7-B0EB-4739-8EBE-D6018D568380}" type="slidenum">
              <a:t>‹#›</a:t>
            </a:fld>
            <a:endParaRPr lang="en-US"/>
          </a:p>
        </p:txBody>
      </p:sp>
      <p:cxnSp>
        <p:nvCxnSpPr>
          <p:cNvPr id="6" name="Google Shape;1800;p197">
            <a:extLst>
              <a:ext uri="{FF2B5EF4-FFF2-40B4-BE49-F238E27FC236}">
                <a16:creationId xmlns:a16="http://schemas.microsoft.com/office/drawing/2014/main" id="{91BB9452-8D49-D039-EA02-07DA0640E3E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01;p197">
            <a:extLst>
              <a:ext uri="{FF2B5EF4-FFF2-40B4-BE49-F238E27FC236}">
                <a16:creationId xmlns:a16="http://schemas.microsoft.com/office/drawing/2014/main" id="{CF446274-F8C0-8FD2-E6F2-C469C45168B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02;p197">
            <a:extLst>
              <a:ext uri="{FF2B5EF4-FFF2-40B4-BE49-F238E27FC236}">
                <a16:creationId xmlns:a16="http://schemas.microsoft.com/office/drawing/2014/main" id="{F5DC9359-817E-F7D2-3E4D-E6DC9DE7D52D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803;p197">
              <a:extLst>
                <a:ext uri="{FF2B5EF4-FFF2-40B4-BE49-F238E27FC236}">
                  <a16:creationId xmlns:a16="http://schemas.microsoft.com/office/drawing/2014/main" id="{172BDD0D-C271-6946-A017-D15B8603316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04;p197">
              <a:extLst>
                <a:ext uri="{FF2B5EF4-FFF2-40B4-BE49-F238E27FC236}">
                  <a16:creationId xmlns:a16="http://schemas.microsoft.com/office/drawing/2014/main" id="{2292F7A8-8A7B-90D4-00E0-5613BE59139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05;p197">
                <a:extLst>
                  <a:ext uri="{FF2B5EF4-FFF2-40B4-BE49-F238E27FC236}">
                    <a16:creationId xmlns:a16="http://schemas.microsoft.com/office/drawing/2014/main" id="{937A2169-29AC-2973-2ACC-8C922710A57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06;p197">
                <a:extLst>
                  <a:ext uri="{FF2B5EF4-FFF2-40B4-BE49-F238E27FC236}">
                    <a16:creationId xmlns:a16="http://schemas.microsoft.com/office/drawing/2014/main" id="{583EF406-5CBD-9E1A-CF2C-97D3F9901B4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07;p197" descr="Open quotation mark with solid fill">
            <a:extLst>
              <a:ext uri="{FF2B5EF4-FFF2-40B4-BE49-F238E27FC236}">
                <a16:creationId xmlns:a16="http://schemas.microsoft.com/office/drawing/2014/main" id="{B49FF586-30D8-132B-803C-9CACE417912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108181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3;p18">
            <a:extLst>
              <a:ext uri="{FF2B5EF4-FFF2-40B4-BE49-F238E27FC236}">
                <a16:creationId xmlns:a16="http://schemas.microsoft.com/office/drawing/2014/main" id="{CF5EE254-0482-1B6C-6350-D5C5A9D4539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34;p18">
              <a:extLst>
                <a:ext uri="{FF2B5EF4-FFF2-40B4-BE49-F238E27FC236}">
                  <a16:creationId xmlns:a16="http://schemas.microsoft.com/office/drawing/2014/main" id="{A9611B17-DDD4-2F1A-14E9-D1F993AF23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5;p18">
              <a:extLst>
                <a:ext uri="{FF2B5EF4-FFF2-40B4-BE49-F238E27FC236}">
                  <a16:creationId xmlns:a16="http://schemas.microsoft.com/office/drawing/2014/main" id="{1CFF5AD0-C257-75FB-C5AE-9441D617587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36;p18">
                <a:extLst>
                  <a:ext uri="{FF2B5EF4-FFF2-40B4-BE49-F238E27FC236}">
                    <a16:creationId xmlns:a16="http://schemas.microsoft.com/office/drawing/2014/main" id="{983DD35B-7FE5-BDEF-67D4-5287C1B1638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37;p18">
                <a:extLst>
                  <a:ext uri="{FF2B5EF4-FFF2-40B4-BE49-F238E27FC236}">
                    <a16:creationId xmlns:a16="http://schemas.microsoft.com/office/drawing/2014/main" id="{74F1259D-646C-F3F6-0606-42E4E327726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38;p18">
            <a:extLst>
              <a:ext uri="{FF2B5EF4-FFF2-40B4-BE49-F238E27FC236}">
                <a16:creationId xmlns:a16="http://schemas.microsoft.com/office/drawing/2014/main" id="{8E3A899F-0798-E07F-C15C-8B1AB8F6C1D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9;p18">
            <a:extLst>
              <a:ext uri="{FF2B5EF4-FFF2-40B4-BE49-F238E27FC236}">
                <a16:creationId xmlns:a16="http://schemas.microsoft.com/office/drawing/2014/main" id="{EEA8B4D3-1510-33B6-0947-C6D1F8F176A1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40;p18">
            <a:extLst>
              <a:ext uri="{FF2B5EF4-FFF2-40B4-BE49-F238E27FC236}">
                <a16:creationId xmlns:a16="http://schemas.microsoft.com/office/drawing/2014/main" id="{9458BDFC-9C45-7719-1CF5-38746D48571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8A8A1EE-7AAE-43EE-8EC6-F64B2676C055}" type="slidenum">
              <a:t>‹#›</a:t>
            </a:fld>
            <a:endParaRPr lang="en-US"/>
          </a:p>
        </p:txBody>
      </p:sp>
      <p:cxnSp>
        <p:nvCxnSpPr>
          <p:cNvPr id="10" name="Google Shape;41;p18">
            <a:extLst>
              <a:ext uri="{FF2B5EF4-FFF2-40B4-BE49-F238E27FC236}">
                <a16:creationId xmlns:a16="http://schemas.microsoft.com/office/drawing/2014/main" id="{40140835-2BA1-F51B-7D0C-4E520F239CE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42;p18">
            <a:extLst>
              <a:ext uri="{FF2B5EF4-FFF2-40B4-BE49-F238E27FC236}">
                <a16:creationId xmlns:a16="http://schemas.microsoft.com/office/drawing/2014/main" id="{36A90212-4807-427A-E3F2-D6658C2913B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43385"/>
      </p:ext>
    </p:extLst>
  </p:cSld>
  <p:clrMapOvr>
    <a:masterClrMapping/>
  </p:clrMapOvr>
  <p:hf sldNum="0" hdr="0" ftr="0" dt="0"/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09;p198">
            <a:extLst>
              <a:ext uri="{FF2B5EF4-FFF2-40B4-BE49-F238E27FC236}">
                <a16:creationId xmlns:a16="http://schemas.microsoft.com/office/drawing/2014/main" id="{47593A2C-14F4-1521-8246-79C792A88F9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810;p198">
              <a:extLst>
                <a:ext uri="{FF2B5EF4-FFF2-40B4-BE49-F238E27FC236}">
                  <a16:creationId xmlns:a16="http://schemas.microsoft.com/office/drawing/2014/main" id="{247ED8EC-169F-F69F-5A93-105D74FCC76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811;p198">
              <a:extLst>
                <a:ext uri="{FF2B5EF4-FFF2-40B4-BE49-F238E27FC236}">
                  <a16:creationId xmlns:a16="http://schemas.microsoft.com/office/drawing/2014/main" id="{BC17BCB2-8854-8D59-5096-97572E0057D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812;p198">
                <a:extLst>
                  <a:ext uri="{FF2B5EF4-FFF2-40B4-BE49-F238E27FC236}">
                    <a16:creationId xmlns:a16="http://schemas.microsoft.com/office/drawing/2014/main" id="{88AF6061-33C5-6DD9-824F-F0A4FDD313A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813;p198">
                <a:extLst>
                  <a:ext uri="{FF2B5EF4-FFF2-40B4-BE49-F238E27FC236}">
                    <a16:creationId xmlns:a16="http://schemas.microsoft.com/office/drawing/2014/main" id="{790DE0D5-2F54-1D4A-86A9-A35C7242A1A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814;p198">
            <a:extLst>
              <a:ext uri="{FF2B5EF4-FFF2-40B4-BE49-F238E27FC236}">
                <a16:creationId xmlns:a16="http://schemas.microsoft.com/office/drawing/2014/main" id="{3C16E0AA-9E4C-E5C4-3381-2F93652F9EE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15;p198">
            <a:extLst>
              <a:ext uri="{FF2B5EF4-FFF2-40B4-BE49-F238E27FC236}">
                <a16:creationId xmlns:a16="http://schemas.microsoft.com/office/drawing/2014/main" id="{A83E51DE-9151-751D-2603-41E2FBAAE90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816;p198">
            <a:extLst>
              <a:ext uri="{FF2B5EF4-FFF2-40B4-BE49-F238E27FC236}">
                <a16:creationId xmlns:a16="http://schemas.microsoft.com/office/drawing/2014/main" id="{8036F11D-292B-8236-92E4-56CC80F5002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1817;p198">
            <a:extLst>
              <a:ext uri="{FF2B5EF4-FFF2-40B4-BE49-F238E27FC236}">
                <a16:creationId xmlns:a16="http://schemas.microsoft.com/office/drawing/2014/main" id="{C2332F6F-E151-E329-20C0-C13B435B1D2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818;p198">
            <a:extLst>
              <a:ext uri="{FF2B5EF4-FFF2-40B4-BE49-F238E27FC236}">
                <a16:creationId xmlns:a16="http://schemas.microsoft.com/office/drawing/2014/main" id="{3B6E97BF-EC10-3205-D947-816E18D3F2D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1819;p198">
            <a:extLst>
              <a:ext uri="{FF2B5EF4-FFF2-40B4-BE49-F238E27FC236}">
                <a16:creationId xmlns:a16="http://schemas.microsoft.com/office/drawing/2014/main" id="{6CCA2175-17DA-AF6E-21C3-D3BA08DE1C4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21279C4-4CCD-48DB-B604-0B9D5640CE71}" type="slidenum">
              <a:t>‹#›</a:t>
            </a:fld>
            <a:endParaRPr lang="en-US"/>
          </a:p>
        </p:txBody>
      </p:sp>
      <p:cxnSp>
        <p:nvCxnSpPr>
          <p:cNvPr id="13" name="Google Shape;1820;p198">
            <a:extLst>
              <a:ext uri="{FF2B5EF4-FFF2-40B4-BE49-F238E27FC236}">
                <a16:creationId xmlns:a16="http://schemas.microsoft.com/office/drawing/2014/main" id="{CA0546A9-F2BC-9D62-888C-8CA323A3C83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821;p198">
            <a:extLst>
              <a:ext uri="{FF2B5EF4-FFF2-40B4-BE49-F238E27FC236}">
                <a16:creationId xmlns:a16="http://schemas.microsoft.com/office/drawing/2014/main" id="{9AD88C21-CC1E-1B47-0E30-8C4AF639A4B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5190563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23;p199">
            <a:extLst>
              <a:ext uri="{FF2B5EF4-FFF2-40B4-BE49-F238E27FC236}">
                <a16:creationId xmlns:a16="http://schemas.microsoft.com/office/drawing/2014/main" id="{6284F73E-485B-8D49-58A9-24090E6A60CF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1824;p199">
              <a:extLst>
                <a:ext uri="{FF2B5EF4-FFF2-40B4-BE49-F238E27FC236}">
                  <a16:creationId xmlns:a16="http://schemas.microsoft.com/office/drawing/2014/main" id="{EC56B127-599F-8580-79C2-B097AD65928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825;p199">
              <a:extLst>
                <a:ext uri="{FF2B5EF4-FFF2-40B4-BE49-F238E27FC236}">
                  <a16:creationId xmlns:a16="http://schemas.microsoft.com/office/drawing/2014/main" id="{C25FAA5E-2012-97DD-4487-21D0A0E685FF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826;p199">
            <a:extLst>
              <a:ext uri="{FF2B5EF4-FFF2-40B4-BE49-F238E27FC236}">
                <a16:creationId xmlns:a16="http://schemas.microsoft.com/office/drawing/2014/main" id="{97933074-4437-E66E-5814-E77DD306891F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827;p199">
            <a:extLst>
              <a:ext uri="{FF2B5EF4-FFF2-40B4-BE49-F238E27FC236}">
                <a16:creationId xmlns:a16="http://schemas.microsoft.com/office/drawing/2014/main" id="{051326DF-FDDE-7253-0D08-1A472BD733E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1828;p199">
            <a:extLst>
              <a:ext uri="{FF2B5EF4-FFF2-40B4-BE49-F238E27FC236}">
                <a16:creationId xmlns:a16="http://schemas.microsoft.com/office/drawing/2014/main" id="{814F7DA3-409F-57A7-FE8B-DD48C6FF47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1829;p199">
            <a:extLst>
              <a:ext uri="{FF2B5EF4-FFF2-40B4-BE49-F238E27FC236}">
                <a16:creationId xmlns:a16="http://schemas.microsoft.com/office/drawing/2014/main" id="{93B0C646-FF05-E8B5-FD06-3DB198B1EB6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3928396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32;p200">
            <a:extLst>
              <a:ext uri="{FF2B5EF4-FFF2-40B4-BE49-F238E27FC236}">
                <a16:creationId xmlns:a16="http://schemas.microsoft.com/office/drawing/2014/main" id="{9D4EDCBD-0E41-FE54-DC39-3A9C7224220E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33;p200">
            <a:extLst>
              <a:ext uri="{FF2B5EF4-FFF2-40B4-BE49-F238E27FC236}">
                <a16:creationId xmlns:a16="http://schemas.microsoft.com/office/drawing/2014/main" id="{37F733DF-0564-FDB9-FF3D-BF7EC6AF917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34;p200">
            <a:extLst>
              <a:ext uri="{FF2B5EF4-FFF2-40B4-BE49-F238E27FC236}">
                <a16:creationId xmlns:a16="http://schemas.microsoft.com/office/drawing/2014/main" id="{F91EE453-A7FF-48AF-7916-59DC993565B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35;p200">
            <a:extLst>
              <a:ext uri="{FF2B5EF4-FFF2-40B4-BE49-F238E27FC236}">
                <a16:creationId xmlns:a16="http://schemas.microsoft.com/office/drawing/2014/main" id="{8FF5641B-9AB9-0088-7C82-320B57DC091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03120C6-51A4-4409-A767-5F7F9456CDD3}" type="slidenum">
              <a:t>‹#›</a:t>
            </a:fld>
            <a:endParaRPr lang="en-US"/>
          </a:p>
        </p:txBody>
      </p:sp>
      <p:cxnSp>
        <p:nvCxnSpPr>
          <p:cNvPr id="6" name="Google Shape;1836;p200">
            <a:extLst>
              <a:ext uri="{FF2B5EF4-FFF2-40B4-BE49-F238E27FC236}">
                <a16:creationId xmlns:a16="http://schemas.microsoft.com/office/drawing/2014/main" id="{9910C5E6-AD92-E7E2-513A-AB134592004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37;p200">
            <a:extLst>
              <a:ext uri="{FF2B5EF4-FFF2-40B4-BE49-F238E27FC236}">
                <a16:creationId xmlns:a16="http://schemas.microsoft.com/office/drawing/2014/main" id="{F20B1C89-1532-2109-C527-B04E6E690C9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38;p200">
            <a:extLst>
              <a:ext uri="{FF2B5EF4-FFF2-40B4-BE49-F238E27FC236}">
                <a16:creationId xmlns:a16="http://schemas.microsoft.com/office/drawing/2014/main" id="{FB9AFEBC-9016-880C-879A-E11439D90E0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839;p200">
              <a:extLst>
                <a:ext uri="{FF2B5EF4-FFF2-40B4-BE49-F238E27FC236}">
                  <a16:creationId xmlns:a16="http://schemas.microsoft.com/office/drawing/2014/main" id="{CD15F135-7881-85CD-7FF9-A238A3A6B91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40;p200">
              <a:extLst>
                <a:ext uri="{FF2B5EF4-FFF2-40B4-BE49-F238E27FC236}">
                  <a16:creationId xmlns:a16="http://schemas.microsoft.com/office/drawing/2014/main" id="{734E5B20-87E0-8F19-0117-A133B6A2A25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41;p200">
                <a:extLst>
                  <a:ext uri="{FF2B5EF4-FFF2-40B4-BE49-F238E27FC236}">
                    <a16:creationId xmlns:a16="http://schemas.microsoft.com/office/drawing/2014/main" id="{1077389E-84C1-7AA1-4E40-55EE90E64BA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42;p200">
                <a:extLst>
                  <a:ext uri="{FF2B5EF4-FFF2-40B4-BE49-F238E27FC236}">
                    <a16:creationId xmlns:a16="http://schemas.microsoft.com/office/drawing/2014/main" id="{43008F68-8AF4-3104-E998-D230B838201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43;p200" descr="Open quotation mark with solid fill">
            <a:extLst>
              <a:ext uri="{FF2B5EF4-FFF2-40B4-BE49-F238E27FC236}">
                <a16:creationId xmlns:a16="http://schemas.microsoft.com/office/drawing/2014/main" id="{A2E04CF3-584F-E3A1-55F3-EAE2BDF1E03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7938646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45;p201">
            <a:extLst>
              <a:ext uri="{FF2B5EF4-FFF2-40B4-BE49-F238E27FC236}">
                <a16:creationId xmlns:a16="http://schemas.microsoft.com/office/drawing/2014/main" id="{7DF74D82-642A-D897-D33B-762C1B58F17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70016" y="3950304"/>
            <a:ext cx="7791648" cy="3581397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846;p201">
            <a:extLst>
              <a:ext uri="{FF2B5EF4-FFF2-40B4-BE49-F238E27FC236}">
                <a16:creationId xmlns:a16="http://schemas.microsoft.com/office/drawing/2014/main" id="{5EAF0EF6-5809-3117-CE30-4DEF244F16A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70016" y="8100491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847;p201">
            <a:extLst>
              <a:ext uri="{FF2B5EF4-FFF2-40B4-BE49-F238E27FC236}">
                <a16:creationId xmlns:a16="http://schemas.microsoft.com/office/drawing/2014/main" id="{704FC774-014D-6CD3-CF16-4330D637C85E}"/>
              </a:ext>
            </a:extLst>
          </p:cNvPr>
          <p:cNvGrpSpPr/>
          <p:nvPr/>
        </p:nvGrpSpPr>
        <p:grpSpPr>
          <a:xfrm>
            <a:off x="0" y="0"/>
            <a:ext cx="9628083" cy="2264730"/>
            <a:chOff x="0" y="0"/>
            <a:chExt cx="6418722" cy="1509820"/>
          </a:xfrm>
        </p:grpSpPr>
        <p:sp>
          <p:nvSpPr>
            <p:cNvPr id="5" name="Google Shape;1848;p201">
              <a:extLst>
                <a:ext uri="{FF2B5EF4-FFF2-40B4-BE49-F238E27FC236}">
                  <a16:creationId xmlns:a16="http://schemas.microsoft.com/office/drawing/2014/main" id="{A3FD5EF3-DAD6-9CCE-3226-961AD3377CEB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9459"/>
                <a:gd name="f4" fmla="val 1098357"/>
                <a:gd name="f5" fmla="val 393099"/>
                <a:gd name="f6" fmla="val 485580"/>
                <a:gd name="f7" fmla="val 28411"/>
                <a:gd name="f8" fmla="val 1068094"/>
                <a:gd name="f9" fmla="val 214503"/>
                <a:gd name="f10" fmla="val 1643165"/>
                <a:gd name="f11" fmla="val 412971"/>
                <a:gd name="f12" fmla="val 2241464"/>
                <a:gd name="f13" fmla="val 572540"/>
                <a:gd name="f14" fmla="val 3009808"/>
                <a:gd name="f15" fmla="val 777487"/>
                <a:gd name="f16" fmla="val 3848273"/>
                <a:gd name="f17" fmla="val 856360"/>
                <a:gd name="f18" fmla="val 4645823"/>
                <a:gd name="f19" fmla="val 731027"/>
                <a:gd name="f20" fmla="val 726784"/>
                <a:gd name="f21" fmla="val 1079503"/>
                <a:gd name="f22" fmla="val 4627787"/>
                <a:gd name="f23" fmla="val 1083679"/>
                <a:gd name="f24" fmla="val 3105555"/>
                <a:gd name="f25" fmla="val 1189027"/>
                <a:gd name="f26" fmla="val 1909512"/>
                <a:gd name="f27" fmla="val 709765"/>
                <a:gd name="f28" fmla="val 568062"/>
                <a:gd name="f29" fmla="val 207626"/>
                <a:gd name="f30" fmla="*/ f0 1 4669459"/>
                <a:gd name="f31" fmla="*/ f1 1 1098357"/>
                <a:gd name="f32" fmla="+- f4 0 f2"/>
                <a:gd name="f33" fmla="+- f3 0 f2"/>
                <a:gd name="f34" fmla="*/ f33 1 4669459"/>
                <a:gd name="f35" fmla="*/ f32 1 1098357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669459" h="1098357">
                  <a:moveTo>
                    <a:pt x="f2" y="f2"/>
                  </a:moveTo>
                  <a:lnTo>
                    <a:pt x="f5" y="f2"/>
                  </a:ln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lnTo>
                    <a:pt x="f3" y="f20"/>
                  </a:lnTo>
                  <a:lnTo>
                    <a:pt x="f3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849;p201">
              <a:extLst>
                <a:ext uri="{FF2B5EF4-FFF2-40B4-BE49-F238E27FC236}">
                  <a16:creationId xmlns:a16="http://schemas.microsoft.com/office/drawing/2014/main" id="{44B0470C-0C85-153E-6065-82099EA77771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2519"/>
                <a:gd name="f4" fmla="val 983565"/>
                <a:gd name="f5" fmla="val 957397"/>
                <a:gd name="f6" fmla="val 4542518"/>
                <a:gd name="f7" fmla="val 957403"/>
                <a:gd name="f8" fmla="val 4510552"/>
                <a:gd name="f9" fmla="val 961138"/>
                <a:gd name="f10" fmla="val 2991282"/>
                <a:gd name="f11" fmla="val 1091409"/>
                <a:gd name="f12" fmla="val 1788278"/>
                <a:gd name="f13" fmla="val 632191"/>
                <a:gd name="f14" fmla="val 439600"/>
                <a:gd name="f15" fmla="val 152515"/>
                <a:gd name="f16" fmla="*/ f0 1 4542519"/>
                <a:gd name="f17" fmla="*/ f1 1 983565"/>
                <a:gd name="f18" fmla="+- f4 0 f2"/>
                <a:gd name="f19" fmla="+- f3 0 f2"/>
                <a:gd name="f20" fmla="*/ f19 1 4542519"/>
                <a:gd name="f21" fmla="*/ f18 1 9835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42519" h="983565">
                  <a:moveTo>
                    <a:pt x="f2" y="f2"/>
                  </a:moveTo>
                  <a:lnTo>
                    <a:pt x="f3" y="f2"/>
                  </a:lnTo>
                  <a:lnTo>
                    <a:pt x="f3" y="f5"/>
                  </a:ln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850;p201">
            <a:extLst>
              <a:ext uri="{FF2B5EF4-FFF2-40B4-BE49-F238E27FC236}">
                <a16:creationId xmlns:a16="http://schemas.microsoft.com/office/drawing/2014/main" id="{D4D58711-F2AC-A6EC-0141-7A22E243F98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204794"/>
            <a:ext cx="2917805" cy="131995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69041437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52;p202">
            <a:extLst>
              <a:ext uri="{FF2B5EF4-FFF2-40B4-BE49-F238E27FC236}">
                <a16:creationId xmlns:a16="http://schemas.microsoft.com/office/drawing/2014/main" id="{AD42EC23-5DDA-818B-EB1C-2A612A0B2769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53;p202">
            <a:extLst>
              <a:ext uri="{FF2B5EF4-FFF2-40B4-BE49-F238E27FC236}">
                <a16:creationId xmlns:a16="http://schemas.microsoft.com/office/drawing/2014/main" id="{233AE054-F941-0C6E-1381-4E37AD34501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854;p202">
            <a:extLst>
              <a:ext uri="{FF2B5EF4-FFF2-40B4-BE49-F238E27FC236}">
                <a16:creationId xmlns:a16="http://schemas.microsoft.com/office/drawing/2014/main" id="{95CEEF09-372D-4754-BE00-AED5B4876DE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856;p202">
            <a:extLst>
              <a:ext uri="{FF2B5EF4-FFF2-40B4-BE49-F238E27FC236}">
                <a16:creationId xmlns:a16="http://schemas.microsoft.com/office/drawing/2014/main" id="{75896A1D-6AFC-48C0-2FAD-964F6995605C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1857;p202">
              <a:extLst>
                <a:ext uri="{FF2B5EF4-FFF2-40B4-BE49-F238E27FC236}">
                  <a16:creationId xmlns:a16="http://schemas.microsoft.com/office/drawing/2014/main" id="{426D8032-5141-77F9-9FEC-E49C031ADF2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858;p202">
              <a:extLst>
                <a:ext uri="{FF2B5EF4-FFF2-40B4-BE49-F238E27FC236}">
                  <a16:creationId xmlns:a16="http://schemas.microsoft.com/office/drawing/2014/main" id="{CEB3343D-FADA-6AEF-87A3-79B0EC0665A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859;p202">
              <a:extLst>
                <a:ext uri="{FF2B5EF4-FFF2-40B4-BE49-F238E27FC236}">
                  <a16:creationId xmlns:a16="http://schemas.microsoft.com/office/drawing/2014/main" id="{6FF12E11-A473-FC94-5417-4B14B78298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901768245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4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61;p203">
            <a:extLst>
              <a:ext uri="{FF2B5EF4-FFF2-40B4-BE49-F238E27FC236}">
                <a16:creationId xmlns:a16="http://schemas.microsoft.com/office/drawing/2014/main" id="{F4371B33-34B3-197D-18A0-0E0530F41D3D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1862;p203">
              <a:extLst>
                <a:ext uri="{FF2B5EF4-FFF2-40B4-BE49-F238E27FC236}">
                  <a16:creationId xmlns:a16="http://schemas.microsoft.com/office/drawing/2014/main" id="{6EB7704A-7074-1594-C677-FABED9711824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863;p203">
              <a:extLst>
                <a:ext uri="{FF2B5EF4-FFF2-40B4-BE49-F238E27FC236}">
                  <a16:creationId xmlns:a16="http://schemas.microsoft.com/office/drawing/2014/main" id="{75D6DDF1-3C37-78D3-0EF8-E9F56CD294C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864;p203">
              <a:extLst>
                <a:ext uri="{FF2B5EF4-FFF2-40B4-BE49-F238E27FC236}">
                  <a16:creationId xmlns:a16="http://schemas.microsoft.com/office/drawing/2014/main" id="{937413A9-680E-9813-307F-9E543022403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865;p203">
              <a:extLst>
                <a:ext uri="{FF2B5EF4-FFF2-40B4-BE49-F238E27FC236}">
                  <a16:creationId xmlns:a16="http://schemas.microsoft.com/office/drawing/2014/main" id="{04563E58-A5DE-B8AC-4001-90736B207B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866;p203">
            <a:extLst>
              <a:ext uri="{FF2B5EF4-FFF2-40B4-BE49-F238E27FC236}">
                <a16:creationId xmlns:a16="http://schemas.microsoft.com/office/drawing/2014/main" id="{AC67A400-C119-0916-B813-257D5C2C6CC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67;p203">
            <a:extLst>
              <a:ext uri="{FF2B5EF4-FFF2-40B4-BE49-F238E27FC236}">
                <a16:creationId xmlns:a16="http://schemas.microsoft.com/office/drawing/2014/main" id="{D419F78E-BEBA-F09F-540D-1F057DBD0AC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192108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69;p204">
            <a:extLst>
              <a:ext uri="{FF2B5EF4-FFF2-40B4-BE49-F238E27FC236}">
                <a16:creationId xmlns:a16="http://schemas.microsoft.com/office/drawing/2014/main" id="{DD75A0BA-B423-2169-3DB8-F37EED70028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870;p204">
            <a:extLst>
              <a:ext uri="{FF2B5EF4-FFF2-40B4-BE49-F238E27FC236}">
                <a16:creationId xmlns:a16="http://schemas.microsoft.com/office/drawing/2014/main" id="{CF6CCC8D-B208-4703-FE6C-8AE71E1C77D9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871;p204">
            <a:extLst>
              <a:ext uri="{FF2B5EF4-FFF2-40B4-BE49-F238E27FC236}">
                <a16:creationId xmlns:a16="http://schemas.microsoft.com/office/drawing/2014/main" id="{78F81365-E9FA-3E67-A289-FEBC38BB7892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1872;p204">
              <a:extLst>
                <a:ext uri="{FF2B5EF4-FFF2-40B4-BE49-F238E27FC236}">
                  <a16:creationId xmlns:a16="http://schemas.microsoft.com/office/drawing/2014/main" id="{D58D7D1B-EB2F-3D96-121E-FB6883D6605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873;p204">
              <a:extLst>
                <a:ext uri="{FF2B5EF4-FFF2-40B4-BE49-F238E27FC236}">
                  <a16:creationId xmlns:a16="http://schemas.microsoft.com/office/drawing/2014/main" id="{8F423FB5-7EB8-722F-D5AD-A3D950480E3D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875;p204">
            <a:extLst>
              <a:ext uri="{FF2B5EF4-FFF2-40B4-BE49-F238E27FC236}">
                <a16:creationId xmlns:a16="http://schemas.microsoft.com/office/drawing/2014/main" id="{4DAC6DDA-D0BB-F1CF-9E04-C442A89056D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21730184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77;p205">
            <a:extLst>
              <a:ext uri="{FF2B5EF4-FFF2-40B4-BE49-F238E27FC236}">
                <a16:creationId xmlns:a16="http://schemas.microsoft.com/office/drawing/2014/main" id="{DE3B8069-1C7E-8792-3AC3-0BBBDF7FF98E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78;p205">
            <a:extLst>
              <a:ext uri="{FF2B5EF4-FFF2-40B4-BE49-F238E27FC236}">
                <a16:creationId xmlns:a16="http://schemas.microsoft.com/office/drawing/2014/main" id="{2E0582B9-CBB5-E30A-3452-B5AB8968778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79;p205">
            <a:extLst>
              <a:ext uri="{FF2B5EF4-FFF2-40B4-BE49-F238E27FC236}">
                <a16:creationId xmlns:a16="http://schemas.microsoft.com/office/drawing/2014/main" id="{F82486C3-4FDF-9F25-CDFC-D6E0B6ECCA0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80;p205">
            <a:extLst>
              <a:ext uri="{FF2B5EF4-FFF2-40B4-BE49-F238E27FC236}">
                <a16:creationId xmlns:a16="http://schemas.microsoft.com/office/drawing/2014/main" id="{19F9D6C1-6EDF-5AA9-ABE8-F377AB5761C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E4C200F0-D489-40C8-BA3E-DA892633E443}" type="slidenum">
              <a:t>‹#›</a:t>
            </a:fld>
            <a:endParaRPr lang="en-US"/>
          </a:p>
        </p:txBody>
      </p:sp>
      <p:cxnSp>
        <p:nvCxnSpPr>
          <p:cNvPr id="6" name="Google Shape;1881;p205">
            <a:extLst>
              <a:ext uri="{FF2B5EF4-FFF2-40B4-BE49-F238E27FC236}">
                <a16:creationId xmlns:a16="http://schemas.microsoft.com/office/drawing/2014/main" id="{46C25398-E2DE-82D7-BB4E-2A60E440A67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82;p205">
            <a:extLst>
              <a:ext uri="{FF2B5EF4-FFF2-40B4-BE49-F238E27FC236}">
                <a16:creationId xmlns:a16="http://schemas.microsoft.com/office/drawing/2014/main" id="{66E16EDD-AA3D-9C41-B80B-3F4F459E59B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83;p205">
            <a:extLst>
              <a:ext uri="{FF2B5EF4-FFF2-40B4-BE49-F238E27FC236}">
                <a16:creationId xmlns:a16="http://schemas.microsoft.com/office/drawing/2014/main" id="{2CE32961-60D1-AD7A-260D-6A8A6AA1CE2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884;p205">
              <a:extLst>
                <a:ext uri="{FF2B5EF4-FFF2-40B4-BE49-F238E27FC236}">
                  <a16:creationId xmlns:a16="http://schemas.microsoft.com/office/drawing/2014/main" id="{60E75322-5106-275D-617F-46AA71FF72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85;p205">
              <a:extLst>
                <a:ext uri="{FF2B5EF4-FFF2-40B4-BE49-F238E27FC236}">
                  <a16:creationId xmlns:a16="http://schemas.microsoft.com/office/drawing/2014/main" id="{DA23E407-5CC2-E7E5-7238-11BB6CA21B0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86;p205">
                <a:extLst>
                  <a:ext uri="{FF2B5EF4-FFF2-40B4-BE49-F238E27FC236}">
                    <a16:creationId xmlns:a16="http://schemas.microsoft.com/office/drawing/2014/main" id="{7E08CA12-5D05-0BEB-A6D0-68F3B9FF527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87;p205">
                <a:extLst>
                  <a:ext uri="{FF2B5EF4-FFF2-40B4-BE49-F238E27FC236}">
                    <a16:creationId xmlns:a16="http://schemas.microsoft.com/office/drawing/2014/main" id="{645419E6-3379-CF50-9EC7-8562D6ACBE3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88;p205" descr="Open quotation mark with solid fill">
            <a:extLst>
              <a:ext uri="{FF2B5EF4-FFF2-40B4-BE49-F238E27FC236}">
                <a16:creationId xmlns:a16="http://schemas.microsoft.com/office/drawing/2014/main" id="{192BBE9F-463D-BB24-5CB1-82C62840D2C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6840524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90;p206">
            <a:extLst>
              <a:ext uri="{FF2B5EF4-FFF2-40B4-BE49-F238E27FC236}">
                <a16:creationId xmlns:a16="http://schemas.microsoft.com/office/drawing/2014/main" id="{9B5524EC-A606-1B40-4F86-3750B16BF337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91;p206">
            <a:extLst>
              <a:ext uri="{FF2B5EF4-FFF2-40B4-BE49-F238E27FC236}">
                <a16:creationId xmlns:a16="http://schemas.microsoft.com/office/drawing/2014/main" id="{F1124E08-26D4-0274-6F7E-48EE85B85C4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92;p206">
            <a:extLst>
              <a:ext uri="{FF2B5EF4-FFF2-40B4-BE49-F238E27FC236}">
                <a16:creationId xmlns:a16="http://schemas.microsoft.com/office/drawing/2014/main" id="{CDDE66E0-A07F-41D6-8C39-A68C867D369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93;p206">
            <a:extLst>
              <a:ext uri="{FF2B5EF4-FFF2-40B4-BE49-F238E27FC236}">
                <a16:creationId xmlns:a16="http://schemas.microsoft.com/office/drawing/2014/main" id="{6108F675-F983-CA57-7799-643744BDBA5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4757B22A-5DA6-4E57-BBDA-54BC39292277}" type="slidenum">
              <a:t>‹#›</a:t>
            </a:fld>
            <a:endParaRPr lang="en-US"/>
          </a:p>
        </p:txBody>
      </p:sp>
      <p:cxnSp>
        <p:nvCxnSpPr>
          <p:cNvPr id="6" name="Google Shape;1894;p206">
            <a:extLst>
              <a:ext uri="{FF2B5EF4-FFF2-40B4-BE49-F238E27FC236}">
                <a16:creationId xmlns:a16="http://schemas.microsoft.com/office/drawing/2014/main" id="{78BACCA3-9DBC-EC64-2F3E-430EA23A3CE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95;p206">
            <a:extLst>
              <a:ext uri="{FF2B5EF4-FFF2-40B4-BE49-F238E27FC236}">
                <a16:creationId xmlns:a16="http://schemas.microsoft.com/office/drawing/2014/main" id="{14F4B89F-4BE4-F04F-3B25-BD83B3FE459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96;p206">
            <a:extLst>
              <a:ext uri="{FF2B5EF4-FFF2-40B4-BE49-F238E27FC236}">
                <a16:creationId xmlns:a16="http://schemas.microsoft.com/office/drawing/2014/main" id="{19A177B9-86E1-8BC4-4511-CBC5798A637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897;p206">
              <a:extLst>
                <a:ext uri="{FF2B5EF4-FFF2-40B4-BE49-F238E27FC236}">
                  <a16:creationId xmlns:a16="http://schemas.microsoft.com/office/drawing/2014/main" id="{91F3EF07-08BF-812B-5C58-6BBDEB3892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98;p206">
              <a:extLst>
                <a:ext uri="{FF2B5EF4-FFF2-40B4-BE49-F238E27FC236}">
                  <a16:creationId xmlns:a16="http://schemas.microsoft.com/office/drawing/2014/main" id="{59A52A4D-401B-9225-7321-34C337EF243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99;p206">
                <a:extLst>
                  <a:ext uri="{FF2B5EF4-FFF2-40B4-BE49-F238E27FC236}">
                    <a16:creationId xmlns:a16="http://schemas.microsoft.com/office/drawing/2014/main" id="{3DAE46CF-71E1-8FEB-7701-C123307867A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900;p206">
                <a:extLst>
                  <a:ext uri="{FF2B5EF4-FFF2-40B4-BE49-F238E27FC236}">
                    <a16:creationId xmlns:a16="http://schemas.microsoft.com/office/drawing/2014/main" id="{0E6E0A58-18CA-E26C-A7A3-21A0EDABC85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901;p206" descr="Open quotation mark with solid fill">
            <a:extLst>
              <a:ext uri="{FF2B5EF4-FFF2-40B4-BE49-F238E27FC236}">
                <a16:creationId xmlns:a16="http://schemas.microsoft.com/office/drawing/2014/main" id="{14B9A49C-0E2A-464D-8E2B-B2240E55E98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92085214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03;p207">
            <a:extLst>
              <a:ext uri="{FF2B5EF4-FFF2-40B4-BE49-F238E27FC236}">
                <a16:creationId xmlns:a16="http://schemas.microsoft.com/office/drawing/2014/main" id="{AE3A2729-B8AD-83B5-5276-36E1AA4A25A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904;p207">
              <a:extLst>
                <a:ext uri="{FF2B5EF4-FFF2-40B4-BE49-F238E27FC236}">
                  <a16:creationId xmlns:a16="http://schemas.microsoft.com/office/drawing/2014/main" id="{161C5BD7-DC21-77A9-83C8-71B2D1066D7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905;p207">
              <a:extLst>
                <a:ext uri="{FF2B5EF4-FFF2-40B4-BE49-F238E27FC236}">
                  <a16:creationId xmlns:a16="http://schemas.microsoft.com/office/drawing/2014/main" id="{11EDAF7A-5E3D-6005-028C-5BC207A3709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906;p207">
                <a:extLst>
                  <a:ext uri="{FF2B5EF4-FFF2-40B4-BE49-F238E27FC236}">
                    <a16:creationId xmlns:a16="http://schemas.microsoft.com/office/drawing/2014/main" id="{DB7B1282-E19A-D829-93FE-5E4E5439839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07;p207">
                <a:extLst>
                  <a:ext uri="{FF2B5EF4-FFF2-40B4-BE49-F238E27FC236}">
                    <a16:creationId xmlns:a16="http://schemas.microsoft.com/office/drawing/2014/main" id="{1E30A456-4575-A768-049D-123357E1FAE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908;p207">
            <a:extLst>
              <a:ext uri="{FF2B5EF4-FFF2-40B4-BE49-F238E27FC236}">
                <a16:creationId xmlns:a16="http://schemas.microsoft.com/office/drawing/2014/main" id="{FDC3CC69-F222-429C-2D58-2BD17D1FAF8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909;p207">
            <a:extLst>
              <a:ext uri="{FF2B5EF4-FFF2-40B4-BE49-F238E27FC236}">
                <a16:creationId xmlns:a16="http://schemas.microsoft.com/office/drawing/2014/main" id="{E827FB99-DE33-D9C5-C929-13D28EA30E9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910;p207">
            <a:extLst>
              <a:ext uri="{FF2B5EF4-FFF2-40B4-BE49-F238E27FC236}">
                <a16:creationId xmlns:a16="http://schemas.microsoft.com/office/drawing/2014/main" id="{931FAB4B-0649-9D94-5426-1D15DF96E0C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2F7E4A29-5B87-4E25-94C4-38441B549D97}" type="slidenum">
              <a:t>‹#›</a:t>
            </a:fld>
            <a:endParaRPr lang="en-US"/>
          </a:p>
        </p:txBody>
      </p:sp>
      <p:cxnSp>
        <p:nvCxnSpPr>
          <p:cNvPr id="10" name="Google Shape;1911;p207">
            <a:extLst>
              <a:ext uri="{FF2B5EF4-FFF2-40B4-BE49-F238E27FC236}">
                <a16:creationId xmlns:a16="http://schemas.microsoft.com/office/drawing/2014/main" id="{6D8C318B-C8B3-0245-E5F2-950CA4A0B7D8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912;p207">
            <a:extLst>
              <a:ext uri="{FF2B5EF4-FFF2-40B4-BE49-F238E27FC236}">
                <a16:creationId xmlns:a16="http://schemas.microsoft.com/office/drawing/2014/main" id="{F0C31EEE-EB2A-F640-C26C-FAADE946F18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09121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_OBJE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;p19">
            <a:extLst>
              <a:ext uri="{FF2B5EF4-FFF2-40B4-BE49-F238E27FC236}">
                <a16:creationId xmlns:a16="http://schemas.microsoft.com/office/drawing/2014/main" id="{13516805-79AB-36CA-5D51-F1F59F3205F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45;p19">
            <a:extLst>
              <a:ext uri="{FF2B5EF4-FFF2-40B4-BE49-F238E27FC236}">
                <a16:creationId xmlns:a16="http://schemas.microsoft.com/office/drawing/2014/main" id="{4F7B9F81-3F00-8C81-3446-B15506A74B1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46;p19">
            <a:extLst>
              <a:ext uri="{FF2B5EF4-FFF2-40B4-BE49-F238E27FC236}">
                <a16:creationId xmlns:a16="http://schemas.microsoft.com/office/drawing/2014/main" id="{97AD1FAA-3F4F-AE11-A8B0-A8C63681F907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47;p19">
              <a:extLst>
                <a:ext uri="{FF2B5EF4-FFF2-40B4-BE49-F238E27FC236}">
                  <a16:creationId xmlns:a16="http://schemas.microsoft.com/office/drawing/2014/main" id="{94D7729A-27C0-17D1-F44D-41464B2A84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48;p19">
              <a:extLst>
                <a:ext uri="{FF2B5EF4-FFF2-40B4-BE49-F238E27FC236}">
                  <a16:creationId xmlns:a16="http://schemas.microsoft.com/office/drawing/2014/main" id="{87B6F9BC-C2B4-F716-308D-54B68BB9650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49;p19">
                <a:extLst>
                  <a:ext uri="{FF2B5EF4-FFF2-40B4-BE49-F238E27FC236}">
                    <a16:creationId xmlns:a16="http://schemas.microsoft.com/office/drawing/2014/main" id="{A698B7CC-472C-49C9-A456-57A0AEC0BCA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50;p19">
                <a:extLst>
                  <a:ext uri="{FF2B5EF4-FFF2-40B4-BE49-F238E27FC236}">
                    <a16:creationId xmlns:a16="http://schemas.microsoft.com/office/drawing/2014/main" id="{6243ECC9-885B-2498-727D-684512F340C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51;p19">
            <a:extLst>
              <a:ext uri="{FF2B5EF4-FFF2-40B4-BE49-F238E27FC236}">
                <a16:creationId xmlns:a16="http://schemas.microsoft.com/office/drawing/2014/main" id="{17FC7AB2-FD04-4986-FDD7-AF8B9BD217ED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52;p19">
            <a:extLst>
              <a:ext uri="{FF2B5EF4-FFF2-40B4-BE49-F238E27FC236}">
                <a16:creationId xmlns:a16="http://schemas.microsoft.com/office/drawing/2014/main" id="{2E4CF715-EDF0-A1EE-92C9-FFB8678E617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8A6C2298-2646-4A7F-AEF2-BA3AA8FC721B}" type="slidenum">
              <a:t>‹#›</a:t>
            </a:fld>
            <a:endParaRPr lang="en-US"/>
          </a:p>
        </p:txBody>
      </p:sp>
      <p:cxnSp>
        <p:nvCxnSpPr>
          <p:cNvPr id="11" name="Google Shape;53;p19">
            <a:extLst>
              <a:ext uri="{FF2B5EF4-FFF2-40B4-BE49-F238E27FC236}">
                <a16:creationId xmlns:a16="http://schemas.microsoft.com/office/drawing/2014/main" id="{EB631BC7-F349-C55D-6C59-05AA0CCB608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54;p19">
            <a:extLst>
              <a:ext uri="{FF2B5EF4-FFF2-40B4-BE49-F238E27FC236}">
                <a16:creationId xmlns:a16="http://schemas.microsoft.com/office/drawing/2014/main" id="{73B905E4-867D-E81D-01F3-F35F743D829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6518123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14;p208">
            <a:extLst>
              <a:ext uri="{FF2B5EF4-FFF2-40B4-BE49-F238E27FC236}">
                <a16:creationId xmlns:a16="http://schemas.microsoft.com/office/drawing/2014/main" id="{E4C92239-D292-54B2-9355-EE3CEEDB193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915;p208">
            <a:extLst>
              <a:ext uri="{FF2B5EF4-FFF2-40B4-BE49-F238E27FC236}">
                <a16:creationId xmlns:a16="http://schemas.microsoft.com/office/drawing/2014/main" id="{DCE48C1A-B506-0A99-D9E0-16BF4E1060A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916;p208">
            <a:extLst>
              <a:ext uri="{FF2B5EF4-FFF2-40B4-BE49-F238E27FC236}">
                <a16:creationId xmlns:a16="http://schemas.microsoft.com/office/drawing/2014/main" id="{2E698281-631E-12C9-38A4-3DDA9EEC580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1917;p208">
              <a:extLst>
                <a:ext uri="{FF2B5EF4-FFF2-40B4-BE49-F238E27FC236}">
                  <a16:creationId xmlns:a16="http://schemas.microsoft.com/office/drawing/2014/main" id="{E7EE62E5-6F5B-4DC1-F9A8-571DD1F558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918;p208">
              <a:extLst>
                <a:ext uri="{FF2B5EF4-FFF2-40B4-BE49-F238E27FC236}">
                  <a16:creationId xmlns:a16="http://schemas.microsoft.com/office/drawing/2014/main" id="{DD47F9C3-3C5D-7D95-2D73-9C0E4925944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919;p208">
                <a:extLst>
                  <a:ext uri="{FF2B5EF4-FFF2-40B4-BE49-F238E27FC236}">
                    <a16:creationId xmlns:a16="http://schemas.microsoft.com/office/drawing/2014/main" id="{A0FEA5B6-0A23-6760-81A3-21EFA0245D1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920;p208">
                <a:extLst>
                  <a:ext uri="{FF2B5EF4-FFF2-40B4-BE49-F238E27FC236}">
                    <a16:creationId xmlns:a16="http://schemas.microsoft.com/office/drawing/2014/main" id="{BE9BF498-14F8-AE41-4AE9-3D001CBC69F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921;p208">
            <a:extLst>
              <a:ext uri="{FF2B5EF4-FFF2-40B4-BE49-F238E27FC236}">
                <a16:creationId xmlns:a16="http://schemas.microsoft.com/office/drawing/2014/main" id="{465FF184-8D18-2690-E9E6-EBBCBD4085B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922;p208">
            <a:extLst>
              <a:ext uri="{FF2B5EF4-FFF2-40B4-BE49-F238E27FC236}">
                <a16:creationId xmlns:a16="http://schemas.microsoft.com/office/drawing/2014/main" id="{2FC18839-30C4-A169-4975-F3DC4B3B219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EC94D5C3-B6C6-4E13-8E5A-464792A7B1A8}" type="slidenum">
              <a:t>‹#›</a:t>
            </a:fld>
            <a:endParaRPr lang="en-US"/>
          </a:p>
        </p:txBody>
      </p:sp>
      <p:cxnSp>
        <p:nvCxnSpPr>
          <p:cNvPr id="11" name="Google Shape;1923;p208">
            <a:extLst>
              <a:ext uri="{FF2B5EF4-FFF2-40B4-BE49-F238E27FC236}">
                <a16:creationId xmlns:a16="http://schemas.microsoft.com/office/drawing/2014/main" id="{67C89D89-94B9-184F-F0C7-DC099246413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924;p208">
            <a:extLst>
              <a:ext uri="{FF2B5EF4-FFF2-40B4-BE49-F238E27FC236}">
                <a16:creationId xmlns:a16="http://schemas.microsoft.com/office/drawing/2014/main" id="{06A4BD8E-C9EE-DBD5-910E-6592B1166FE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5339564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26;p209">
            <a:extLst>
              <a:ext uri="{FF2B5EF4-FFF2-40B4-BE49-F238E27FC236}">
                <a16:creationId xmlns:a16="http://schemas.microsoft.com/office/drawing/2014/main" id="{AA6FE633-4182-AF4D-1E39-DF11CA70FD4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927;p209">
              <a:extLst>
                <a:ext uri="{FF2B5EF4-FFF2-40B4-BE49-F238E27FC236}">
                  <a16:creationId xmlns:a16="http://schemas.microsoft.com/office/drawing/2014/main" id="{1DB78481-70F4-403A-9CA8-DD8773881F3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928;p209">
              <a:extLst>
                <a:ext uri="{FF2B5EF4-FFF2-40B4-BE49-F238E27FC236}">
                  <a16:creationId xmlns:a16="http://schemas.microsoft.com/office/drawing/2014/main" id="{AD25CF26-7152-FAE7-F45D-5013ABC205C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929;p209">
                <a:extLst>
                  <a:ext uri="{FF2B5EF4-FFF2-40B4-BE49-F238E27FC236}">
                    <a16:creationId xmlns:a16="http://schemas.microsoft.com/office/drawing/2014/main" id="{6C8E79B1-07EE-DEB9-5963-3829E9BEF3A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30;p209">
                <a:extLst>
                  <a:ext uri="{FF2B5EF4-FFF2-40B4-BE49-F238E27FC236}">
                    <a16:creationId xmlns:a16="http://schemas.microsoft.com/office/drawing/2014/main" id="{7AF64D79-59C4-BD0E-672B-1CB2DD130DD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931;p209">
            <a:extLst>
              <a:ext uri="{FF2B5EF4-FFF2-40B4-BE49-F238E27FC236}">
                <a16:creationId xmlns:a16="http://schemas.microsoft.com/office/drawing/2014/main" id="{B0EFCFBC-29BC-BF61-5E08-A22A08951D3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932;p209">
            <a:extLst>
              <a:ext uri="{FF2B5EF4-FFF2-40B4-BE49-F238E27FC236}">
                <a16:creationId xmlns:a16="http://schemas.microsoft.com/office/drawing/2014/main" id="{FD0F6596-46C2-929E-CC9D-0C84D2EF25C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933;p209">
            <a:extLst>
              <a:ext uri="{FF2B5EF4-FFF2-40B4-BE49-F238E27FC236}">
                <a16:creationId xmlns:a16="http://schemas.microsoft.com/office/drawing/2014/main" id="{6A69D4C6-DB8F-0BCC-9692-8A2E820E828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1934;p209">
            <a:extLst>
              <a:ext uri="{FF2B5EF4-FFF2-40B4-BE49-F238E27FC236}">
                <a16:creationId xmlns:a16="http://schemas.microsoft.com/office/drawing/2014/main" id="{B992DD17-CA1C-0671-F898-26F93AC2EE4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935;p209">
            <a:extLst>
              <a:ext uri="{FF2B5EF4-FFF2-40B4-BE49-F238E27FC236}">
                <a16:creationId xmlns:a16="http://schemas.microsoft.com/office/drawing/2014/main" id="{36E42B24-8CA3-79D3-C931-2316838F9D1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1936;p209">
            <a:extLst>
              <a:ext uri="{FF2B5EF4-FFF2-40B4-BE49-F238E27FC236}">
                <a16:creationId xmlns:a16="http://schemas.microsoft.com/office/drawing/2014/main" id="{38AA5F51-B01E-45BD-F6DE-5EAAE3088AA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8484C7B-8891-4495-9A4A-F3ADCFE9669C}" type="slidenum">
              <a:t>‹#›</a:t>
            </a:fld>
            <a:endParaRPr lang="en-US"/>
          </a:p>
        </p:txBody>
      </p:sp>
      <p:cxnSp>
        <p:nvCxnSpPr>
          <p:cNvPr id="13" name="Google Shape;1937;p209">
            <a:extLst>
              <a:ext uri="{FF2B5EF4-FFF2-40B4-BE49-F238E27FC236}">
                <a16:creationId xmlns:a16="http://schemas.microsoft.com/office/drawing/2014/main" id="{236756E9-AF1E-F6AA-0B48-6368A6D3F1A5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938;p209">
            <a:extLst>
              <a:ext uri="{FF2B5EF4-FFF2-40B4-BE49-F238E27FC236}">
                <a16:creationId xmlns:a16="http://schemas.microsoft.com/office/drawing/2014/main" id="{7475C53F-53BA-8F0A-55AD-3CE2E8C33C4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1604835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40;p210">
            <a:extLst>
              <a:ext uri="{FF2B5EF4-FFF2-40B4-BE49-F238E27FC236}">
                <a16:creationId xmlns:a16="http://schemas.microsoft.com/office/drawing/2014/main" id="{3266F650-B177-E750-6E9B-8C092613F2F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941;p210">
              <a:extLst>
                <a:ext uri="{FF2B5EF4-FFF2-40B4-BE49-F238E27FC236}">
                  <a16:creationId xmlns:a16="http://schemas.microsoft.com/office/drawing/2014/main" id="{F05FE088-6734-8801-7B6A-7951AD23D9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942;p210">
              <a:extLst>
                <a:ext uri="{FF2B5EF4-FFF2-40B4-BE49-F238E27FC236}">
                  <a16:creationId xmlns:a16="http://schemas.microsoft.com/office/drawing/2014/main" id="{D210F1F3-684D-DBCA-D0FE-2876A3AB687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943;p210">
                <a:extLst>
                  <a:ext uri="{FF2B5EF4-FFF2-40B4-BE49-F238E27FC236}">
                    <a16:creationId xmlns:a16="http://schemas.microsoft.com/office/drawing/2014/main" id="{7C9DE810-F10F-7AF2-9E64-E123A110312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44;p210">
                <a:extLst>
                  <a:ext uri="{FF2B5EF4-FFF2-40B4-BE49-F238E27FC236}">
                    <a16:creationId xmlns:a16="http://schemas.microsoft.com/office/drawing/2014/main" id="{079E63B4-1427-AC76-C09D-4A1940EDA11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945;p210">
            <a:extLst>
              <a:ext uri="{FF2B5EF4-FFF2-40B4-BE49-F238E27FC236}">
                <a16:creationId xmlns:a16="http://schemas.microsoft.com/office/drawing/2014/main" id="{ED4E821F-1EBA-1356-36D0-E79841B358E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946;p210">
            <a:extLst>
              <a:ext uri="{FF2B5EF4-FFF2-40B4-BE49-F238E27FC236}">
                <a16:creationId xmlns:a16="http://schemas.microsoft.com/office/drawing/2014/main" id="{7C1FAE5B-733F-8ECD-049F-74BCB62929B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7149FD-AB9E-4DFD-84AF-DC655A400DD9}" type="slidenum">
              <a:t>‹#›</a:t>
            </a:fld>
            <a:endParaRPr lang="en-US"/>
          </a:p>
        </p:txBody>
      </p:sp>
      <p:cxnSp>
        <p:nvCxnSpPr>
          <p:cNvPr id="9" name="Google Shape;1947;p210">
            <a:extLst>
              <a:ext uri="{FF2B5EF4-FFF2-40B4-BE49-F238E27FC236}">
                <a16:creationId xmlns:a16="http://schemas.microsoft.com/office/drawing/2014/main" id="{614B21DF-7C4D-B21A-6914-6105A7BACD3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948;p210">
            <a:extLst>
              <a:ext uri="{FF2B5EF4-FFF2-40B4-BE49-F238E27FC236}">
                <a16:creationId xmlns:a16="http://schemas.microsoft.com/office/drawing/2014/main" id="{FEBE8503-34AD-9D3B-8A16-FDC6B916D0C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136596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50;p211">
            <a:extLst>
              <a:ext uri="{FF2B5EF4-FFF2-40B4-BE49-F238E27FC236}">
                <a16:creationId xmlns:a16="http://schemas.microsoft.com/office/drawing/2014/main" id="{3D9D4084-EC75-850B-BD9C-BF25BF6146D3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1951;p211">
              <a:extLst>
                <a:ext uri="{FF2B5EF4-FFF2-40B4-BE49-F238E27FC236}">
                  <a16:creationId xmlns:a16="http://schemas.microsoft.com/office/drawing/2014/main" id="{226BF2CA-5112-1E02-1D1B-6C5BC680CEFC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952;p211">
              <a:extLst>
                <a:ext uri="{FF2B5EF4-FFF2-40B4-BE49-F238E27FC236}">
                  <a16:creationId xmlns:a16="http://schemas.microsoft.com/office/drawing/2014/main" id="{5AC39FDD-37AE-DB06-0538-8D0725448190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953;p211">
            <a:extLst>
              <a:ext uri="{FF2B5EF4-FFF2-40B4-BE49-F238E27FC236}">
                <a16:creationId xmlns:a16="http://schemas.microsoft.com/office/drawing/2014/main" id="{400020B4-6AA6-F0CC-E1BA-137C0C539CBE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954;p211">
            <a:extLst>
              <a:ext uri="{FF2B5EF4-FFF2-40B4-BE49-F238E27FC236}">
                <a16:creationId xmlns:a16="http://schemas.microsoft.com/office/drawing/2014/main" id="{63D16F16-4F58-3359-47EA-7521055E90F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1955;p211">
            <a:extLst>
              <a:ext uri="{FF2B5EF4-FFF2-40B4-BE49-F238E27FC236}">
                <a16:creationId xmlns:a16="http://schemas.microsoft.com/office/drawing/2014/main" id="{68B844B3-D75E-9DD1-B6E1-7EA240F76DE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1956;p211">
            <a:extLst>
              <a:ext uri="{FF2B5EF4-FFF2-40B4-BE49-F238E27FC236}">
                <a16:creationId xmlns:a16="http://schemas.microsoft.com/office/drawing/2014/main" id="{382AD0BB-5C44-9371-074D-09AAD416707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7911697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59;p212">
            <a:extLst>
              <a:ext uri="{FF2B5EF4-FFF2-40B4-BE49-F238E27FC236}">
                <a16:creationId xmlns:a16="http://schemas.microsoft.com/office/drawing/2014/main" id="{745A2636-15FC-0957-0F18-92E2657CA09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3E4C7A2-7452-4B12-979F-A7BD0F7F0810}" type="slidenum">
              <a:t>‹#›</a:t>
            </a:fld>
            <a:endParaRPr lang="en-US"/>
          </a:p>
        </p:txBody>
      </p:sp>
      <p:cxnSp>
        <p:nvCxnSpPr>
          <p:cNvPr id="3" name="Google Shape;1960;p212">
            <a:extLst>
              <a:ext uri="{FF2B5EF4-FFF2-40B4-BE49-F238E27FC236}">
                <a16:creationId xmlns:a16="http://schemas.microsoft.com/office/drawing/2014/main" id="{764459D1-F3B5-26A4-9023-EA5B96A32E1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961;p212">
            <a:extLst>
              <a:ext uri="{FF2B5EF4-FFF2-40B4-BE49-F238E27FC236}">
                <a16:creationId xmlns:a16="http://schemas.microsoft.com/office/drawing/2014/main" id="{4D3BD039-72B3-2BC9-C8CD-DCAFAE5F916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962;p212">
            <a:extLst>
              <a:ext uri="{FF2B5EF4-FFF2-40B4-BE49-F238E27FC236}">
                <a16:creationId xmlns:a16="http://schemas.microsoft.com/office/drawing/2014/main" id="{CEC447F0-FE42-61AC-FF31-A3A424CA5F3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1963;p212">
              <a:extLst>
                <a:ext uri="{FF2B5EF4-FFF2-40B4-BE49-F238E27FC236}">
                  <a16:creationId xmlns:a16="http://schemas.microsoft.com/office/drawing/2014/main" id="{61DE2433-1B62-9B32-A21E-F7CD8DA0812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964;p212">
              <a:extLst>
                <a:ext uri="{FF2B5EF4-FFF2-40B4-BE49-F238E27FC236}">
                  <a16:creationId xmlns:a16="http://schemas.microsoft.com/office/drawing/2014/main" id="{BEEC1F02-001E-63AD-F59E-E946FBCF7EA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965;p212">
                <a:extLst>
                  <a:ext uri="{FF2B5EF4-FFF2-40B4-BE49-F238E27FC236}">
                    <a16:creationId xmlns:a16="http://schemas.microsoft.com/office/drawing/2014/main" id="{B51E6DE7-94CB-658E-0C1F-19E84946618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966;p212">
                <a:extLst>
                  <a:ext uri="{FF2B5EF4-FFF2-40B4-BE49-F238E27FC236}">
                    <a16:creationId xmlns:a16="http://schemas.microsoft.com/office/drawing/2014/main" id="{86F81801-33FB-5CDD-2453-443A5A8B256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7921770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68;p213">
            <a:extLst>
              <a:ext uri="{FF2B5EF4-FFF2-40B4-BE49-F238E27FC236}">
                <a16:creationId xmlns:a16="http://schemas.microsoft.com/office/drawing/2014/main" id="{B8CEAFDF-C702-2CAA-82C2-8E8C3CDC3290}"/>
              </a:ext>
            </a:extLst>
          </p:cNvPr>
          <p:cNvSpPr/>
          <p:nvPr/>
        </p:nvSpPr>
        <p:spPr>
          <a:xfrm>
            <a:off x="0" y="0"/>
            <a:ext cx="18287994" cy="10287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69;p213">
            <a:extLst>
              <a:ext uri="{FF2B5EF4-FFF2-40B4-BE49-F238E27FC236}">
                <a16:creationId xmlns:a16="http://schemas.microsoft.com/office/drawing/2014/main" id="{6D9EFD24-D053-7715-3503-651CB31E2AAB}"/>
              </a:ext>
            </a:extLst>
          </p:cNvPr>
          <p:cNvSpPr/>
          <p:nvPr/>
        </p:nvSpPr>
        <p:spPr>
          <a:xfrm>
            <a:off x="1" y="7651279"/>
            <a:ext cx="10667042" cy="2636516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4" name="Google Shape;1970;p213">
            <a:extLst>
              <a:ext uri="{FF2B5EF4-FFF2-40B4-BE49-F238E27FC236}">
                <a16:creationId xmlns:a16="http://schemas.microsoft.com/office/drawing/2014/main" id="{3574FCE9-F359-25AF-ED83-49E51AD8B92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0" y="7562852"/>
            <a:ext cx="18287994" cy="272414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Google Shape;1971;p213">
            <a:extLst>
              <a:ext uri="{FF2B5EF4-FFF2-40B4-BE49-F238E27FC236}">
                <a16:creationId xmlns:a16="http://schemas.microsoft.com/office/drawing/2014/main" id="{C8C34153-AA93-DE12-48EF-55C15B96C39E}"/>
              </a:ext>
            </a:extLst>
          </p:cNvPr>
          <p:cNvSpPr/>
          <p:nvPr/>
        </p:nvSpPr>
        <p:spPr>
          <a:xfrm>
            <a:off x="0" y="7530084"/>
            <a:ext cx="18287994" cy="2757492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6" name="Google Shape;1972;p213">
            <a:extLst>
              <a:ext uri="{FF2B5EF4-FFF2-40B4-BE49-F238E27FC236}">
                <a16:creationId xmlns:a16="http://schemas.microsoft.com/office/drawing/2014/main" id="{D62EEBF3-DEE8-FF2A-82F6-2246413DC5B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470939" y="8346187"/>
            <a:ext cx="3038079" cy="136703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Google Shape;1973;p213">
            <a:extLst>
              <a:ext uri="{FF2B5EF4-FFF2-40B4-BE49-F238E27FC236}">
                <a16:creationId xmlns:a16="http://schemas.microsoft.com/office/drawing/2014/main" id="{4D53E70E-1BFA-8746-7E0C-22781CF33CC4}"/>
              </a:ext>
            </a:extLst>
          </p:cNvPr>
          <p:cNvSpPr/>
          <p:nvPr/>
        </p:nvSpPr>
        <p:spPr>
          <a:xfrm>
            <a:off x="2280285" y="4218807"/>
            <a:ext cx="3429000" cy="0"/>
          </a:xfrm>
          <a:custGeom>
            <a:avLst/>
            <a:gdLst>
              <a:gd name="f0" fmla="val w"/>
              <a:gd name="f1" fmla="val h"/>
              <a:gd name="f2" fmla="val 0"/>
              <a:gd name="f3" fmla="val 2286000"/>
              <a:gd name="f4" fmla="val 120000"/>
              <a:gd name="f5" fmla="*/ f0 1 2286000"/>
              <a:gd name="f6" fmla="*/ f1 1 120000"/>
              <a:gd name="f7" fmla="+- f4 0 f2"/>
              <a:gd name="f8" fmla="+- f3 0 f2"/>
              <a:gd name="f9" fmla="*/ f8 1 2286000"/>
              <a:gd name="f10" fmla="*/ f7 1 120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286000" h="120000">
                <a:moveTo>
                  <a:pt x="f2" y="f2"/>
                </a:moveTo>
                <a:lnTo>
                  <a:pt x="f3" y="f2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round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974;p213">
            <a:extLst>
              <a:ext uri="{FF2B5EF4-FFF2-40B4-BE49-F238E27FC236}">
                <a16:creationId xmlns:a16="http://schemas.microsoft.com/office/drawing/2014/main" id="{C98869A8-2069-CF79-D0D4-F41DF9F0ED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7540" y="740883"/>
            <a:ext cx="16872929" cy="861063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975;p213">
            <a:extLst>
              <a:ext uri="{FF2B5EF4-FFF2-40B4-BE49-F238E27FC236}">
                <a16:creationId xmlns:a16="http://schemas.microsoft.com/office/drawing/2014/main" id="{CE019459-74F7-437D-01DD-802437BAABF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743200" y="5760720"/>
            <a:ext cx="12801594" cy="553998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976;p213">
            <a:extLst>
              <a:ext uri="{FF2B5EF4-FFF2-40B4-BE49-F238E27FC236}">
                <a16:creationId xmlns:a16="http://schemas.microsoft.com/office/drawing/2014/main" id="{76F99F11-A115-D5FE-0D42-922A7938827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1" name="Google Shape;1977;p213">
            <a:extLst>
              <a:ext uri="{FF2B5EF4-FFF2-40B4-BE49-F238E27FC236}">
                <a16:creationId xmlns:a16="http://schemas.microsoft.com/office/drawing/2014/main" id="{9C359F49-7B2A-4173-FE83-C185D1CA97D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Google Shape;1978;p213">
            <a:extLst>
              <a:ext uri="{FF2B5EF4-FFF2-40B4-BE49-F238E27FC236}">
                <a16:creationId xmlns:a16="http://schemas.microsoft.com/office/drawing/2014/main" id="{2D568FCE-DEDC-D3BB-07C5-B369D852208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57155">
              <a:lnSpc>
                <a:spcPct val="118750"/>
              </a:lnSpc>
              <a:defRPr>
                <a:solidFill>
                  <a:srgbClr val="929599"/>
                </a:solidFill>
                <a:latin typeface="Arial"/>
                <a:ea typeface="Arial"/>
                <a:cs typeface="Arial"/>
              </a:defRPr>
            </a:lvl1pPr>
          </a:lstStyle>
          <a:p>
            <a:pPr lvl="0"/>
            <a:fld id="{73EDC0EB-BA9C-4CF5-9574-7F07D58C711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5678145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80;p214">
            <a:extLst>
              <a:ext uri="{FF2B5EF4-FFF2-40B4-BE49-F238E27FC236}">
                <a16:creationId xmlns:a16="http://schemas.microsoft.com/office/drawing/2014/main" id="{FF2F6E88-C31F-BDC1-FEE1-5FABB17DDAC7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81;p214">
            <a:extLst>
              <a:ext uri="{FF2B5EF4-FFF2-40B4-BE49-F238E27FC236}">
                <a16:creationId xmlns:a16="http://schemas.microsoft.com/office/drawing/2014/main" id="{1C532E59-C3C7-AA48-E8FC-7C653EE7B0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982;p214">
            <a:extLst>
              <a:ext uri="{FF2B5EF4-FFF2-40B4-BE49-F238E27FC236}">
                <a16:creationId xmlns:a16="http://schemas.microsoft.com/office/drawing/2014/main" id="{A3AC89F4-E971-BA1C-43A8-E27FC8F2D18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983;p214">
            <a:extLst>
              <a:ext uri="{FF2B5EF4-FFF2-40B4-BE49-F238E27FC236}">
                <a16:creationId xmlns:a16="http://schemas.microsoft.com/office/drawing/2014/main" id="{5776BED1-FE8D-4089-4A77-E339049BFE3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2ACA0C41-FEE3-4718-802F-3DF2BF4F3A2F}" type="slidenum">
              <a:t>‹#›</a:t>
            </a:fld>
            <a:endParaRPr lang="en-US"/>
          </a:p>
        </p:txBody>
      </p:sp>
      <p:cxnSp>
        <p:nvCxnSpPr>
          <p:cNvPr id="6" name="Google Shape;1984;p214">
            <a:extLst>
              <a:ext uri="{FF2B5EF4-FFF2-40B4-BE49-F238E27FC236}">
                <a16:creationId xmlns:a16="http://schemas.microsoft.com/office/drawing/2014/main" id="{ADF89DFA-18C3-58F1-DD8A-4F26810F342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985;p214">
            <a:extLst>
              <a:ext uri="{FF2B5EF4-FFF2-40B4-BE49-F238E27FC236}">
                <a16:creationId xmlns:a16="http://schemas.microsoft.com/office/drawing/2014/main" id="{BC8FFB12-28CB-C446-D213-FA9270B72F2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986;p214">
            <a:extLst>
              <a:ext uri="{FF2B5EF4-FFF2-40B4-BE49-F238E27FC236}">
                <a16:creationId xmlns:a16="http://schemas.microsoft.com/office/drawing/2014/main" id="{B5C9729B-C3C1-ED0C-E284-008509A8C92C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987;p214">
              <a:extLst>
                <a:ext uri="{FF2B5EF4-FFF2-40B4-BE49-F238E27FC236}">
                  <a16:creationId xmlns:a16="http://schemas.microsoft.com/office/drawing/2014/main" id="{B94EC3D4-9463-6FEB-00FE-3DB9C13F68B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988;p214">
              <a:extLst>
                <a:ext uri="{FF2B5EF4-FFF2-40B4-BE49-F238E27FC236}">
                  <a16:creationId xmlns:a16="http://schemas.microsoft.com/office/drawing/2014/main" id="{F88A4ACE-20A9-DE33-8037-0F14DFFC098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989;p214">
                <a:extLst>
                  <a:ext uri="{FF2B5EF4-FFF2-40B4-BE49-F238E27FC236}">
                    <a16:creationId xmlns:a16="http://schemas.microsoft.com/office/drawing/2014/main" id="{4974FBC5-F622-B958-AC33-725DFAF5102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990;p214">
                <a:extLst>
                  <a:ext uri="{FF2B5EF4-FFF2-40B4-BE49-F238E27FC236}">
                    <a16:creationId xmlns:a16="http://schemas.microsoft.com/office/drawing/2014/main" id="{FE402820-2867-1F8D-835B-E8BE3BEE432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991;p214" descr="Open quotation mark with solid fill">
            <a:extLst>
              <a:ext uri="{FF2B5EF4-FFF2-40B4-BE49-F238E27FC236}">
                <a16:creationId xmlns:a16="http://schemas.microsoft.com/office/drawing/2014/main" id="{125EC5F8-39CE-1B4F-A2C8-75A9F5B39DE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42304868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93;p215">
            <a:extLst>
              <a:ext uri="{FF2B5EF4-FFF2-40B4-BE49-F238E27FC236}">
                <a16:creationId xmlns:a16="http://schemas.microsoft.com/office/drawing/2014/main" id="{35F74589-8B85-B60F-A506-24840CD1DB06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94;p215">
            <a:extLst>
              <a:ext uri="{FF2B5EF4-FFF2-40B4-BE49-F238E27FC236}">
                <a16:creationId xmlns:a16="http://schemas.microsoft.com/office/drawing/2014/main" id="{9021D41C-B3D0-738D-A144-26549E8390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995;p215">
            <a:extLst>
              <a:ext uri="{FF2B5EF4-FFF2-40B4-BE49-F238E27FC236}">
                <a16:creationId xmlns:a16="http://schemas.microsoft.com/office/drawing/2014/main" id="{BDA6EB9F-C347-ACD4-557F-FD276CE28DC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996;p215">
            <a:extLst>
              <a:ext uri="{FF2B5EF4-FFF2-40B4-BE49-F238E27FC236}">
                <a16:creationId xmlns:a16="http://schemas.microsoft.com/office/drawing/2014/main" id="{0FCC6E18-3970-BCE6-710C-23D4BFCA8A4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9484EFA-9E21-4028-A9FF-2FDFD146ECD5}" type="slidenum">
              <a:t>‹#›</a:t>
            </a:fld>
            <a:endParaRPr lang="en-US"/>
          </a:p>
        </p:txBody>
      </p:sp>
      <p:cxnSp>
        <p:nvCxnSpPr>
          <p:cNvPr id="6" name="Google Shape;1997;p215">
            <a:extLst>
              <a:ext uri="{FF2B5EF4-FFF2-40B4-BE49-F238E27FC236}">
                <a16:creationId xmlns:a16="http://schemas.microsoft.com/office/drawing/2014/main" id="{CBC360F8-8EA0-62D9-CA77-3C1A5F39B2F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998;p215">
            <a:extLst>
              <a:ext uri="{FF2B5EF4-FFF2-40B4-BE49-F238E27FC236}">
                <a16:creationId xmlns:a16="http://schemas.microsoft.com/office/drawing/2014/main" id="{B46279C6-2115-CAD9-07E5-4018B273846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999;p215">
            <a:extLst>
              <a:ext uri="{FF2B5EF4-FFF2-40B4-BE49-F238E27FC236}">
                <a16:creationId xmlns:a16="http://schemas.microsoft.com/office/drawing/2014/main" id="{F4CFC505-6F61-4378-562A-17880D857E7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2000;p215">
              <a:extLst>
                <a:ext uri="{FF2B5EF4-FFF2-40B4-BE49-F238E27FC236}">
                  <a16:creationId xmlns:a16="http://schemas.microsoft.com/office/drawing/2014/main" id="{9FF3DF6A-9592-9DDA-57FE-38CC035EE9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2001;p215">
              <a:extLst>
                <a:ext uri="{FF2B5EF4-FFF2-40B4-BE49-F238E27FC236}">
                  <a16:creationId xmlns:a16="http://schemas.microsoft.com/office/drawing/2014/main" id="{CACE1519-5C6E-0C3F-605E-B356C6D6C37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2002;p215">
                <a:extLst>
                  <a:ext uri="{FF2B5EF4-FFF2-40B4-BE49-F238E27FC236}">
                    <a16:creationId xmlns:a16="http://schemas.microsoft.com/office/drawing/2014/main" id="{E1112434-8ECC-2B33-087E-4E0913CD007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2003;p215">
                <a:extLst>
                  <a:ext uri="{FF2B5EF4-FFF2-40B4-BE49-F238E27FC236}">
                    <a16:creationId xmlns:a16="http://schemas.microsoft.com/office/drawing/2014/main" id="{0EC564A0-0EA3-E587-D471-E5DE42F3A08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2004;p215" descr="Open quotation mark with solid fill">
            <a:extLst>
              <a:ext uri="{FF2B5EF4-FFF2-40B4-BE49-F238E27FC236}">
                <a16:creationId xmlns:a16="http://schemas.microsoft.com/office/drawing/2014/main" id="{2DBAD7C3-EC54-3670-CCCA-AA9EA9B2A2E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96658141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F697BB-856D-21BE-7846-5ABA89A3982C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286005" y="1683542"/>
            <a:ext cx="13716000" cy="3581397"/>
          </a:xfrm>
        </p:spPr>
        <p:txBody>
          <a:bodyPr anchor="b" anchorCtr="1"/>
          <a:lstStyle>
            <a:lvl1pPr algn="ctr">
              <a:defRPr sz="9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B59FE95-BA29-BF43-6ACB-9CD328615289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286005" y="5403061"/>
            <a:ext cx="13716000" cy="2483637"/>
          </a:xfrm>
        </p:spPr>
        <p:txBody>
          <a:bodyPr anchorCtr="1"/>
          <a:lstStyle>
            <a:lvl1pPr marL="0" indent="0" algn="ctr">
              <a:buNone/>
              <a:defRPr sz="3600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DAC662-5300-5243-A47A-8CDC50533874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F3178D-8DEA-4E32-8B1E-A3769BD013CD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A98961-ED1B-F0D0-A7C6-A93E8B12CF1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0B04FA-2F49-AFAD-F85B-F9E621BE9CE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9A9187-7666-43FF-9A12-8867F244E54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779473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248EDF-3A89-BFA6-B7DE-44167217D0F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91A1FD-229A-6254-7346-06E3A143BEAB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3AE43DB-BC6A-D4DA-0E5F-50E051FD0B3C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2633B00-3C2C-4B61-8DF4-3453BE3B1CCC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E55EF7-8FE9-25A3-A5AA-61EFC937B27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0961EC-8A08-EB8D-7B79-9BBF6C8F2D4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25E1CC-8746-4638-B33B-2AB6780B54C7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5550465"/>
      </p:ext>
    </p:extLst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6;p20">
            <a:extLst>
              <a:ext uri="{FF2B5EF4-FFF2-40B4-BE49-F238E27FC236}">
                <a16:creationId xmlns:a16="http://schemas.microsoft.com/office/drawing/2014/main" id="{99A6D9AC-BAD3-ED12-7ADE-9D1E31F1EB8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57;p20">
              <a:extLst>
                <a:ext uri="{FF2B5EF4-FFF2-40B4-BE49-F238E27FC236}">
                  <a16:creationId xmlns:a16="http://schemas.microsoft.com/office/drawing/2014/main" id="{F64090E0-DE66-0C4E-A742-D77D66FBFDB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8;p20">
              <a:extLst>
                <a:ext uri="{FF2B5EF4-FFF2-40B4-BE49-F238E27FC236}">
                  <a16:creationId xmlns:a16="http://schemas.microsoft.com/office/drawing/2014/main" id="{2DC21516-41CD-72BB-C60E-ED1CB96E813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9;p20">
                <a:extLst>
                  <a:ext uri="{FF2B5EF4-FFF2-40B4-BE49-F238E27FC236}">
                    <a16:creationId xmlns:a16="http://schemas.microsoft.com/office/drawing/2014/main" id="{4387056E-E35E-AAF7-A217-2F663ECC069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60;p20">
                <a:extLst>
                  <a:ext uri="{FF2B5EF4-FFF2-40B4-BE49-F238E27FC236}">
                    <a16:creationId xmlns:a16="http://schemas.microsoft.com/office/drawing/2014/main" id="{0BAE2A76-4A9A-495D-0B80-5176F3E32D7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61;p20">
            <a:extLst>
              <a:ext uri="{FF2B5EF4-FFF2-40B4-BE49-F238E27FC236}">
                <a16:creationId xmlns:a16="http://schemas.microsoft.com/office/drawing/2014/main" id="{347E18B2-9A25-94E7-88BC-58071D5C548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2;p20">
            <a:extLst>
              <a:ext uri="{FF2B5EF4-FFF2-40B4-BE49-F238E27FC236}">
                <a16:creationId xmlns:a16="http://schemas.microsoft.com/office/drawing/2014/main" id="{651DEF53-B3F0-9EE6-28C3-D83A0BAB59F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080E58-42E6-4501-9453-65C76685CA24}" type="slidenum">
              <a:t>‹#›</a:t>
            </a:fld>
            <a:endParaRPr lang="en-US"/>
          </a:p>
        </p:txBody>
      </p:sp>
      <p:cxnSp>
        <p:nvCxnSpPr>
          <p:cNvPr id="9" name="Google Shape;63;p20">
            <a:extLst>
              <a:ext uri="{FF2B5EF4-FFF2-40B4-BE49-F238E27FC236}">
                <a16:creationId xmlns:a16="http://schemas.microsoft.com/office/drawing/2014/main" id="{2D06299E-EAE7-0317-1105-A498C236812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64;p20">
            <a:extLst>
              <a:ext uri="{FF2B5EF4-FFF2-40B4-BE49-F238E27FC236}">
                <a16:creationId xmlns:a16="http://schemas.microsoft.com/office/drawing/2014/main" id="{32B764F3-8F90-5529-0581-0D2567A0105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9423762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BD0E4E-7667-EFEA-B115-86A115743C2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47771" y="2564603"/>
            <a:ext cx="15773400" cy="4279103"/>
          </a:xfrm>
        </p:spPr>
        <p:txBody>
          <a:bodyPr anchor="b"/>
          <a:lstStyle>
            <a:lvl1pPr>
              <a:defRPr sz="9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C120D3-4004-57D7-189E-2687AA4178A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47771" y="6884198"/>
            <a:ext cx="15773400" cy="2250273"/>
          </a:xfrm>
        </p:spPr>
        <p:txBody>
          <a:bodyPr/>
          <a:lstStyle>
            <a:lvl1pPr marL="0" indent="0">
              <a:buNone/>
              <a:defRPr sz="3600">
                <a:solidFill>
                  <a:srgbClr val="767676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F03FE8-E5E0-A223-233F-B59F0E42728E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243C7E-0E8E-409B-8D2C-E33E07C81D48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043C43-0958-CA49-BC32-B7BB223543F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DA2AE8-6649-49FE-BAFB-D7B1B48D860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5B4E7F-7209-4AFA-8B4D-06059ECA2657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7171743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491C00-00FD-2DB1-C302-A579AA4FF93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D54916E-D2F5-80BF-7DFC-85B271D0ED83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257305" y="2738440"/>
            <a:ext cx="77724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5E29606-05F4-DCDA-C7E7-4FF21BA4B5C5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77724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0532342-5258-D6A0-014D-A7ABB1F8568C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F2E86D-FB10-41B5-A19B-F018A93C79B5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2CD6428-CF57-32C4-4024-0779E843288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20942E-CC8B-4841-C68E-755FDDBFFA7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347C39-7087-4764-B409-BBC9800A8F83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141311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5DA7DB-8E27-D284-9797-E08B8EDDE7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59676" y="547694"/>
            <a:ext cx="15773400" cy="198833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E6979BD-1E37-B1E3-F6DC-569EDC0FE66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59676" y="2521740"/>
            <a:ext cx="7736673" cy="1235865"/>
          </a:xfrm>
        </p:spPr>
        <p:txBody>
          <a:bodyPr anchor="b"/>
          <a:lstStyle>
            <a:lvl1pPr marL="0" indent="0">
              <a:buNone/>
              <a:defRPr sz="36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85BCE60-6F24-A2D4-E83B-551D2D4246DE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1259676" y="3757607"/>
            <a:ext cx="7736673" cy="552687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D07B32E-62FE-6B57-7739-E8E157F1BA86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0" y="2521740"/>
            <a:ext cx="7774776" cy="1235865"/>
          </a:xfrm>
        </p:spPr>
        <p:txBody>
          <a:bodyPr anchor="b"/>
          <a:lstStyle>
            <a:lvl1pPr marL="0" indent="0">
              <a:buNone/>
              <a:defRPr sz="36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65715E7-3451-F570-ED87-CEDB733FC0A5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0" y="3757607"/>
            <a:ext cx="7774776" cy="552687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0ADF51F-9977-6F73-22FA-C21B2E33B7CC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5F2A512-2CE3-4AF4-948F-15F1A66EFA3C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5E07718-D307-3883-3F2C-F6CB8CB651F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F9C5651-CEDD-9413-B0B7-25216769C3D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5FED24B-256F-40A6-8E1E-170894CE01A8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536385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6B9FD0-C419-BE38-D6BE-853DEB8380B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FA72E14-966E-69BA-2AB7-814DAFE6A4B3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DB5A12-FC20-4BC4-BCD7-5E964AD45337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522B8D6-1516-B317-3505-BEE8DDC8E16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29D7EE-89AD-5610-162D-AD165509AB7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5D4841-525E-4E69-AF8F-86389F52A55D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845276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5BEC4F2-42A6-784C-F0C3-9EADB6352733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81F15A-0F0A-4FB7-A421-CF207C96BBD7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3C1F2A0-0F06-B905-09A6-67DED85B2F7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8FF35A-6185-DD61-7FAF-30855CE3668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F391EB-34FE-4FB5-B182-6ED71825899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2935440"/>
      </p:ext>
    </p:extLst>
  </p:cSld>
  <p:clrMapOvr>
    <a:masterClrMapping/>
  </p:clrMapOvr>
  <p:hf sldNum="0" hdr="0" ftr="0" dt="0"/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84395F-0340-137C-69AA-2117242DF7A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59676" y="685800"/>
            <a:ext cx="5898360" cy="2400300"/>
          </a:xfrm>
        </p:spPr>
        <p:txBody>
          <a:bodyPr anchor="b"/>
          <a:lstStyle>
            <a:lvl1pPr>
              <a:defRPr sz="48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DF42612-726D-BCB9-4523-4BBF1C428233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7774776" y="1481135"/>
            <a:ext cx="9258300" cy="7310435"/>
          </a:xfr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E6CE8F2-3A6B-06B7-2CF4-B13C60623E94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1259676" y="3086100"/>
            <a:ext cx="5898360" cy="5717376"/>
          </a:xfrm>
        </p:spPr>
        <p:txBody>
          <a:bodyPr/>
          <a:lstStyle>
            <a:lvl1pPr marL="0" indent="0">
              <a:buNone/>
              <a:defRPr sz="2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AF71C19-FBBA-265E-5633-8FB973F2D266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6D4A43-1F1D-4CF0-ADF3-CB7BBAAD4D4C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E0B5371-E762-B0D5-35C4-0E4B5ACD93C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A4CC30-DD58-CC06-0AAC-4460F8544DF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EB3C0D-FDC1-425E-A068-BCD2E073047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8478319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C99ED7-CAFB-12FC-BD7F-81FD7E30152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59676" y="685800"/>
            <a:ext cx="5898360" cy="2400300"/>
          </a:xfrm>
        </p:spPr>
        <p:txBody>
          <a:bodyPr anchor="b"/>
          <a:lstStyle>
            <a:lvl1pPr>
              <a:defRPr sz="48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86F1ECC-1E1D-BAEF-C96D-5EC3F7A9E595}"/>
              </a:ext>
            </a:extLst>
          </p:cNvPr>
          <p:cNvSpPr txBox="1">
            <a:spLocks noGrp="1"/>
          </p:cNvSpPr>
          <p:nvPr>
            <p:ph type="pic" idx="1"/>
          </p:nvPr>
        </p:nvSpPr>
        <p:spPr>
          <a:xfrm>
            <a:off x="7774776" y="1481135"/>
            <a:ext cx="9258300" cy="7310435"/>
          </a:xfrm>
        </p:spPr>
        <p:txBody>
          <a:bodyPr/>
          <a:lstStyle>
            <a:lvl1pPr marL="0" indent="0">
              <a:buNone/>
              <a:defRPr sz="4800"/>
            </a:lvl1pPr>
          </a:lstStyle>
          <a:p>
            <a:pPr lvl="0"/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D28983E-6768-997F-6564-FDC527D19524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1259676" y="3086100"/>
            <a:ext cx="5898360" cy="5717376"/>
          </a:xfrm>
        </p:spPr>
        <p:txBody>
          <a:bodyPr/>
          <a:lstStyle>
            <a:lvl1pPr marL="0" indent="0">
              <a:buNone/>
              <a:defRPr sz="2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E0DF1FE-174C-3587-585B-2F4A20D3556A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4489DF-B5E4-4624-AFF7-8A8B6373CD85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66D3988-07A2-57A5-B5F6-7CA79E2C002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95FE202-D9E0-B835-0055-A6A67BC10A5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2168DD-5688-4A59-8D8C-2DDD1CB6D1B7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264127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001208-C4FF-5835-2301-81F61DB1571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C4BA18D-BD01-7595-DE7A-6C565B4B0A57}"/>
              </a:ext>
            </a:extLst>
          </p:cNvPr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4873043-0534-1699-CF34-4DC08EB94B17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1C91B5-28B6-4270-B917-2F67A19E1EC8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794E05-DE29-5A7B-994D-06CC329FF5A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ABDC0F-BE31-D6B2-3614-221C2ED26F5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B7CDCB-78B1-4DF0-AC73-2A796E63AA4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430918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A08292D-116F-6A74-CA62-640B6747F13B}"/>
              </a:ext>
            </a:extLst>
          </p:cNvPr>
          <p:cNvSpPr txBox="1">
            <a:spLocks noGrp="1"/>
          </p:cNvSpPr>
          <p:nvPr>
            <p:ph type="title" orient="vert"/>
          </p:nvPr>
        </p:nvSpPr>
        <p:spPr>
          <a:xfrm>
            <a:off x="13087355" y="547694"/>
            <a:ext cx="3943349" cy="8717751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3841BA1-2F13-25BD-BF27-AC1D2BF83B3D}"/>
              </a:ext>
            </a:extLst>
          </p:cNvPr>
          <p:cNvSpPr txBox="1">
            <a:spLocks noGrp="1"/>
          </p:cNvSpPr>
          <p:nvPr>
            <p:ph type="body" orient="vert" idx="1"/>
          </p:nvPr>
        </p:nvSpPr>
        <p:spPr>
          <a:xfrm>
            <a:off x="1257305" y="547694"/>
            <a:ext cx="11601444" cy="8717751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075320-6607-1C36-34A6-8FE4A652D51B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D7483A-29B7-43E3-B853-9DFEF351F958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714F4D-1FB0-1D33-BC3B-9A749CE5A87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C50C4-CA16-3FF9-4FE2-1C735C631B1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BDE710-A6B8-4A01-8170-CD346A7C52D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5095891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;p16">
            <a:extLst>
              <a:ext uri="{FF2B5EF4-FFF2-40B4-BE49-F238E27FC236}">
                <a16:creationId xmlns:a16="http://schemas.microsoft.com/office/drawing/2014/main" id="{E8B572D4-7778-FA9A-F6C4-6B8AE11C6F0B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E8E8E8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;p16">
            <a:extLst>
              <a:ext uri="{FF2B5EF4-FFF2-40B4-BE49-F238E27FC236}">
                <a16:creationId xmlns:a16="http://schemas.microsoft.com/office/drawing/2014/main" id="{F8AD9A23-745E-0CFE-1D38-4D1528A1C02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lIns="91421" tIns="45701" rIns="91421" bIns="45701" anchor="b">
            <a:noAutofit/>
          </a:bodyPr>
          <a:lstStyle>
            <a:lvl1pPr>
              <a:lnSpc>
                <a:spcPct val="100000"/>
              </a:lnSpc>
              <a:defRPr sz="6000"/>
            </a:lvl1pPr>
          </a:lstStyle>
          <a:p>
            <a:pPr lvl="0"/>
            <a:endParaRPr lang="en-US"/>
          </a:p>
        </p:txBody>
      </p:sp>
      <p:sp>
        <p:nvSpPr>
          <p:cNvPr id="4" name="Google Shape;17;p16">
            <a:extLst>
              <a:ext uri="{FF2B5EF4-FFF2-40B4-BE49-F238E27FC236}">
                <a16:creationId xmlns:a16="http://schemas.microsoft.com/office/drawing/2014/main" id="{F0A5B66C-9FA0-F75E-B640-D4987CC97B8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 lIns="91421" tIns="45701" rIns="91421" bIns="45701">
            <a:noAutofit/>
          </a:bodyPr>
          <a:lstStyle>
            <a:lvl1pPr>
              <a:lnSpc>
                <a:spcPct val="100000"/>
              </a:lnSpc>
              <a:buNone/>
              <a:defRPr sz="3600"/>
            </a:lvl1pPr>
          </a:lstStyle>
          <a:p>
            <a:pPr lvl="0"/>
            <a:endParaRPr lang="en-US"/>
          </a:p>
        </p:txBody>
      </p:sp>
      <p:grpSp>
        <p:nvGrpSpPr>
          <p:cNvPr id="5" name="Google Shape;19;p16">
            <a:extLst>
              <a:ext uri="{FF2B5EF4-FFF2-40B4-BE49-F238E27FC236}">
                <a16:creationId xmlns:a16="http://schemas.microsoft.com/office/drawing/2014/main" id="{4A387CAA-5B86-F9C5-7274-123CB8DE635C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20;p16">
              <a:extLst>
                <a:ext uri="{FF2B5EF4-FFF2-40B4-BE49-F238E27FC236}">
                  <a16:creationId xmlns:a16="http://schemas.microsoft.com/office/drawing/2014/main" id="{0B670D25-9C04-D2DC-FCB3-A2452C450BA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196B24"/>
                </a:gs>
                <a:gs pos="100000">
                  <a:srgbClr val="196B24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21;p16">
              <a:extLst>
                <a:ext uri="{FF2B5EF4-FFF2-40B4-BE49-F238E27FC236}">
                  <a16:creationId xmlns:a16="http://schemas.microsoft.com/office/drawing/2014/main" id="{5785FB78-4603-817A-0014-0964226EF63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56082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22;p16">
              <a:extLst>
                <a:ext uri="{FF2B5EF4-FFF2-40B4-BE49-F238E27FC236}">
                  <a16:creationId xmlns:a16="http://schemas.microsoft.com/office/drawing/2014/main" id="{B0B84A03-6308-4D8F-AE26-FCA23F6480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33322389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6;p21">
            <a:extLst>
              <a:ext uri="{FF2B5EF4-FFF2-40B4-BE49-F238E27FC236}">
                <a16:creationId xmlns:a16="http://schemas.microsoft.com/office/drawing/2014/main" id="{EA26B81B-D0D9-A42B-CBF2-1E58C5349B8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67;p21">
              <a:extLst>
                <a:ext uri="{FF2B5EF4-FFF2-40B4-BE49-F238E27FC236}">
                  <a16:creationId xmlns:a16="http://schemas.microsoft.com/office/drawing/2014/main" id="{A2F30E00-806E-6390-64E9-92E9826FE65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68;p21">
              <a:extLst>
                <a:ext uri="{FF2B5EF4-FFF2-40B4-BE49-F238E27FC236}">
                  <a16:creationId xmlns:a16="http://schemas.microsoft.com/office/drawing/2014/main" id="{7F0FDB1F-D44A-26FA-E690-49FC143971C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69;p21">
                <a:extLst>
                  <a:ext uri="{FF2B5EF4-FFF2-40B4-BE49-F238E27FC236}">
                    <a16:creationId xmlns:a16="http://schemas.microsoft.com/office/drawing/2014/main" id="{3272DF20-FFDC-1740-0A65-B2D6161D158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70;p21">
                <a:extLst>
                  <a:ext uri="{FF2B5EF4-FFF2-40B4-BE49-F238E27FC236}">
                    <a16:creationId xmlns:a16="http://schemas.microsoft.com/office/drawing/2014/main" id="{64B05D56-2B40-261A-70B0-41A47E44ED1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71;p21">
            <a:extLst>
              <a:ext uri="{FF2B5EF4-FFF2-40B4-BE49-F238E27FC236}">
                <a16:creationId xmlns:a16="http://schemas.microsoft.com/office/drawing/2014/main" id="{5D8E6405-6652-1829-2F29-0B31C2D54B9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2;p21">
            <a:extLst>
              <a:ext uri="{FF2B5EF4-FFF2-40B4-BE49-F238E27FC236}">
                <a16:creationId xmlns:a16="http://schemas.microsoft.com/office/drawing/2014/main" id="{62503364-4636-6187-D90D-E21D69A0EB2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73;p21">
            <a:extLst>
              <a:ext uri="{FF2B5EF4-FFF2-40B4-BE49-F238E27FC236}">
                <a16:creationId xmlns:a16="http://schemas.microsoft.com/office/drawing/2014/main" id="{F7C8D216-0D08-8DBD-B258-F9FB31FBB96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B2FE67A-F18E-4058-8E03-4B85CBBC1678}" type="slidenum">
              <a:t>‹#›</a:t>
            </a:fld>
            <a:endParaRPr lang="en-US"/>
          </a:p>
        </p:txBody>
      </p:sp>
      <p:cxnSp>
        <p:nvCxnSpPr>
          <p:cNvPr id="10" name="Google Shape;74;p21">
            <a:extLst>
              <a:ext uri="{FF2B5EF4-FFF2-40B4-BE49-F238E27FC236}">
                <a16:creationId xmlns:a16="http://schemas.microsoft.com/office/drawing/2014/main" id="{BB9484A5-D16A-4EE3-A107-8711FB30FF0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75;p21">
            <a:extLst>
              <a:ext uri="{FF2B5EF4-FFF2-40B4-BE49-F238E27FC236}">
                <a16:creationId xmlns:a16="http://schemas.microsoft.com/office/drawing/2014/main" id="{5DA950DA-2096-D525-6642-A5A36F11E4F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771305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">
    <p:bg>
      <p:bgPr>
        <a:solidFill>
          <a:srgbClr val="E8E8E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42F7C1F5-73E5-DD29-7736-72914D3670DD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EBFB4E9C-61D8-BCE9-064F-8518C2625C40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Aptos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8E4956DA-8BBE-CCBA-51C6-AD9A91DCA5C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196B24"/>
                </a:gs>
                <a:gs pos="100000">
                  <a:srgbClr val="13501B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Aptos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0A82EDC3-294B-A506-9E98-3ECD474AB45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560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Aptos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867ACA35-7E91-E31E-54FC-016D5B97092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21CB7E47-6E25-8E84-9C99-D785DEE6DE6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049C8453-F237-8D8D-B1D3-F10A72094AD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 sz="3600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7950979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D58E748-F704-17F2-9AC8-E0477552924E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B58AD88-B456-6395-15E4-9557D2B921A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62328B7F-933B-AEF5-E638-C1260BEFE10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9A65115E-73C3-8420-5102-C3FE6B489D3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226D561C-EBC5-69F0-89C2-71A0899E8DBF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89C32DCC-6649-8365-69AD-D921217DDC3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62ADD7E8-5B24-5947-AE24-5B7ECA6FF16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0C485B14-0001-2E39-83F2-E7B8649832D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928902988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31BE5F48-C896-519A-6BC8-9C4A48DF1F56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F0B244A-2AB2-540E-7D75-53290A8E90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39E2513-5087-B6E0-CE74-46E1AA8C145C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B5158117-D1E4-E285-D27D-B4FB802566D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D41CE7E7-CCD7-4F3E-BF79-5E7A2F8D992A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AC4C95BA-9B3C-5758-F583-F970978C4FC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DC973D28-7FDB-EAAD-DDAE-6E7D997A08B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92C5B2B5-EB90-4A6E-2FF7-74671A11FA6D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B0EE08B3-A4EA-7642-5C0B-0A7E6BE91C9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B7A3CB7F-09F8-AD03-4F90-DB13BE32040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1CAA5448-742D-3D83-D0F8-9693682D6E0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BBB188AC-AB13-E19B-C5D8-3693D79E75E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ABDEA007-16A6-C747-4660-4623E65C736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03841542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AEE62181-ECC5-61C7-0107-E72DB6510FDD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E0DAF789-260C-A572-2132-90CFB97397EF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F04A3FDB-49FF-6137-D8E0-2C874205A7A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5654BAA7-AA68-0728-CBCF-FFE75DCF903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E1A305E4-7C3C-0CC0-0AFB-CFFF0637949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3D1346F5-17D4-43BF-A515-800839AB76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034B4C36-E70D-1B01-4574-F9A1A81E837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53114485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646F6621-395E-AA3F-4C95-C3B3DD6BDD29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86D1EBF-7749-7C90-AFAB-38F22038998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447A1B4-789F-F549-D80E-21F454798B7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925805F7-D5C0-FAB0-3974-15AAC3D0C97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AFB71609-314F-4F7B-8BF6-0A492ABBD85C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A4F0A134-C12A-28A0-1024-B2059E889B7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A99EA662-5636-B9F7-3FA4-5700F3F8C0A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C5D6F4C4-0A0D-D489-632E-6474E6A553D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336FF487-052B-E459-90C4-B9DE9DD716A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BAC722C0-9211-70E9-8FC7-177E05B3D46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81526EA7-2875-4517-CC70-0254FE007F4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937B4EA3-00ED-4C4A-A216-DA452C55BF7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81E9981-F507-3FA4-C6B6-735E4B8D784B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38749407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2797D6D1-9657-07EB-A09D-C237DBE732B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3EB0E195-C751-E88D-561F-D808250C52E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1CB1F43A-82CB-67AA-0213-FE0ABC31CF8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653963FD-300D-8958-E3F4-36DA58B0F8E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C4EA4C07-F151-6044-AB10-8DBF8A342F1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8536EB81-509A-B2C9-4520-23482707538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06A8BE1E-4BD4-B305-8926-BE0A15254E85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CCF553C2-48AC-C614-4DF2-505DB87CC27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99D1825B-3D7C-49D9-B649-7968541339D1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63D89353-A217-19F5-9085-52705A4063D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D4BEEA04-75C6-75FA-16B5-56EF7298432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417592"/>
      </p:ext>
    </p:extLst>
  </p:cSld>
  <p:clrMapOvr>
    <a:masterClrMapping/>
  </p:clrMapOvr>
  <p:hf sldNum="0" hdr="0" ftr="0" dt="0"/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65FB73-B069-7F82-9362-253EE2B0C8A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C64E4F2-FA40-29E7-AC1C-FF9989C0BF10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304F8B02-8CBE-EE96-6842-88CF9B2F727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F6DEE65F-2634-5AEE-6C9A-E1C838265B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3D3CE874-B4F9-1573-0915-48D379E6EA1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83F2DB88-8513-E3D8-CC80-46D3D4865EB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8AF06923-DF75-50C4-C60E-366A5ED53D2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F995824D-C7DB-1A0C-F5B2-EBDC3BE74CC0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027A6ADA-C472-A649-848D-0673AC752AA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A496878E-9DB7-4F31-87A9-9BFF80114D58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6A556799-97C6-8E73-0DB6-6564426A3DF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13D5BC53-3AE1-C1EE-959E-70739DE23B4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697097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E2B7B984-A09F-07E5-6FC3-23CAAB7CC11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8C27912E-E766-F92D-C809-A71FD5DC0A1C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DD85EF44-9C62-CEBA-EEC0-67FFAB739A23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0A06A9AD-6721-66EB-0FE5-EE2CDE304DF2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F66364FC-8858-40E6-91C7-867E3D66F0F6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1E0BF3B-6D85-A95E-FDF8-FFAB336965D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C7447885-D60D-235C-C05E-8856152684C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66833496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F723DE74-AC63-1C79-09DF-DC224B3FEEA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8B5BE6BB-365F-F8EC-89DB-888DA2335FE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31E6A34B-E359-01EA-38C4-CD0E35B1660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797E4569-7C72-B137-5133-9502019F3A1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13114D60-C75E-1FF7-04F0-57A6760D2E2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441DD67D-2638-3376-41AD-FCF233BF2B5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9A408BD-A74D-B0E3-3517-1687CFF55B6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D039AD39-2500-AABE-324A-712E18531E20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FB47C073-6B31-6E20-F7F5-AC76239F3E6B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141F3D7C-30C5-642F-26FE-8996A2F04F1A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0587C90C-828C-BAE1-1066-B3C3D8D003D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993DE1-8A11-41F6-8032-B4CC44677564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39DD2D6B-A0D8-E88A-9750-CB2ABD126A1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A925EDD0-8BF1-E738-6EDA-03AB28DD67D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57310805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DE9F26E-CA2F-C744-E97F-F017CFD47D64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9EC7D38-4777-9ABD-FCAC-64E3DCFE350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8FF3964B-6C84-0BDE-D81E-15D816E3464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EE287B10-08A6-C392-6293-54A1C180D0E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9A18F1F5-39E9-ACDD-D1FF-63820151D996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5EFD3F3E-3C9D-7547-8359-D0D01B824B8B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D4870467-8758-432E-33A2-A4DF47AA1EC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6B63F3BF-2C0D-265A-021F-05EF18F6DC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36472095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7;p22">
            <a:extLst>
              <a:ext uri="{FF2B5EF4-FFF2-40B4-BE49-F238E27FC236}">
                <a16:creationId xmlns:a16="http://schemas.microsoft.com/office/drawing/2014/main" id="{9367F8B3-0720-D31D-C1E4-AB730781D8B1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78;p22">
            <a:extLst>
              <a:ext uri="{FF2B5EF4-FFF2-40B4-BE49-F238E27FC236}">
                <a16:creationId xmlns:a16="http://schemas.microsoft.com/office/drawing/2014/main" id="{4C1E4110-B119-1B31-2DC4-35373A6229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79;p22">
            <a:extLst>
              <a:ext uri="{FF2B5EF4-FFF2-40B4-BE49-F238E27FC236}">
                <a16:creationId xmlns:a16="http://schemas.microsoft.com/office/drawing/2014/main" id="{4D7D8378-7FAF-91F7-4857-B74BB916B10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81;p22">
            <a:extLst>
              <a:ext uri="{FF2B5EF4-FFF2-40B4-BE49-F238E27FC236}">
                <a16:creationId xmlns:a16="http://schemas.microsoft.com/office/drawing/2014/main" id="{4CCDAE20-5B04-4E2B-1E3C-0B564F1B1E2D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82;p22">
              <a:extLst>
                <a:ext uri="{FF2B5EF4-FFF2-40B4-BE49-F238E27FC236}">
                  <a16:creationId xmlns:a16="http://schemas.microsoft.com/office/drawing/2014/main" id="{1294DEBF-EDD4-36F3-1E3D-B50E9D9B0F8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83;p22">
              <a:extLst>
                <a:ext uri="{FF2B5EF4-FFF2-40B4-BE49-F238E27FC236}">
                  <a16:creationId xmlns:a16="http://schemas.microsoft.com/office/drawing/2014/main" id="{0F9D58FF-BE9D-4412-18E0-7A2DBFA0127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84;p22">
              <a:extLst>
                <a:ext uri="{FF2B5EF4-FFF2-40B4-BE49-F238E27FC236}">
                  <a16:creationId xmlns:a16="http://schemas.microsoft.com/office/drawing/2014/main" id="{49234738-75EA-855D-A3D9-2743A22F13B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518526869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71864A41-DFC5-6C84-312A-ECB0FDA38FA3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1E14C90B-7C1E-BA2E-58D8-8818ACF8FB94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A97C3E1E-D446-126C-4A65-914346D28CB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C08D1D83-A673-DB82-C33F-11E8EC27986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B18045E1-9BEA-5172-6F75-D3AC7E49434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98283719-5DE7-79D9-1522-1EF48DDCC5D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0BE170D6-08A5-7952-3C86-95D26344145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38927306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EBA9B29D-92FD-8E2B-EBEC-8209D69BAAB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AFDC99CB-219D-4DA8-6C75-DBF3876F352A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AAB75D64-2167-744C-C34B-2A7A52BE8109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5374FB82-46D5-D765-378F-0AB3137B1E53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6780579B-3DB3-1F77-8599-AA913E476150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B2991C6-2059-E989-E0D2-2E98E0417EA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B23CB9D1-8677-F344-A57E-CBD53485348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73140834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BA161ED9-813D-3C44-68BE-51F305F6BBC2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6204B57-503D-3DD4-B38A-7567728FAD1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FD0D9A3-34CF-DCB1-61A5-141582FF52D6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A21A190D-7DC2-60B1-6783-258BC877778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BD3EFB93-B1BE-4F73-9712-0D9216CDB168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F29B8BB7-415A-8191-7D87-5F4D70466BE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B47D2C71-E565-DAC7-4256-7F8B5B7AE87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1F07C41B-A158-100F-6A9A-436C9AF24E1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7BB40DFF-13A4-4CF6-B13C-ACC3768260F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1320D8E9-0F9A-6425-9004-C1F648419D9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C941F33A-11E1-6A94-BB18-D70DDB2D8C5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AF343705-CCA1-E7D5-83C4-96AACDB4198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123BB337-E8BC-EB3D-5DAB-CF8F2FE6287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831414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1D426EB3-0165-D594-3B50-6334647EA4A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0F79578A-3382-8E1D-88D8-45FFBCDA89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520922D4-AE4E-1ED5-D6C1-952876942DF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52870FF3-9CDB-E199-5813-5898F9C6CE9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D0A81FC3-B621-2766-8827-51F4743D0C3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E98B703C-B2D8-6C3C-7941-1DA1DC41F33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041607D5-5FE0-4ABF-3FF9-E844318B7FF4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2B23F65E-60CA-912C-BF35-5371DAE4525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06A24ABD-FA30-47BC-A854-B0A4EFD70329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32C34B2B-DCB4-2148-007F-367BC7AB515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8D9CD88F-AF78-4302-6C13-72609E132A1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37205109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9CB8593B-89F3-0C8D-9798-5CDD78D307D5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4298B9B-0670-C61D-D759-2BB82E08191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F974F67-446E-AF6D-6170-76DF0413274A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52039251-30C6-8377-77DA-36A35733E89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41F0F51F-502E-4583-BC4D-204779C9B03A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E451161B-61AC-FF1F-F35A-2A4393AB25D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F96C0C6B-4C71-A9A9-B0A2-625BCAD9EE6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68C1162E-B93A-2CF3-B1DE-33763A46133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00AFFB04-2131-BFC5-4513-978FB477439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3E2F63C4-AD1F-4242-88DE-BC36E6056EB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61437670-7855-30B9-1EB7-2B01EF0F220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5F650FAC-72D5-F589-7BDC-7FE2F3576E5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39790E97-1815-24DD-F0EA-8EE2F8C916E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04640388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A057CB-64C6-5EF7-7D8F-C49CBCC6E7C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70030" y="3950304"/>
            <a:ext cx="7791648" cy="3581397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605C7C8-90A1-B87C-4597-01FAE560830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70030" y="8100491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4" name="Group 27">
            <a:extLst>
              <a:ext uri="{FF2B5EF4-FFF2-40B4-BE49-F238E27FC236}">
                <a16:creationId xmlns:a16="http://schemas.microsoft.com/office/drawing/2014/main" id="{6888F53A-EC16-7549-E628-C7CF818FC48A}"/>
              </a:ext>
            </a:extLst>
          </p:cNvPr>
          <p:cNvGrpSpPr/>
          <p:nvPr/>
        </p:nvGrpSpPr>
        <p:grpSpPr>
          <a:xfrm>
            <a:off x="0" y="0"/>
            <a:ext cx="9628083" cy="2264730"/>
            <a:chOff x="0" y="0"/>
            <a:chExt cx="6418722" cy="1509820"/>
          </a:xfrm>
        </p:grpSpPr>
        <p:sp>
          <p:nvSpPr>
            <p:cNvPr id="5" name="Freeform 29">
              <a:extLst>
                <a:ext uri="{FF2B5EF4-FFF2-40B4-BE49-F238E27FC236}">
                  <a16:creationId xmlns:a16="http://schemas.microsoft.com/office/drawing/2014/main" id="{DBAB75BF-C623-F754-098A-2FA282C32FD7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69459"/>
                <a:gd name="f7" fmla="val 1098357"/>
                <a:gd name="f8" fmla="val 393099"/>
                <a:gd name="f9" fmla="val 485580"/>
                <a:gd name="f10" fmla="val 28411"/>
                <a:gd name="f11" fmla="val 1068094"/>
                <a:gd name="f12" fmla="val 214503"/>
                <a:gd name="f13" fmla="val 1643165"/>
                <a:gd name="f14" fmla="val 412971"/>
                <a:gd name="f15" fmla="val 2241464"/>
                <a:gd name="f16" fmla="val 572540"/>
                <a:gd name="f17" fmla="val 3009808"/>
                <a:gd name="f18" fmla="val 777487"/>
                <a:gd name="f19" fmla="val 3848273"/>
                <a:gd name="f20" fmla="val 856360"/>
                <a:gd name="f21" fmla="val 4645823"/>
                <a:gd name="f22" fmla="val 731027"/>
                <a:gd name="f23" fmla="val 726784"/>
                <a:gd name="f24" fmla="val 1079503"/>
                <a:gd name="f25" fmla="val 4627787"/>
                <a:gd name="f26" fmla="val 1083679"/>
                <a:gd name="f27" fmla="val 3105555"/>
                <a:gd name="f28" fmla="val 1189027"/>
                <a:gd name="f29" fmla="val 1909512"/>
                <a:gd name="f30" fmla="val 709765"/>
                <a:gd name="f31" fmla="val 568062"/>
                <a:gd name="f32" fmla="val 207626"/>
                <a:gd name="f33" fmla="+- 0 0 -90"/>
                <a:gd name="f34" fmla="*/ f3 1 4669459"/>
                <a:gd name="f35" fmla="*/ f4 1 1098357"/>
                <a:gd name="f36" fmla="+- f7 0 f5"/>
                <a:gd name="f37" fmla="+- f6 0 f5"/>
                <a:gd name="f38" fmla="*/ f33 f0 1"/>
                <a:gd name="f39" fmla="*/ f37 1 4669459"/>
                <a:gd name="f40" fmla="*/ f36 1 1098357"/>
                <a:gd name="f41" fmla="*/ 0 f37 1"/>
                <a:gd name="f42" fmla="*/ 0 f36 1"/>
                <a:gd name="f43" fmla="*/ 393099 f37 1"/>
                <a:gd name="f44" fmla="*/ 485580 f37 1"/>
                <a:gd name="f45" fmla="*/ 28411 f36 1"/>
                <a:gd name="f46" fmla="*/ 2241464 f37 1"/>
                <a:gd name="f47" fmla="*/ 572540 f36 1"/>
                <a:gd name="f48" fmla="*/ 4645823 f37 1"/>
                <a:gd name="f49" fmla="*/ 731027 f36 1"/>
                <a:gd name="f50" fmla="*/ 4669459 f37 1"/>
                <a:gd name="f51" fmla="*/ 726784 f36 1"/>
                <a:gd name="f52" fmla="*/ 1079503 f36 1"/>
                <a:gd name="f53" fmla="*/ 4627787 f37 1"/>
                <a:gd name="f54" fmla="*/ 1083679 f36 1"/>
                <a:gd name="f55" fmla="*/ 568062 f37 1"/>
                <a:gd name="f56" fmla="*/ 207626 f36 1"/>
                <a:gd name="f57" fmla="*/ f38 1 f2"/>
                <a:gd name="f58" fmla="*/ f41 1 4669459"/>
                <a:gd name="f59" fmla="*/ f42 1 1098357"/>
                <a:gd name="f60" fmla="*/ f43 1 4669459"/>
                <a:gd name="f61" fmla="*/ f44 1 4669459"/>
                <a:gd name="f62" fmla="*/ f45 1 1098357"/>
                <a:gd name="f63" fmla="*/ f46 1 4669459"/>
                <a:gd name="f64" fmla="*/ f47 1 1098357"/>
                <a:gd name="f65" fmla="*/ f48 1 4669459"/>
                <a:gd name="f66" fmla="*/ f49 1 1098357"/>
                <a:gd name="f67" fmla="*/ f50 1 4669459"/>
                <a:gd name="f68" fmla="*/ f51 1 1098357"/>
                <a:gd name="f69" fmla="*/ f52 1 1098357"/>
                <a:gd name="f70" fmla="*/ f53 1 4669459"/>
                <a:gd name="f71" fmla="*/ f54 1 1098357"/>
                <a:gd name="f72" fmla="*/ f55 1 4669459"/>
                <a:gd name="f73" fmla="*/ f56 1 1098357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39"/>
                <a:gd name="f83" fmla="*/ f62 1 f40"/>
                <a:gd name="f84" fmla="*/ f63 1 f39"/>
                <a:gd name="f85" fmla="*/ f64 1 f40"/>
                <a:gd name="f86" fmla="*/ f65 1 f39"/>
                <a:gd name="f87" fmla="*/ f66 1 f40"/>
                <a:gd name="f88" fmla="*/ f67 1 f39"/>
                <a:gd name="f89" fmla="*/ f68 1 f40"/>
                <a:gd name="f90" fmla="*/ f69 1 f40"/>
                <a:gd name="f91" fmla="*/ f70 1 f39"/>
                <a:gd name="f92" fmla="*/ f71 1 f40"/>
                <a:gd name="f93" fmla="*/ f72 1 f39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4 1"/>
                <a:gd name="f103" fmla="*/ f83 f35 1"/>
                <a:gd name="f104" fmla="*/ f84 f34 1"/>
                <a:gd name="f105" fmla="*/ f85 f35 1"/>
                <a:gd name="f106" fmla="*/ f86 f34 1"/>
                <a:gd name="f107" fmla="*/ f87 f35 1"/>
                <a:gd name="f108" fmla="*/ f88 f34 1"/>
                <a:gd name="f109" fmla="*/ f89 f35 1"/>
                <a:gd name="f110" fmla="*/ f90 f35 1"/>
                <a:gd name="f111" fmla="*/ f91 f34 1"/>
                <a:gd name="f112" fmla="*/ f92 f35 1"/>
                <a:gd name="f113" fmla="*/ f93 f34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0"/>
                </a:cxn>
                <a:cxn ang="f78">
                  <a:pos x="f102" y="f103"/>
                </a:cxn>
                <a:cxn ang="f78">
                  <a:pos x="f104" y="f105"/>
                </a:cxn>
                <a:cxn ang="f78">
                  <a:pos x="f106" y="f107"/>
                </a:cxn>
                <a:cxn ang="f78">
                  <a:pos x="f108" y="f109"/>
                </a:cxn>
                <a:cxn ang="f78">
                  <a:pos x="f108" y="f110"/>
                </a:cxn>
                <a:cxn ang="f78">
                  <a:pos x="f111" y="f112"/>
                </a:cxn>
                <a:cxn ang="f78">
                  <a:pos x="f113" y="f114"/>
                </a:cxn>
              </a:cxnLst>
              <a:rect l="f95" t="f98" r="f96" b="f97"/>
              <a:pathLst>
                <a:path w="4669459" h="1098357">
                  <a:moveTo>
                    <a:pt x="f5" y="f5"/>
                  </a:moveTo>
                  <a:lnTo>
                    <a:pt x="f8" y="f5"/>
                  </a:lnTo>
                  <a:lnTo>
                    <a:pt x="f9" y="f10"/>
                  </a:ln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6" y="f23"/>
                  </a:lnTo>
                  <a:lnTo>
                    <a:pt x="f6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6" name="Freeform 30">
              <a:extLst>
                <a:ext uri="{FF2B5EF4-FFF2-40B4-BE49-F238E27FC236}">
                  <a16:creationId xmlns:a16="http://schemas.microsoft.com/office/drawing/2014/main" id="{75D96059-F579-479B-2BF3-BF4203EE6F9D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42519"/>
                <a:gd name="f7" fmla="val 983565"/>
                <a:gd name="f8" fmla="val 957397"/>
                <a:gd name="f9" fmla="val 4542518"/>
                <a:gd name="f10" fmla="val 957403"/>
                <a:gd name="f11" fmla="val 4510552"/>
                <a:gd name="f12" fmla="val 961138"/>
                <a:gd name="f13" fmla="val 2991282"/>
                <a:gd name="f14" fmla="val 1091409"/>
                <a:gd name="f15" fmla="val 1788278"/>
                <a:gd name="f16" fmla="val 632191"/>
                <a:gd name="f17" fmla="val 439600"/>
                <a:gd name="f18" fmla="val 152515"/>
                <a:gd name="f19" fmla="+- 0 0 -90"/>
                <a:gd name="f20" fmla="*/ f3 1 4542519"/>
                <a:gd name="f21" fmla="*/ f4 1 983565"/>
                <a:gd name="f22" fmla="+- f7 0 f5"/>
                <a:gd name="f23" fmla="+- f6 0 f5"/>
                <a:gd name="f24" fmla="*/ f19 f0 1"/>
                <a:gd name="f25" fmla="*/ f23 1 4542519"/>
                <a:gd name="f26" fmla="*/ f22 1 983565"/>
                <a:gd name="f27" fmla="*/ 0 f23 1"/>
                <a:gd name="f28" fmla="*/ 0 f22 1"/>
                <a:gd name="f29" fmla="*/ 4542519 f23 1"/>
                <a:gd name="f30" fmla="*/ 957397 f22 1"/>
                <a:gd name="f31" fmla="*/ 4542518 f23 1"/>
                <a:gd name="f32" fmla="*/ 957403 f22 1"/>
                <a:gd name="f33" fmla="*/ 4510552 f23 1"/>
                <a:gd name="f34" fmla="*/ 961138 f22 1"/>
                <a:gd name="f35" fmla="*/ 439600 f23 1"/>
                <a:gd name="f36" fmla="*/ 152515 f22 1"/>
                <a:gd name="f37" fmla="*/ f24 1 f2"/>
                <a:gd name="f38" fmla="*/ f27 1 4542519"/>
                <a:gd name="f39" fmla="*/ f28 1 983565"/>
                <a:gd name="f40" fmla="*/ f29 1 4542519"/>
                <a:gd name="f41" fmla="*/ f30 1 983565"/>
                <a:gd name="f42" fmla="*/ f31 1 4542519"/>
                <a:gd name="f43" fmla="*/ f32 1 983565"/>
                <a:gd name="f44" fmla="*/ f33 1 4542519"/>
                <a:gd name="f45" fmla="*/ f34 1 983565"/>
                <a:gd name="f46" fmla="*/ f35 1 4542519"/>
                <a:gd name="f47" fmla="*/ f36 1 983565"/>
                <a:gd name="f48" fmla="*/ f5 1 f25"/>
                <a:gd name="f49" fmla="*/ f6 1 f25"/>
                <a:gd name="f50" fmla="*/ f5 1 f26"/>
                <a:gd name="f51" fmla="*/ f7 1 f26"/>
                <a:gd name="f52" fmla="+- f37 0 f1"/>
                <a:gd name="f53" fmla="*/ f38 1 f25"/>
                <a:gd name="f54" fmla="*/ f39 1 f26"/>
                <a:gd name="f55" fmla="*/ f40 1 f25"/>
                <a:gd name="f56" fmla="*/ f41 1 f26"/>
                <a:gd name="f57" fmla="*/ f42 1 f25"/>
                <a:gd name="f58" fmla="*/ f43 1 f26"/>
                <a:gd name="f59" fmla="*/ f44 1 f25"/>
                <a:gd name="f60" fmla="*/ f45 1 f26"/>
                <a:gd name="f61" fmla="*/ f46 1 f25"/>
                <a:gd name="f62" fmla="*/ f47 1 f26"/>
                <a:gd name="f63" fmla="*/ f48 f20 1"/>
                <a:gd name="f64" fmla="*/ f49 f20 1"/>
                <a:gd name="f65" fmla="*/ f51 f21 1"/>
                <a:gd name="f66" fmla="*/ f50 f21 1"/>
                <a:gd name="f67" fmla="*/ f53 f20 1"/>
                <a:gd name="f68" fmla="*/ f54 f21 1"/>
                <a:gd name="f69" fmla="*/ f55 f20 1"/>
                <a:gd name="f70" fmla="*/ f56 f21 1"/>
                <a:gd name="f71" fmla="*/ f57 f20 1"/>
                <a:gd name="f72" fmla="*/ f58 f21 1"/>
                <a:gd name="f73" fmla="*/ f59 f20 1"/>
                <a:gd name="f74" fmla="*/ f60 f21 1"/>
                <a:gd name="f75" fmla="*/ f61 f20 1"/>
                <a:gd name="f76" fmla="*/ f6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67" y="f68"/>
                </a:cxn>
                <a:cxn ang="f52">
                  <a:pos x="f69" y="f68"/>
                </a:cxn>
                <a:cxn ang="f52">
                  <a:pos x="f69" y="f70"/>
                </a:cxn>
                <a:cxn ang="f52">
                  <a:pos x="f71" y="f72"/>
                </a:cxn>
                <a:cxn ang="f52">
                  <a:pos x="f73" y="f74"/>
                </a:cxn>
                <a:cxn ang="f52">
                  <a:pos x="f75" y="f76"/>
                </a:cxn>
              </a:cxnLst>
              <a:rect l="f63" t="f66" r="f64" b="f65"/>
              <a:pathLst>
                <a:path w="4542519" h="983565">
                  <a:moveTo>
                    <a:pt x="f5" y="f5"/>
                  </a:moveTo>
                  <a:lnTo>
                    <a:pt x="f6" y="f5"/>
                  </a:lnTo>
                  <a:lnTo>
                    <a:pt x="f6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pic>
        <p:nvPicPr>
          <p:cNvPr id="7" name="Picture 28">
            <a:extLst>
              <a:ext uri="{FF2B5EF4-FFF2-40B4-BE49-F238E27FC236}">
                <a16:creationId xmlns:a16="http://schemas.microsoft.com/office/drawing/2014/main" id="{F78475E5-618C-46DB-2222-FAC4168D0B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0017" y="204794"/>
            <a:ext cx="2917805" cy="131995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15818447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779C942E-9FB0-84C2-84A6-ECA1170EA8D0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D073763-A4D3-5168-EBEE-773D0EF1ED7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604C94F0-3B79-9687-39DD-34C742B8270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9E889691-859B-390C-238E-E2747E1F013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72691419-291F-C7BD-D9CE-EF8712B0BCBE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EA38F239-1B9E-CB8F-6744-ECA78F340BD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01DE21A2-8C61-8777-A331-609FB498849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2DD1BFFB-7D33-2996-90EB-B544387FAD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9376842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442240E4-3B0A-F30E-D1CD-FDF97D22F29A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F2223534-B4C0-2CC7-292A-EAF4250312B4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E560796A-686D-95DA-7A91-B2F246A9504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9D98098D-57DE-3B00-652A-40318573712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31D9A969-5B3B-4386-B369-AFBD953067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C8E5D593-8029-1A9C-7C44-3BDD2832544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1116D41F-210A-F7DC-8670-34ABA6FDA7C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61327261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582C5299-951A-8A78-379B-1E45874AD9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8C0A9E53-2D86-9A68-3E9D-B41F0A221DD4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973819B4-5F1D-6E49-4204-DB85255BDE2A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6F27DEF6-9D09-C600-5B09-873F52580D19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8BF348AE-1E3E-18FE-B200-4B4048B0B885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D0FCFA8-1EC8-1A2B-B10B-2A182C7DB76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C6049972-D042-482A-C6FA-5FAD71F381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95195274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0562402A-3370-9B12-E3C6-C2CA4262623B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7107EF5-0878-173D-E8F4-4D1E161F383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4FB2D93-B9C6-1ABF-FF32-918769880077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E7E6E9B6-1B68-C299-F9FA-5B9EDFD4436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202416B-8720-476B-82F0-ADAB0284B52F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57194A21-82DF-E52E-F26C-34E08DACA3F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838059ED-72EA-9A69-9B38-846DB003817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F70CCB56-719F-0CA6-9025-3FBBEB00808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8FCD0B61-EE92-0E43-F38F-402520B2520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EE4DBD42-3C11-121A-33B2-F06798433A3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923813E4-1071-7C15-43AC-AD4EC329961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FE7AC9C5-3FFF-5119-8995-94AF48B46E0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49653229-94E9-5D2F-29EF-01DE9DCE4B7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3242895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6;p23">
            <a:extLst>
              <a:ext uri="{FF2B5EF4-FFF2-40B4-BE49-F238E27FC236}">
                <a16:creationId xmlns:a16="http://schemas.microsoft.com/office/drawing/2014/main" id="{C9225CD6-DB7B-CBA0-00B9-2C160EAC32C6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7;p23">
            <a:extLst>
              <a:ext uri="{FF2B5EF4-FFF2-40B4-BE49-F238E27FC236}">
                <a16:creationId xmlns:a16="http://schemas.microsoft.com/office/drawing/2014/main" id="{646DE6D6-6B5B-ACA0-9B60-0EB3B0C69FB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88;p23">
            <a:extLst>
              <a:ext uri="{FF2B5EF4-FFF2-40B4-BE49-F238E27FC236}">
                <a16:creationId xmlns:a16="http://schemas.microsoft.com/office/drawing/2014/main" id="{23BA9196-5F38-61F8-09BB-359E8965531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89;p23">
            <a:extLst>
              <a:ext uri="{FF2B5EF4-FFF2-40B4-BE49-F238E27FC236}">
                <a16:creationId xmlns:a16="http://schemas.microsoft.com/office/drawing/2014/main" id="{8BB47C6D-9E89-BD18-8FAB-547F19A43DF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CA46CD1-D63E-40D1-A7BA-BCB8CAEE8167}" type="slidenum">
              <a:t>‹#›</a:t>
            </a:fld>
            <a:endParaRPr lang="en-US"/>
          </a:p>
        </p:txBody>
      </p:sp>
      <p:cxnSp>
        <p:nvCxnSpPr>
          <p:cNvPr id="6" name="Google Shape;90;p23">
            <a:extLst>
              <a:ext uri="{FF2B5EF4-FFF2-40B4-BE49-F238E27FC236}">
                <a16:creationId xmlns:a16="http://schemas.microsoft.com/office/drawing/2014/main" id="{CC68FFC7-F75D-7501-507D-C9A0AC84C54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1;p23">
            <a:extLst>
              <a:ext uri="{FF2B5EF4-FFF2-40B4-BE49-F238E27FC236}">
                <a16:creationId xmlns:a16="http://schemas.microsoft.com/office/drawing/2014/main" id="{0FEC02AB-7F0F-483A-B469-536741D86F3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2;p23">
            <a:extLst>
              <a:ext uri="{FF2B5EF4-FFF2-40B4-BE49-F238E27FC236}">
                <a16:creationId xmlns:a16="http://schemas.microsoft.com/office/drawing/2014/main" id="{458CF1A7-2287-165F-CAB7-EF2ACC616E8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93;p23">
              <a:extLst>
                <a:ext uri="{FF2B5EF4-FFF2-40B4-BE49-F238E27FC236}">
                  <a16:creationId xmlns:a16="http://schemas.microsoft.com/office/drawing/2014/main" id="{AA156F2A-A061-B0CA-DED2-455A1FB770E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4;p23">
              <a:extLst>
                <a:ext uri="{FF2B5EF4-FFF2-40B4-BE49-F238E27FC236}">
                  <a16:creationId xmlns:a16="http://schemas.microsoft.com/office/drawing/2014/main" id="{4AD690F6-6E3C-623C-4888-7F585606088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5;p23">
                <a:extLst>
                  <a:ext uri="{FF2B5EF4-FFF2-40B4-BE49-F238E27FC236}">
                    <a16:creationId xmlns:a16="http://schemas.microsoft.com/office/drawing/2014/main" id="{5D2FF013-38A8-AB2E-4DF5-7B2B5B61ACC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6;p23">
                <a:extLst>
                  <a:ext uri="{FF2B5EF4-FFF2-40B4-BE49-F238E27FC236}">
                    <a16:creationId xmlns:a16="http://schemas.microsoft.com/office/drawing/2014/main" id="{65FEC1F4-61D6-4345-8423-0DB2A5B6596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7;p23" descr="Open quotation mark with solid fill">
            <a:extLst>
              <a:ext uri="{FF2B5EF4-FFF2-40B4-BE49-F238E27FC236}">
                <a16:creationId xmlns:a16="http://schemas.microsoft.com/office/drawing/2014/main" id="{5C9E3CCB-1C0F-FACF-1FB5-695AAB33D57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62833677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D84005DE-3B1F-5983-FEA4-9875F663762C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DDD2377-CBC9-478F-A97C-01367083DFB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3947AD0-AA78-3AEF-9D87-A96F7019E01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639A72BC-CE08-9D80-C153-FDF9F7EDC62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40003EFA-C714-42DF-9AFC-744637762812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4920A03D-3977-4DDD-9A3E-C692CBFC8B9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1D7ED401-4A4A-542E-6B9B-9508D1F990A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E9E32997-A29D-AB5C-3F91-BEDB7BBDEDB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3AFC1024-DCE6-F07F-4050-1C82E605A3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C1E6858F-B571-A00A-91EB-A520040303B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D3DB4A9C-200B-6AFF-5F56-40EB8596366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61802C1D-1145-B1E7-8999-66E88C5CC06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7B188F4-0FEF-B371-5BBE-65A037E911E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45575001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7B8D9A44-0C6B-9969-AAA8-30C9CA9A769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03D8C431-5639-375C-8EE0-AE8BA1D0F0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711E308C-7F30-5275-0B43-DD6282F2C5D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F23DF920-9F0E-2522-3D03-20E7171D71D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2FC8ED38-3CFD-E2DC-9F1D-FD40B8531C8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F9721127-AEAB-3CE9-77F7-48EB82B78A6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5FEDA474-DD01-9F47-BADB-0A1CF6DF2939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E78B7B20-42F8-2DF4-DEAE-CF8F89164EB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D1CB1E7-9D35-40B9-BCBB-2C69026862B9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83B2D6C2-5E09-8A3E-545C-60181F5D56B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D2D5A772-1136-841D-EE32-0A0271B28BF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82214266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DE87F3-28F5-02E5-7164-C85158A8254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C5C7999-4C71-7195-CEDC-BE054273A4C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C5D3B05C-34AA-8736-4C96-C8B5A9EB609C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4E2AC160-592C-F5C7-B9DA-6E5BA4E9E8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467F3200-43A2-4956-B6DB-BC819B1E74D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195A1141-0EE4-B4C1-EFBB-196841DA740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C72CC0D0-1531-FF65-0604-2175C91FD18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92CBF70-9820-7EE0-A197-3A2551480048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E85467DF-B088-78FF-15F2-1716A857BA5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1427EF62-3B6B-4FF2-8842-ECF4A9515F41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F68259C1-0A39-3826-7742-4A31D78A567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27CAFF1F-6FE0-DDB1-9117-92BA3B2F6E8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0576494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7D356428-196A-EC73-EB33-65DB775A295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632B4CEF-802D-74E3-802C-9016E9724AB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9ACB30B4-1F37-96FA-8120-AB3B67862DD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E51E3E06-2EA1-A4D6-0CE5-681A1471E59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4024A5C4-797A-BDE9-301F-5330F951C7D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76FA23DD-9BFD-0AB1-BBB5-20358A6AC19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BA7230CA-AFA6-369C-0460-9DC5E8ECC4E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23D799D9-B3CE-4345-8A56-0855B931738E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5817EEC5-2E29-375D-9758-86589E7564AB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1C5D2A48-28AA-1041-1091-FD5C1EDEF3E7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1422072E-F06F-2531-7CEF-3C59DCC4B7D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90E376-DA1B-4930-9205-6F242D610D46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5D91394B-B8F5-6B16-CF81-5852E02D6DD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21C8E886-61BE-0E29-C6F7-52341B90049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32626166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7344372C-6402-FB3D-3F4A-82702A670C81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D9BFC607-5A79-CE59-071B-C8907A760DE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6F51FAF0-9B52-49BE-C8C5-F772401C890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4138BC9F-717B-22E1-2EDC-5C8FBB7D2BD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4301B676-DD36-7A26-39CF-CEF05CBCCEB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A1347130-69BD-96B9-D3C0-172AC94BBC1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3ED72D94-D6D8-1B4D-F23C-D9E703E5BDB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70CC98-92A8-4EE1-8885-69AC0437F8A1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A2EE402A-EE39-EA2B-40FD-A4CA80521ED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D2257190-9413-936B-6956-84028DF5F64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3489370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95531675-17D2-BEB1-D350-C8C00824BB0F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FB2BC239-25DB-BF89-A87D-CD3907E4C129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531FFFA2-34EC-6D95-C3D5-CA3BF68C8C0C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11412E5D-80D5-D07B-EB75-9471163E6074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6236F0D2-3E7C-9CC3-68D4-25D9543DA51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C8F73E20-0315-243C-AF7C-2C26DB5CC8D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CEBD102A-2382-D5F6-08B7-BDE875627C7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09107872-AEFE-B72D-919E-8B3DFBBB003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2836634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B6729745-16C0-3C61-8D3B-73B778AEB1E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3BDFCF-406D-4233-B03B-6E4FDFAA8D64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55A31F2B-1537-32A7-85C1-624F20B0A3D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5537C8DF-BCFA-7B4D-7A0C-79A00095BE6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0F572238-8609-EEF3-79DD-9A0CBEE19177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164040C0-B0A1-90C1-9D52-968ABBD42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96FA1B00-EE40-56ED-E1C1-C1ADD2B6EC0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59690B7B-8B09-3E4B-00DB-F710B49E42F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5C39CEC7-9F1A-38D1-884C-60D93C7D9C1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5321047"/>
      </p:ext>
    </p:extLst>
  </p:cSld>
  <p:clrMapOvr>
    <a:masterClrMapping/>
  </p:clrMapOvr>
  <p:hf sldNum="0" hdr="0" ftr="0" dt="0"/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09122D5-7FD1-3C1E-8BBA-F0BADE6A3EAC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C64ECF5-BC85-9E08-692F-234EAEC0623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F00A57A3-3B6A-FCD3-50EC-1CB7D44E914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C2827095-F6AF-50A9-0527-C7C6A617371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F3B89F38-4CED-D155-3D15-DE22E2FB1A6B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03512EA8-2AC3-EDD2-369D-F6774782ADB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53D059AA-89C1-C6ED-AA0F-9650CE84324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D73E53BD-9196-8A76-C2D6-A22976B9223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96719850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0A05884C-F893-41EE-3519-B9D962D1EC44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40C42F45-9C72-D582-CC1A-5D6DA993D88D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02C4880B-D9EB-3157-6310-4E2C6D2BC97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68F52C69-2A16-606C-7E1A-AABE6206111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0CFA172F-EA18-7CAE-39A4-3B4A4DD3021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BD6B7811-447B-7462-6202-BE2B54971EB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BFFBD249-1D38-A2B8-3E21-1F809C07256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050845317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46B893D3-03A2-E99F-5D75-582A24256C5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D68D7D90-27CD-5AD2-EDD7-3DEFE2E365AF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E1C14C7C-DA06-3692-D3B3-683F0DAC47DC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94A2BCF9-869F-FB7A-E1E5-C444683B428E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3538C39D-6FF2-7E43-DED8-A2FBF8E90211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65EB9EE-4336-76C7-B7F5-5D888559B6D5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CFA4B63E-9D7B-3CD5-B040-FE49C1DE54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6325291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;p24">
            <a:extLst>
              <a:ext uri="{FF2B5EF4-FFF2-40B4-BE49-F238E27FC236}">
                <a16:creationId xmlns:a16="http://schemas.microsoft.com/office/drawing/2014/main" id="{5D3F9EEE-FC5C-EC39-50D2-B1660C6004D8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100;p24">
              <a:extLst>
                <a:ext uri="{FF2B5EF4-FFF2-40B4-BE49-F238E27FC236}">
                  <a16:creationId xmlns:a16="http://schemas.microsoft.com/office/drawing/2014/main" id="{65BBC32D-6B80-65F6-86DB-9FB522F84AC9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01;p24">
              <a:extLst>
                <a:ext uri="{FF2B5EF4-FFF2-40B4-BE49-F238E27FC236}">
                  <a16:creationId xmlns:a16="http://schemas.microsoft.com/office/drawing/2014/main" id="{4CE1923B-0FAB-6250-0C88-FD5CDFDAB7B9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02;p24">
              <a:extLst>
                <a:ext uri="{FF2B5EF4-FFF2-40B4-BE49-F238E27FC236}">
                  <a16:creationId xmlns:a16="http://schemas.microsoft.com/office/drawing/2014/main" id="{324AB047-5C6B-197A-5311-E02072075A7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03;p24">
              <a:extLst>
                <a:ext uri="{FF2B5EF4-FFF2-40B4-BE49-F238E27FC236}">
                  <a16:creationId xmlns:a16="http://schemas.microsoft.com/office/drawing/2014/main" id="{51476C2B-D2ED-E6E3-A8D1-80BBB98A1F0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04;p24">
            <a:extLst>
              <a:ext uri="{FF2B5EF4-FFF2-40B4-BE49-F238E27FC236}">
                <a16:creationId xmlns:a16="http://schemas.microsoft.com/office/drawing/2014/main" id="{BB2A9F9D-188D-53FE-3805-070D415C6AE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05;p24">
            <a:extLst>
              <a:ext uri="{FF2B5EF4-FFF2-40B4-BE49-F238E27FC236}">
                <a16:creationId xmlns:a16="http://schemas.microsoft.com/office/drawing/2014/main" id="{6B8F78AB-AA54-6B43-925E-4F615224F4D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8296825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7BB20D50-8EA7-25BF-FAEF-D163811904E8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79EF56D-4C4A-F97A-26F2-52F125A3BFF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C156175-2175-243E-62E7-8F01B5BC8ACB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6FA74ED9-5F5B-5998-FC27-7BA1C2E8477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268DE061-B72F-4CAA-98FD-584ED73B505B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20FFE142-951A-3E5E-6D8A-4155BAC2495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388D0264-B520-09AE-CA60-1CDB2FE1A18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D500F608-4565-8576-6820-B1EEEDE30C3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7C4FD1CC-FD69-FC3C-55C0-021003BCA0A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0B3B3408-02B4-40B4-4A1D-CB13D388936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22250260-4EB8-31E0-FB29-CF39147C28F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1ED69892-F9BE-EEC9-C53C-F031D1C1513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FF9DB267-DEFA-C569-E3BF-79BA7EB6711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33105687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3960200B-8842-8B32-D340-CC71AACF9DE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834821A0-9BB4-DB67-6AD6-A1DE7B7FF8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264A66D5-20DF-CC05-1716-DC7DEFEFC25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A0C3C232-2E85-C0A5-3825-E9C81347708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8D8D4AE8-6F2E-53F3-3301-28D65879D39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560165F9-B0B6-4E9B-89B5-56751EDC324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937BA9A6-C20C-A58C-2F60-C8CE5C349BB4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F64B169F-B36A-AA81-8D44-48E52D21605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29018914-F821-4016-A399-E9641618C5E9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498C03F9-59C0-1CCB-298C-3772A6BB02C5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20369F1D-A11F-B9D5-AC10-99693B478C3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052465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CEBD94-C47A-4E71-A92B-FB8225CEEE6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628E901-AF0F-928A-6645-EDC8A0BCD947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5F95FF1C-A526-020F-E5A2-0D05EDF9B4A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19599567-3D10-47A7-EB64-AE902D11132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0C1BE2AF-7940-FD8E-46E0-73EC1FB5B56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E23F1CB5-FA0A-829E-AC13-20D0EAB4345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8D11ECBC-420B-AB25-C983-9806F291BC1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0FE34356-2C02-100F-8A44-57765F477504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F1626E56-91BE-87B9-655D-9DB2982E96D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DA62421C-13F2-47AD-9E9F-3F57A98AE7FD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937A90DB-368E-D921-B719-D3C07766604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6EBE9F80-7835-2454-A7EE-EA3EDF77409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69624398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87592A20-2CE0-75BC-0C26-22306463D28D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75A02B0A-7220-4533-C7DE-C1BA6DA59D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423ACF44-7ED4-4829-5AEB-322165DD338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763EC34A-5321-A668-1457-C686B7A8A7A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B02ACAFC-D43D-D1C9-551F-728C601850F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A626C81B-9A89-4E61-C03F-F19D29CD387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2A3A6B08-0DD5-53AB-27E8-EDB4D4E10B3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DDE281C8-238C-ED4A-63D1-EBBC7B4B478B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8856DBFF-8425-238C-5953-F743FFD41649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C348AA87-A555-46B6-D8D4-93EC03574A25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E0AD907F-FD42-4AF0-8E72-CCBCB9EC845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3C2757-30B6-4A0F-BF3C-62849609B7AA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6E366662-233F-4445-5927-86A137915D7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2A46A6EB-2176-EE3A-11ED-86276BBC2A7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16990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2ED1C078-7343-2EB0-378F-A9012ECC0E1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0C5F6990-D4F0-55B6-8ABD-52B33E1D532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78F88E32-3791-C419-9940-869DAC54432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0203715B-DA5F-6C94-F12A-7F17BF7CB84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5976DD3C-95FF-38E8-6F55-5F5907F37F2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FEF82FA2-831F-C720-5F30-C1E798663AB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52157189-830B-6673-9770-AC9E9D0CAF4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D571F51-E102-4A01-BF0B-E57118BC8F6A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0B3DD1E8-E8AD-546A-0F61-977EDE56A1F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DA8DFBE1-4C12-3081-31E8-B77050BA697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57425229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6DDF3671-DA9A-890C-088C-00D9B57F50B9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754D5657-D290-1821-BD2B-19E20056303C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04AF7EF4-CEDF-0B09-1B2B-4F82F2061BB6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9EC23C39-9A10-8F5E-24A7-ECCF9B0E687E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8114C9A1-B6AB-F7DB-F0AB-720A6F6336E2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5887FAC1-E9C1-2348-F164-2702D07F7D9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7623937C-39B8-3437-0CB0-3D59CDEDBCE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D499491D-588A-D6F7-F9B1-AEE729FE95A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74682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2BD6E157-D69E-2C68-A34F-7677F81A8F6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9990B6-293C-4C2F-8811-1496B7500CE0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21E61F2E-7E1D-1C78-4FEB-471E09CC38D2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ADB56699-5BBA-870D-2AF6-422B928D67C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A8D847FB-D565-D0A5-72B7-8F63C618A68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B2DDF8B7-6382-5D08-C927-1D6FAB10944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D2E39DBC-2427-FC1C-4FC3-50F259574FF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965BBF8F-99CD-E948-6FD0-51DACA83762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D12CDB88-3FEF-EE3C-C3AD-BA2248AAFBD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95848085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3C18AA7B-BE2B-8BE3-C5D0-D8CAF1913BFF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DA1C37F-ABFA-CF1E-46FC-AEFC0D6682D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6A21FCA4-DEB4-CD17-FB34-485B2E8B15B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69CC23E6-9202-4C91-1A72-7EB6F5B3C23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4E211AEA-3ED9-451E-8FEB-D4AF32382535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CEA79A44-2B2A-D56A-95DC-DD8534DFF72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150241A8-2883-4E65-8B0B-CE309CB6F23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07767459-9AE6-5898-8BB3-3CEDC981F68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B59C3E37-0C10-3A01-B5C7-17DA8B0CAF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5D252F59-85F8-851F-BC05-8112AD48882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F1C89743-7641-E57F-D4E9-5370EF02CB6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D0EB5511-D9B6-A978-C02B-8EEAA433E04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53F728EA-1DFD-D858-1664-44E06CFC0AC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88075500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 object 16">
            <a:extLst>
              <a:ext uri="{FF2B5EF4-FFF2-40B4-BE49-F238E27FC236}">
                <a16:creationId xmlns:a16="http://schemas.microsoft.com/office/drawing/2014/main" id="{F983CA50-4BF4-226C-76DD-0DF794A37B14}"/>
              </a:ext>
            </a:extLst>
          </p:cNvPr>
          <p:cNvSpPr/>
          <p:nvPr/>
        </p:nvSpPr>
        <p:spPr>
          <a:xfrm>
            <a:off x="0" y="0"/>
            <a:ext cx="18287994" cy="10287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3" name="bg object 17">
            <a:extLst>
              <a:ext uri="{FF2B5EF4-FFF2-40B4-BE49-F238E27FC236}">
                <a16:creationId xmlns:a16="http://schemas.microsoft.com/office/drawing/2014/main" id="{DE8AE410-885B-1732-F101-B2E573E13320}"/>
              </a:ext>
            </a:extLst>
          </p:cNvPr>
          <p:cNvSpPr/>
          <p:nvPr/>
        </p:nvSpPr>
        <p:spPr>
          <a:xfrm>
            <a:off x="1" y="7651279"/>
            <a:ext cx="10667042" cy="2636516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4" name="bg object 18">
            <a:extLst>
              <a:ext uri="{FF2B5EF4-FFF2-40B4-BE49-F238E27FC236}">
                <a16:creationId xmlns:a16="http://schemas.microsoft.com/office/drawing/2014/main" id="{E0256C2C-3B4B-6264-0C4E-8763142ADF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562852"/>
            <a:ext cx="18287994" cy="272414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bg object 19">
            <a:extLst>
              <a:ext uri="{FF2B5EF4-FFF2-40B4-BE49-F238E27FC236}">
                <a16:creationId xmlns:a16="http://schemas.microsoft.com/office/drawing/2014/main" id="{29889E8B-B8F7-DFB6-0C3E-DA60CBD2EB5B}"/>
              </a:ext>
            </a:extLst>
          </p:cNvPr>
          <p:cNvSpPr/>
          <p:nvPr/>
        </p:nvSpPr>
        <p:spPr>
          <a:xfrm>
            <a:off x="0" y="7530084"/>
            <a:ext cx="18287994" cy="2757492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6" name="bg object 20">
            <a:extLst>
              <a:ext uri="{FF2B5EF4-FFF2-40B4-BE49-F238E27FC236}">
                <a16:creationId xmlns:a16="http://schemas.microsoft.com/office/drawing/2014/main" id="{4D30BF82-89A1-FB82-A430-B39C3FC2B1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939" y="8346187"/>
            <a:ext cx="3038079" cy="136703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bg object 21">
            <a:extLst>
              <a:ext uri="{FF2B5EF4-FFF2-40B4-BE49-F238E27FC236}">
                <a16:creationId xmlns:a16="http://schemas.microsoft.com/office/drawing/2014/main" id="{F73C0AFA-C6F4-0E78-8614-8A90CF864533}"/>
              </a:ext>
            </a:extLst>
          </p:cNvPr>
          <p:cNvSpPr/>
          <p:nvPr/>
        </p:nvSpPr>
        <p:spPr>
          <a:xfrm>
            <a:off x="2280285" y="4218807"/>
            <a:ext cx="3429000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286000"/>
              <a:gd name="f5" fmla="abs f0"/>
              <a:gd name="f6" fmla="abs f1"/>
              <a:gd name="f7" fmla="abs f2"/>
              <a:gd name="f8" fmla="*/ f0 1 2286000"/>
              <a:gd name="f9" fmla="+- f3 0 f3"/>
              <a:gd name="f10" fmla="+- f4 0 f3"/>
              <a:gd name="f11" fmla="?: f5 f0 1"/>
              <a:gd name="f12" fmla="?: f6 f1 1"/>
              <a:gd name="f13" fmla="?: f7 f2 1"/>
              <a:gd name="f14" fmla="*/ f10 1 2286000"/>
              <a:gd name="f15" fmla="*/ f9 1 0"/>
              <a:gd name="f16" fmla="*/ f11 1 2286000"/>
              <a:gd name="f17" fmla="*/ f12 1 21600"/>
              <a:gd name="f18" fmla="*/ 21600 f12 1"/>
              <a:gd name="f19" fmla="*/ 0 1 f14"/>
              <a:gd name="f20" fmla="*/ 2286000 1 f14"/>
              <a:gd name="f21" fmla="*/ 0 1 f15"/>
              <a:gd name="f22" fmla="*/ 1 1 f15"/>
              <a:gd name="f23" fmla="min f17 f16"/>
              <a:gd name="f24" fmla="*/ f18 1 f13"/>
              <a:gd name="f25" fmla="*/ f19 f8 1"/>
              <a:gd name="f26" fmla="*/ f20 f8 1"/>
              <a:gd name="f27" fmla="val f24"/>
              <a:gd name="f28" fmla="*/ f3 f23 1"/>
              <a:gd name="f29" fmla="+- f27 0 f3"/>
              <a:gd name="f30" fmla="*/ f29 1 0"/>
              <a:gd name="f31" fmla="*/ f22 f30 1"/>
              <a:gd name="f32" fmla="*/ f21 f30 1"/>
              <a:gd name="f33" fmla="*/ f32 f23 1"/>
              <a:gd name="f34" fmla="*/ f3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5" t="f33" r="f26" b="f34"/>
            <a:pathLst>
              <a:path w="2286000">
                <a:moveTo>
                  <a:pt x="f3" y="f28"/>
                </a:moveTo>
                <a:lnTo>
                  <a:pt x="f4" y="f28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8" name="Holder 2">
            <a:extLst>
              <a:ext uri="{FF2B5EF4-FFF2-40B4-BE49-F238E27FC236}">
                <a16:creationId xmlns:a16="http://schemas.microsoft.com/office/drawing/2014/main" id="{086A7E6E-A4E8-139D-4A27-1624302C753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7540" y="740883"/>
            <a:ext cx="16872929" cy="861063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Holder 3">
            <a:extLst>
              <a:ext uri="{FF2B5EF4-FFF2-40B4-BE49-F238E27FC236}">
                <a16:creationId xmlns:a16="http://schemas.microsoft.com/office/drawing/2014/main" id="{888AA657-07A1-A641-5CCB-E29AD42B5F0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743200" y="5760721"/>
            <a:ext cx="12801594" cy="554003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Holder 4">
            <a:extLst>
              <a:ext uri="{FF2B5EF4-FFF2-40B4-BE49-F238E27FC236}">
                <a16:creationId xmlns:a16="http://schemas.microsoft.com/office/drawing/2014/main" id="{162698D2-A251-AA22-8E50-101DC90D640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11" name="Holder 5">
            <a:extLst>
              <a:ext uri="{FF2B5EF4-FFF2-40B4-BE49-F238E27FC236}">
                <a16:creationId xmlns:a16="http://schemas.microsoft.com/office/drawing/2014/main" id="{8E542EED-858E-534A-7BA4-794AEBC74BDC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fld id="{C8860695-7001-4852-8914-910A15292ECF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12" name="Holder 6">
            <a:extLst>
              <a:ext uri="{FF2B5EF4-FFF2-40B4-BE49-F238E27FC236}">
                <a16:creationId xmlns:a16="http://schemas.microsoft.com/office/drawing/2014/main" id="{59B47B7C-77CF-3C2B-86CE-8C114F55237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57155">
              <a:lnSpc>
                <a:spcPts val="2138"/>
              </a:lnSpc>
              <a:defRPr spc="-8">
                <a:solidFill>
                  <a:srgbClr val="929599"/>
                </a:solidFill>
                <a:latin typeface="Arial"/>
                <a:cs typeface="Arial"/>
              </a:defRPr>
            </a:lvl1pPr>
          </a:lstStyle>
          <a:p>
            <a:pPr lvl="0"/>
            <a:fld id="{6BD141EB-11D5-432E-8F76-FCDDD5BBFA7E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5269938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DE7E07CF-694A-C3D4-24E7-5AB732803EDA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9B4070A-9035-0435-356F-3FE8FE2A868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4DF0A502-F451-0D3C-4647-3E30BDB91411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39D5943F-B1B3-B538-E452-551848EA757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7F1BC5AD-3BC8-4F0E-BB6E-15695F4A9BFC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1845D0D4-E34C-3824-C0B3-A47D48CED41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E9F7EF2C-6618-5450-E72C-2B213B2F188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232A7969-E29C-3349-1458-188BF05A048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C21B432B-A525-01F3-8B60-E318761DC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C9C79706-9DCF-B12B-C22D-F71471982CA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D361824D-7A30-840C-2172-B37B20D5DD7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6E2DBE47-2A59-2317-A905-8966F3444D5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F0F20486-D2A0-E0DC-1B50-68A3125DF14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8221392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7;p25">
            <a:extLst>
              <a:ext uri="{FF2B5EF4-FFF2-40B4-BE49-F238E27FC236}">
                <a16:creationId xmlns:a16="http://schemas.microsoft.com/office/drawing/2014/main" id="{C33E9FEC-2FF0-AE4E-36B5-76AF72E6BE28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8;p25">
            <a:extLst>
              <a:ext uri="{FF2B5EF4-FFF2-40B4-BE49-F238E27FC236}">
                <a16:creationId xmlns:a16="http://schemas.microsoft.com/office/drawing/2014/main" id="{8E304DA7-A0BB-4DB1-D4C9-1D52EDC41E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09;p25">
            <a:extLst>
              <a:ext uri="{FF2B5EF4-FFF2-40B4-BE49-F238E27FC236}">
                <a16:creationId xmlns:a16="http://schemas.microsoft.com/office/drawing/2014/main" id="{16C99ED1-0263-4747-D250-77EDA3A5F11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10;p25">
            <a:extLst>
              <a:ext uri="{FF2B5EF4-FFF2-40B4-BE49-F238E27FC236}">
                <a16:creationId xmlns:a16="http://schemas.microsoft.com/office/drawing/2014/main" id="{49E4BC17-410D-60A7-1DEF-02010958406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9B666290-8EE4-4FAF-984E-7D52D05BB7EA}" type="slidenum">
              <a:t>‹#›</a:t>
            </a:fld>
            <a:endParaRPr lang="en-US"/>
          </a:p>
        </p:txBody>
      </p:sp>
      <p:cxnSp>
        <p:nvCxnSpPr>
          <p:cNvPr id="6" name="Google Shape;111;p25">
            <a:extLst>
              <a:ext uri="{FF2B5EF4-FFF2-40B4-BE49-F238E27FC236}">
                <a16:creationId xmlns:a16="http://schemas.microsoft.com/office/drawing/2014/main" id="{5B720AFF-F370-4FAF-76E3-674EE8812E95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12;p25">
            <a:extLst>
              <a:ext uri="{FF2B5EF4-FFF2-40B4-BE49-F238E27FC236}">
                <a16:creationId xmlns:a16="http://schemas.microsoft.com/office/drawing/2014/main" id="{04352B51-359D-B53B-F345-1AA61BAD32F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13;p25">
            <a:extLst>
              <a:ext uri="{FF2B5EF4-FFF2-40B4-BE49-F238E27FC236}">
                <a16:creationId xmlns:a16="http://schemas.microsoft.com/office/drawing/2014/main" id="{F5F4F7C4-7F1C-3B62-94C8-27A6E6A1291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14;p25">
              <a:extLst>
                <a:ext uri="{FF2B5EF4-FFF2-40B4-BE49-F238E27FC236}">
                  <a16:creationId xmlns:a16="http://schemas.microsoft.com/office/drawing/2014/main" id="{D344A54A-3C67-8CCE-0BED-5851B03B0C5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15;p25">
              <a:extLst>
                <a:ext uri="{FF2B5EF4-FFF2-40B4-BE49-F238E27FC236}">
                  <a16:creationId xmlns:a16="http://schemas.microsoft.com/office/drawing/2014/main" id="{D85C5595-8BE5-963C-A64F-8C07B509565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16;p25">
                <a:extLst>
                  <a:ext uri="{FF2B5EF4-FFF2-40B4-BE49-F238E27FC236}">
                    <a16:creationId xmlns:a16="http://schemas.microsoft.com/office/drawing/2014/main" id="{5F9DCBD1-5A20-3718-444A-06E3A883EED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17;p25">
                <a:extLst>
                  <a:ext uri="{FF2B5EF4-FFF2-40B4-BE49-F238E27FC236}">
                    <a16:creationId xmlns:a16="http://schemas.microsoft.com/office/drawing/2014/main" id="{9E52770C-014F-F900-3EE2-444305658EC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18;p25" descr="Open quotation mark with solid fill">
            <a:extLst>
              <a:ext uri="{FF2B5EF4-FFF2-40B4-BE49-F238E27FC236}">
                <a16:creationId xmlns:a16="http://schemas.microsoft.com/office/drawing/2014/main" id="{EFCDE7CD-46C7-0881-85E5-6BA8B231C6D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56981499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343657-D885-0B06-A96F-EC26B4FEAAC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5B9AD2-8D97-D49B-14BE-68D080F110F0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43453D77-4211-A68B-0143-27CFBBA1FFF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9FE0729E-965F-27CA-DBBD-66071E58B0E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A7D1992F-2733-14B6-ACAE-7FB422D7147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71CEB19F-ED3A-39D5-E69C-B52034E1BDC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18A2D498-4032-B688-B775-6B10CAA17BC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01E50518-3B2B-C248-0746-EA0604BAFE16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D596338E-21F7-A556-D016-6D85581837C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5C3BB29F-468E-4E21-AD18-ACC302015079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2C0203A5-7AE7-59EE-4318-CE6804433C7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70CCBFC8-9816-AAC6-722C-7C4AD017E03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89145614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AC5FAC49-5EA0-0904-FFE9-2F3946A1A40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34D71C15-1FE1-93FA-D848-DCB04DAF0E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3E7D19C1-52F5-9BBF-F730-041221A58CA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BDF6F5B3-9028-FD48-BC57-3C9B780D1B4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69C8D1D2-8B24-AA2E-2FC3-9B924889F1B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9F6C7339-FE7E-3EC7-E122-A9C890B7F2F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B0A9344C-1556-5F67-5F07-9FE1565FC22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A7A0A9EA-FEEE-36E6-9659-E8346F609010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B46B63B5-22BA-686A-345B-12E50ECE6C8C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4D2826C6-A69B-0424-0DD6-64CB6560EA0B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2C7DA4F6-1B45-5339-AD41-9F1DC461406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9E517C-557B-47BD-A4D4-84F6536525F4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0ECA703B-5164-5F15-4F48-4A266720865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6D6274BB-BE8C-5F36-F498-E72A31D2A9C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46676475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2523393A-0BC1-2C91-DCAC-2EF276A0C6E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6792AB42-BEA7-5DD1-DFB9-284D584118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8CFED1C2-DEB3-0622-EEF0-ED2AC91540D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40C3B516-9519-0052-0DDA-53CC13C1073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2F2E36AA-548F-605F-A97B-038606567D9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206230A9-BA80-35FF-A5CF-2D2FD37C6B0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55BA3CD8-0A38-3AC2-AA01-5262BBD5D14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A7019D-29F4-43A9-9118-7BB180441C6F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CF887929-C83C-3C88-AF97-99AECC66D2C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859C4E08-F71F-BBE2-512E-CB187F74DEE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2592227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0CDEF7C4-D554-5F89-9834-C34C6FAB6A84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5D6B1D15-6354-530E-F95B-C20BDC9AA67F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702A39C1-1A98-14D2-E6E8-0CF35C4C7951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3998D845-1FBE-903E-C9F3-B1638742C62C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8D30F97-CE72-37D9-6428-8AA134427FE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02D6BB0F-B014-1CD5-2E5E-F23830A7918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6041876A-1BD9-E7FB-2D02-AAE57B87CBD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35E095A3-A6F5-732D-6B6E-C975722FB8C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872393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EDF60444-1AB8-A7EF-F9F2-3824EE008A6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9D8875-5A52-4713-B378-91E92C3BFFDC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A6A81EE1-8177-4633-7A5E-DD2DBA5A995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270AA782-9EB8-120F-1F59-FFE8B9135DF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DBBD5900-6553-64C0-F7AB-69BA9A35F11C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4721C97E-C9C0-842E-B862-BF2D17CE60F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010A7D5F-56CD-E575-E736-C3D3787FE3F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AB8CFE73-610E-31A9-23CC-A0DFF903732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0C095E43-4796-3325-0B14-20414396E5D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5450709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C983215-9E23-304A-EE82-9C18EDF3BB99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1758808-3FBD-F65A-ABA9-A36FF3FCF08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14343BC6-6623-6148-E443-0786BA1F795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D8117CF9-D9EA-3423-38B0-F33C0495069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09D97AA5-5180-8A85-9AA8-A5BE122395AE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64103272-2EA7-2313-3A17-089F414F1B2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31FB4C43-B11A-3FC4-E107-725DDC89EFF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F6F17B83-DB65-B1A5-E3AA-719826DF2E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640320045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DC6604A3-F419-E8E7-1F73-9117718001F1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E7751B62-20B2-5D9D-C298-C8AF54163BA7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F4A4309F-F325-6BD9-4CE3-E9C81190A729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711C3311-4225-0D06-B259-691ED09114B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DC70ADA1-4EBD-E034-F91A-31AD37BD52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35218B31-E770-CC10-6505-68AC11679C1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79C005F5-6534-5FD3-199C-DC3031291AE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66658354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E0C568B-DF40-B1E1-09A6-AA84206A976F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73376BD-9EE4-9D2C-8B41-48AC2ED73B5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3E92E7D7-F3F9-017E-2B8A-5407FAE97B8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5160EFE5-8973-7457-1495-B2BD44A0FCE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DC5F432C-D7C4-C399-00B4-A20B3E72E34C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C42E585B-962B-0F85-B6EB-F07C999B4B9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6EA92053-1E5D-0916-787D-56FFAC42AE8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6B864D20-0FA6-21F1-378B-9F1FB44336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247146233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4C9A87D6-AB80-487D-041B-FDBB3623FD8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ABF4ABE6-5BA5-0B50-BF4B-E6F8A4011A2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5FED1C01-D9A1-5CF6-C0FF-E2A14A5B16D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BC53B8DF-BFFB-DEA1-8E78-2953FF5E1B4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2185D3F6-39FC-6DCE-21F2-8A9C51A2674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AD14579B-159B-892C-6C3D-7DA1EDF4DF4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7C5F886F-7DFE-E85D-ED76-DC0F0579DDF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E7782E-EC05-401E-842E-06726A73B3AE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BFA0D6DC-8722-D6C0-C3A1-59A7645D1DD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FBBDC517-B419-C9CE-9555-11102B3C1C7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5419070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5D6FB967-C188-7A77-B115-130FF9C90D30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B363F04D-A2D5-8808-E815-6FBE569BFD7E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F84BB6DF-4700-1083-15A7-B3BF2EE30BD4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ED0EA592-818D-61A3-D6CB-AA49BB786115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922761D1-C96D-ADF3-FF3D-83E1CEFA5E3B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2D1E1A45-2F87-590C-9B22-F1E43B8D405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AB5419F9-0442-D75A-DAC7-4254A397C1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31873405-DF2D-8BA7-B2AC-93F5E08E02B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4917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0;p26">
            <a:extLst>
              <a:ext uri="{FF2B5EF4-FFF2-40B4-BE49-F238E27FC236}">
                <a16:creationId xmlns:a16="http://schemas.microsoft.com/office/drawing/2014/main" id="{0C5AD6B1-0FC3-4273-9030-8C710CADB5B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21;p26">
              <a:extLst>
                <a:ext uri="{FF2B5EF4-FFF2-40B4-BE49-F238E27FC236}">
                  <a16:creationId xmlns:a16="http://schemas.microsoft.com/office/drawing/2014/main" id="{2515C792-04B3-21D6-C852-3AE1D4EE0A2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22;p26">
              <a:extLst>
                <a:ext uri="{FF2B5EF4-FFF2-40B4-BE49-F238E27FC236}">
                  <a16:creationId xmlns:a16="http://schemas.microsoft.com/office/drawing/2014/main" id="{27D4BABD-6BC0-EED6-EF27-370973D68D5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23;p26">
                <a:extLst>
                  <a:ext uri="{FF2B5EF4-FFF2-40B4-BE49-F238E27FC236}">
                    <a16:creationId xmlns:a16="http://schemas.microsoft.com/office/drawing/2014/main" id="{6810F7F3-FEFA-825D-B806-52F7BBF40DC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24;p26">
                <a:extLst>
                  <a:ext uri="{FF2B5EF4-FFF2-40B4-BE49-F238E27FC236}">
                    <a16:creationId xmlns:a16="http://schemas.microsoft.com/office/drawing/2014/main" id="{7999972B-9F25-E75E-C1CA-7372583FDF7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25;p26">
            <a:extLst>
              <a:ext uri="{FF2B5EF4-FFF2-40B4-BE49-F238E27FC236}">
                <a16:creationId xmlns:a16="http://schemas.microsoft.com/office/drawing/2014/main" id="{93B6761E-87A7-5BD8-6150-7A5C3BCACBB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26;p26">
            <a:extLst>
              <a:ext uri="{FF2B5EF4-FFF2-40B4-BE49-F238E27FC236}">
                <a16:creationId xmlns:a16="http://schemas.microsoft.com/office/drawing/2014/main" id="{CD37D3E9-EBB4-02AD-9147-F8C8ECB5B6B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27;p26">
            <a:extLst>
              <a:ext uri="{FF2B5EF4-FFF2-40B4-BE49-F238E27FC236}">
                <a16:creationId xmlns:a16="http://schemas.microsoft.com/office/drawing/2014/main" id="{CFC6DBC3-F729-F5E2-45B3-A791BDBC159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8E17BE5-7CC6-48B0-B24C-9F5D5E522FC9}" type="slidenum">
              <a:t>‹#›</a:t>
            </a:fld>
            <a:endParaRPr lang="en-US"/>
          </a:p>
        </p:txBody>
      </p:sp>
      <p:cxnSp>
        <p:nvCxnSpPr>
          <p:cNvPr id="10" name="Google Shape;128;p26">
            <a:extLst>
              <a:ext uri="{FF2B5EF4-FFF2-40B4-BE49-F238E27FC236}">
                <a16:creationId xmlns:a16="http://schemas.microsoft.com/office/drawing/2014/main" id="{71AAC7D3-3330-E022-7A39-24D59D4630F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29;p26">
            <a:extLst>
              <a:ext uri="{FF2B5EF4-FFF2-40B4-BE49-F238E27FC236}">
                <a16:creationId xmlns:a16="http://schemas.microsoft.com/office/drawing/2014/main" id="{FAE4BBEE-7FAA-AE5F-96D1-BD8B668FA5F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9313715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40D26234-5F95-497D-A63A-CBD648FD50BC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403A594C-FD12-B809-6BB2-5A8F30E71EF8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694AD103-E89D-5798-AC86-FFD633D9150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80756D92-D2B4-6CB0-6FAA-E04F0671D9F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19EB1623-3FEB-D1B5-0308-9FADEEC97FB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69A739E9-5654-8FB4-D7EC-1BFFBCF67CA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B04B7AB2-61B7-6C53-4C07-D9195C36286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497259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A8EA98C6-CF63-08D4-336E-5DEAA0A37D0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097A3F6C-5C0B-CB61-878C-04B2BFF0EAB5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16D4A230-DA38-29D4-CCB3-E328643562A8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FE4F6E7A-ED63-A0C1-B89B-3556DE91786E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0ABC3401-5D6C-2010-D3AB-E048BBA8EC7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9F5637E-BBF8-769F-6C94-B583E8A10D8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2972B702-C60B-8A17-973D-811AA514D6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38023369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42644F33-DEA8-7C83-B655-75CA7D705D14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2BCDF1C-8595-97F7-23A7-D9BC991040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DC2F990-DA2D-536A-F202-37F814F42DD5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F330FCD4-B4A2-3F6C-909D-4E80A7B13A3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9CF8455D-3E5A-4AE5-83BA-43601C28CB80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09F84F7E-D17C-47B8-9FAB-06AB0770531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09122E26-0EE3-FADA-D72A-87DEABF3AD4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A971EE32-E320-331B-92D9-4D0D9A8C651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9A570A2A-4D9A-65D3-F7E5-3463D56834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D59933A6-FD10-DC15-8A50-B7468F22DFC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C940A293-8721-CCF7-81A9-FA44D03AECF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984D1A37-B3FA-5332-C1B0-2A10611CDC3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4E2A34BA-0285-8D22-44AB-D4CF9D71E79E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39342682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82619A67-0FAF-5FC6-A9F0-4A957719E6B8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5665260-277A-11EF-D421-390796690E9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92863A3-FBC5-8BA6-1FA0-1205FE5A6E9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AEEB2824-F202-E0CF-4436-23DDC798278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9B8C62C2-A660-4A26-87A2-26FE7EBED156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E0A13F01-EDB0-EAE8-55A8-30D6CCCDF21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18B55493-4625-4032-636D-D39037C7019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CDC5D06E-6171-B1F9-40EE-12173176B99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5A4D0598-F1BE-9FD5-BD9B-8CBA96D8AF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0E42F3A5-6EA0-E07F-66B7-BFA808ED9A3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279F2E3B-ECC1-EDA2-5798-29AC082CE4F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D69FEB6C-ED6F-952D-4C8F-0AB9C475696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F06F9E4D-8EE5-9FD2-42C1-F3A2618DFD3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38022978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54126ABF-2682-F16D-4C73-90525FD7E91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8CB68BBF-0943-835A-3C35-137C73BDED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4E96E8A9-BBF8-6216-04B1-CEE0D3FE60E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27BCB368-8049-A0C9-87F5-2C8EE22795E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08804A25-76C9-0C98-C67B-FDE1AC373A7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D704F126-2769-B293-5F30-2402BE52965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69373ED5-C417-B58D-9CA4-3E5ADFB943D5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6483947E-CA5E-AABF-4C0E-8CF469A0826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28E0205-E465-42CE-8EEE-6D004E8634F1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D81FAA95-D75A-4B8D-D642-190172AB19D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728B4636-3A00-16AE-0D28-4D944DE2434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33120683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A4C049-5A98-D74B-B5BC-58109DFBB89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37AA886-F094-61DA-5388-947A5893997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C32B6798-4AD1-28D1-F53F-9C9600390A7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EA12344C-9E94-9C19-D3AF-EA3C00C009F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253BA7AB-D6C9-236D-7600-AB64A7B4608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7E1D8000-935B-5AF9-ACEE-32B0DC45FE2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DF4A2214-C513-C037-B29A-428363393C1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D3F01CB8-ADDC-63BA-0C11-6F2E4CAEFAF0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7EFF50E5-C478-30D9-1CC6-56110D5A342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6C6F9C71-74DC-4D42-B249-331966C67B53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DEB0377D-3151-0B83-80C2-07C0279E31F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6C32F69F-1BC0-A4D0-9DA2-C812D96ED77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24910881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A585D9C8-7EA0-E288-CFB4-7FD43E96BC4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E2D582D1-A862-CAE8-0922-EF75AEA4D2D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2F20AC56-F645-340B-117C-076F7C5D40D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76C07AF9-66BA-1B42-AF6B-43108AF34F0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22B59D05-3DF4-6264-F1D4-83116DEEE63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C8F5855D-67AD-8F80-6C3D-1B371A3902D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36C72B88-832B-9BB3-D213-BE752206CBA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DA999E4E-F23F-3631-9632-3B77D8AF9208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E61D6B30-2588-2455-7C06-CC929F906CBA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CB70B6D4-3672-1367-7443-4C8799C88C99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5DF70975-E9F5-FB22-AF9D-1F347F7472A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61B6D0-5A4D-4630-A115-9CACF79D4A5E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C77C0289-AA7E-542D-121A-B1AAB8847EB2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61FF5E32-57CE-C555-0A17-078ED24A33F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5943671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6AD215F7-A933-717B-862F-CCA8D8E597A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CD71D8FC-AA1F-901F-112F-0D9438280DB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C72528CC-6846-92E1-08FC-BE3370485A7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8548E3A2-9C2B-751F-14D4-BF62556593F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228E3791-08CF-D528-AD88-1F1FCA7F2F9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21994186-AD82-958A-A7F0-1976C760721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892C961-6D77-8808-AC88-3161EBFD09D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D7B569-02AE-46D4-BBEB-86B1665C0CD9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AFCBD749-7204-0A9D-8635-8F2839EFEEB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078B771B-5FA3-6CB7-1708-99BDC21C24F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90954788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0AFDCB55-00AC-B6B8-9DC5-606B5D4CC7A1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60A6B8CE-EF19-B090-5103-D7FB294949C6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828133A1-8289-9BAA-01F3-54D5A6E4419A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595BBDA0-B8DC-9C23-0B50-C33F8EF7E181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684B6617-8B02-8669-93DD-3DD60BAF3062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834EDA63-771E-FDA3-1717-CF707F54B3A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BD93BD00-797C-58F6-0EFC-D217A76CDE1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D1062A6E-F212-3E1E-9489-AF0D35C688A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010060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F8EA4360-3B31-E914-591E-AB7342AEE7B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8451D5-FEF2-469C-B2E5-3400A3BAA310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E798FD70-83AB-07AC-7ADC-2D0A74CDC0E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C7DDD722-36CD-B138-D2AD-5815D685DEA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A8ABFCB7-C8DD-55CB-7556-5F6566CD5B7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C24A7802-B4A0-EC82-9109-176CD9DBF13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26D9DBDB-3E10-A510-461E-4B588BA70C2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24BFDC9C-41A5-021A-23B6-6406886963B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03D8FDF9-1099-299B-73DD-643159E5756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059986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;p27">
            <a:extLst>
              <a:ext uri="{FF2B5EF4-FFF2-40B4-BE49-F238E27FC236}">
                <a16:creationId xmlns:a16="http://schemas.microsoft.com/office/drawing/2014/main" id="{0F00C1BC-62EC-E2B0-24C3-638F6640C8B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32;p27">
            <a:extLst>
              <a:ext uri="{FF2B5EF4-FFF2-40B4-BE49-F238E27FC236}">
                <a16:creationId xmlns:a16="http://schemas.microsoft.com/office/drawing/2014/main" id="{E28BE82C-27A2-2B7D-31A6-F2C418AD450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33;p27">
            <a:extLst>
              <a:ext uri="{FF2B5EF4-FFF2-40B4-BE49-F238E27FC236}">
                <a16:creationId xmlns:a16="http://schemas.microsoft.com/office/drawing/2014/main" id="{D1DE08FF-3EA9-4E88-02FD-D75DE351B94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134;p27">
              <a:extLst>
                <a:ext uri="{FF2B5EF4-FFF2-40B4-BE49-F238E27FC236}">
                  <a16:creationId xmlns:a16="http://schemas.microsoft.com/office/drawing/2014/main" id="{017F9F3C-3ADA-666B-6BE9-66D7F881BB2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35;p27">
              <a:extLst>
                <a:ext uri="{FF2B5EF4-FFF2-40B4-BE49-F238E27FC236}">
                  <a16:creationId xmlns:a16="http://schemas.microsoft.com/office/drawing/2014/main" id="{611506A8-83F2-4C42-0F47-C280C625D1E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36;p27">
                <a:extLst>
                  <a:ext uri="{FF2B5EF4-FFF2-40B4-BE49-F238E27FC236}">
                    <a16:creationId xmlns:a16="http://schemas.microsoft.com/office/drawing/2014/main" id="{48D8FC78-5665-75A9-3734-C475164B726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37;p27">
                <a:extLst>
                  <a:ext uri="{FF2B5EF4-FFF2-40B4-BE49-F238E27FC236}">
                    <a16:creationId xmlns:a16="http://schemas.microsoft.com/office/drawing/2014/main" id="{64F9F6F0-C967-C8D7-596C-3B4CED0FDDC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38;p27">
            <a:extLst>
              <a:ext uri="{FF2B5EF4-FFF2-40B4-BE49-F238E27FC236}">
                <a16:creationId xmlns:a16="http://schemas.microsoft.com/office/drawing/2014/main" id="{BFB25C70-F9DD-A2CD-702B-45E595B4498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39;p27">
            <a:extLst>
              <a:ext uri="{FF2B5EF4-FFF2-40B4-BE49-F238E27FC236}">
                <a16:creationId xmlns:a16="http://schemas.microsoft.com/office/drawing/2014/main" id="{EDAEDF48-A256-843A-39A4-8208C32A0B3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648AC725-EFF1-4902-B5DB-5602F14FDBDA}" type="slidenum">
              <a:t>‹#›</a:t>
            </a:fld>
            <a:endParaRPr lang="en-US"/>
          </a:p>
        </p:txBody>
      </p:sp>
      <p:cxnSp>
        <p:nvCxnSpPr>
          <p:cNvPr id="11" name="Google Shape;140;p27">
            <a:extLst>
              <a:ext uri="{FF2B5EF4-FFF2-40B4-BE49-F238E27FC236}">
                <a16:creationId xmlns:a16="http://schemas.microsoft.com/office/drawing/2014/main" id="{51D24882-22E3-13B5-5D60-BFEAD974629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41;p27">
            <a:extLst>
              <a:ext uri="{FF2B5EF4-FFF2-40B4-BE49-F238E27FC236}">
                <a16:creationId xmlns:a16="http://schemas.microsoft.com/office/drawing/2014/main" id="{9F92D9FD-180D-3886-5751-739BBCB8D64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41152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D4D3AD5-8020-75E1-404E-38B97CAFE369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BE885E2-8795-09A1-AE73-5FFEEF34292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2D52B739-C97A-4745-C032-4A839BE4300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DD926148-216B-96BB-482F-055E9C7140D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EAD18DD3-0667-4D80-4666-FC6632B99724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3D9AB586-8334-DFD8-5620-1F16BB3C0FCB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1B0C6ED2-ED4B-C287-83BD-3592685915E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DB5B2DF1-167C-AEFB-0105-0A1F5BE0CD3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186315043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43291AF0-7F5A-8468-F788-6CC282512C19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D8321F12-82E9-6F5A-FF8C-CFBC5A15C6CB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6D537F16-765C-2258-62C3-4A4FA88F0795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D1EBDBC5-92E3-F18E-045C-AFC168E7208D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305223EC-EAE3-C371-3519-4263130487B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DE63758B-39C1-2E25-44F8-006A0CD80D6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DFE739FF-5D1E-1FB7-3F0E-C97712956CE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04290797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E8FC4CD0-0D18-4F58-0719-C219A619AD8A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97E97C1-2BFE-B875-6BCD-44EC3EBA546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33F2B5A-2A80-8916-8AEA-EA6B33CC7C66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5FA034BD-5A46-769A-8B61-DBA5873F224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089B5B19-8E73-4012-8249-04E636BDA643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6EF347AF-C561-4B2B-B901-D2A0C15F80A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E368F735-26C7-40FE-88CE-7653296DC61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FF3C88F7-282E-9B27-D65D-0F6441BCC86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819C5562-8337-9AD9-20E5-CA4D47BCFFB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679AE138-049E-CCE1-9F05-7B67E3CDA09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13E1C8E9-C2FA-287C-4AA1-332A7A71FEE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5FC323A2-22AB-8B26-5323-1FDEE07B04A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DEA17B6D-D9AA-C051-E2F8-4A9EC0DAC44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3524294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D182D79C-FCB7-B458-9C2F-D758BA80B17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56C75734-6983-0687-7CE7-7A82E7E81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B2D648A1-2646-0A3C-8CE1-518B0881D7A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A942DCD3-858B-A390-B948-A255517B482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8A6B8520-DBD8-FB37-2719-F0513943EC4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5C3A6F6B-C812-223D-0CC6-CDE0D8C8454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90B59762-FBFF-1CA7-E3B2-6DC49DA43511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E8511FC8-01A6-1960-FF3F-5611A3D2C50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165B8B32-F289-4849-917C-7BE158E5C2DD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949E34B6-54EF-902B-47A4-7A990F7F259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9DEA601F-CE9E-8F3E-BE4D-60B212B5D4D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84764068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EF14CC-6276-6FE8-0867-49F00FE029D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5D046B0-2E68-767C-8847-BA9987C2E2EC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B84C0F61-23F2-B64E-2224-42BF998EF4D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2F0EA0F6-EF3C-93D3-181F-42E41B1BA9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7CCA392E-3671-B5FE-7D59-4358843AC0C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C0D08B5F-1B7B-9E96-7DBF-4E750860BC7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E0D9FD3E-11C9-9D55-AFF3-CC8902C8150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156DA7FB-EB4A-59D7-CEE6-1575FB934974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6B80E493-3714-C880-D2A9-DA717D51397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F08F0E69-3759-4DA8-B7D4-0C3E107CD644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69E61F45-1C8F-A9C0-43B6-A9189BE3BC78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F8F104F2-DC1D-63AC-4C73-F9188531E66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7704123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3B846700-B3EE-91C0-FCB2-B3EB395A349D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CA44A2ED-AE05-5A95-F288-2A438D51DF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A99DA049-5E83-822F-8DDC-284DDF78F35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1200D143-CBA7-9A44-74F5-3EBBA0264E4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4160660F-EB7C-0126-D025-D65A73B7477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42C87477-6D32-BB9D-456B-427F20309D5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FD92393E-C835-40B8-92E5-FE9BE480F18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680D8D6F-8D70-FF82-1232-1A46B3553DAC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7D3EDBC2-188F-8CF2-F8DE-2C39A31F5594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3EF14EE5-0DE1-C505-4BEB-60DEECC6EF78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DACFD82D-A3E9-AD37-BEEB-12721E85195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2979F4-1930-425E-A48A-AD6D67964F71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C043D1E6-6CC1-547D-D8D2-859C1E9C849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C5247BB0-0686-C37C-E924-70E15FA85EF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84683749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C7FBC99D-265E-4098-6D00-68D0A3FDC53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4C60B376-5EF7-2B86-4CD4-87DDB0C2CDB4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46A7D9F5-5AD7-BD66-2B72-D5019628EB97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23CCB8DF-5A56-5C86-2A9F-E2649F014DCE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0399A99A-9F65-52EB-2F95-CA072C9FC057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7D11633-4393-6380-A46F-9171FF52C7D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E78CF002-1339-9695-657A-AB6188A9AF9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93298515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705C9D6F-4631-C93B-EC00-4130D872D19A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CC70AB23-6455-ADD3-5365-9DE12EE3507F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8EA2B74D-ACBD-482F-E6E3-1520D20F2567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8FE7B524-8961-CD23-8478-AA09F8FBB750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C31A108-EA04-86F6-697C-DF7A9C8CFAA3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8580167E-3BBE-3DE3-4C39-3F1EA575AA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03FB30FC-F86B-12E5-E9FA-0A797BA4282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F48D3A78-4D34-AF9F-8166-D7D792CC9EB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6051700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484231D1-DB07-F1C0-D703-41D013C6C5E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6C598E-7BCC-42F9-92F6-639B40E2AF49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3C42D2FA-CAED-7D30-DC20-27B49F59E12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F34074A3-140C-7684-72A4-9A28A6EFF5D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1A68AECF-11B3-B843-CCED-18F4D770F51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ED9A739F-37B8-4E14-5DDD-F3D6DEB6E09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960CE431-C736-D77F-9ADA-972EFFE5E46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1587C6CE-5FE1-00FD-1E5B-43EA2A7069A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19560387-219F-4FE8-6152-A5CD2830A5A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8891303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40989781-7D6D-9CA8-AEDF-AB0306D6445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FD72BC36-70CF-FA85-4086-8D8C8FF82E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192D92AA-EECF-48D1-A246-0A20A8841FD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E91875A4-2164-EC65-4B7C-DEABBEFE05F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9FCB7F9E-2497-A44E-22B7-2F998ECB007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550E2D2F-CADD-364E-16A7-96FB191DE58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D77C9D7-332E-27A4-A65C-335D0244A84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C80A7A-9532-4F32-A666-0A35C3760606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04DCDE2B-33BC-3291-8B0B-6AD7DDDED66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FB886E05-AB0C-EA84-1A78-F4B6CB7B8CC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23695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_OBJECTS_WITH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3;p28">
            <a:extLst>
              <a:ext uri="{FF2B5EF4-FFF2-40B4-BE49-F238E27FC236}">
                <a16:creationId xmlns:a16="http://schemas.microsoft.com/office/drawing/2014/main" id="{1C2ABE61-85DE-572D-EF27-2608CC74E40C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144;p28">
              <a:extLst>
                <a:ext uri="{FF2B5EF4-FFF2-40B4-BE49-F238E27FC236}">
                  <a16:creationId xmlns:a16="http://schemas.microsoft.com/office/drawing/2014/main" id="{773FC988-2937-4002-F207-1A1628E183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45;p28">
              <a:extLst>
                <a:ext uri="{FF2B5EF4-FFF2-40B4-BE49-F238E27FC236}">
                  <a16:creationId xmlns:a16="http://schemas.microsoft.com/office/drawing/2014/main" id="{3D09F7CF-6D24-EA51-1573-C48CFF797CE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46;p28">
                <a:extLst>
                  <a:ext uri="{FF2B5EF4-FFF2-40B4-BE49-F238E27FC236}">
                    <a16:creationId xmlns:a16="http://schemas.microsoft.com/office/drawing/2014/main" id="{332391A1-F1A7-3E80-E16A-85F0569DFE4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47;p28">
                <a:extLst>
                  <a:ext uri="{FF2B5EF4-FFF2-40B4-BE49-F238E27FC236}">
                    <a16:creationId xmlns:a16="http://schemas.microsoft.com/office/drawing/2014/main" id="{40A38E6F-38D8-E417-18E3-753965300A9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48;p28">
            <a:extLst>
              <a:ext uri="{FF2B5EF4-FFF2-40B4-BE49-F238E27FC236}">
                <a16:creationId xmlns:a16="http://schemas.microsoft.com/office/drawing/2014/main" id="{CF7F82B3-0564-EBB9-25A5-CEE127AC0EA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49;p28">
            <a:extLst>
              <a:ext uri="{FF2B5EF4-FFF2-40B4-BE49-F238E27FC236}">
                <a16:creationId xmlns:a16="http://schemas.microsoft.com/office/drawing/2014/main" id="{E0DB88D8-D322-2BC6-53E8-07903F137C2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50;p28">
            <a:extLst>
              <a:ext uri="{FF2B5EF4-FFF2-40B4-BE49-F238E27FC236}">
                <a16:creationId xmlns:a16="http://schemas.microsoft.com/office/drawing/2014/main" id="{F2978475-1D6C-FD86-63A1-14A8FFADD059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151;p28">
            <a:extLst>
              <a:ext uri="{FF2B5EF4-FFF2-40B4-BE49-F238E27FC236}">
                <a16:creationId xmlns:a16="http://schemas.microsoft.com/office/drawing/2014/main" id="{E113B873-51A8-00EB-A489-3078EB09EC22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52;p28">
            <a:extLst>
              <a:ext uri="{FF2B5EF4-FFF2-40B4-BE49-F238E27FC236}">
                <a16:creationId xmlns:a16="http://schemas.microsoft.com/office/drawing/2014/main" id="{CB1CF938-D166-0308-DBD7-225394C3C326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153;p28">
            <a:extLst>
              <a:ext uri="{FF2B5EF4-FFF2-40B4-BE49-F238E27FC236}">
                <a16:creationId xmlns:a16="http://schemas.microsoft.com/office/drawing/2014/main" id="{7B3C49BD-4BD8-873C-3257-2AB1DECBC76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B4FE35-96F8-4EB7-9F1F-35B7E51DCB67}" type="slidenum">
              <a:t>‹#›</a:t>
            </a:fld>
            <a:endParaRPr lang="en-US"/>
          </a:p>
        </p:txBody>
      </p:sp>
      <p:cxnSp>
        <p:nvCxnSpPr>
          <p:cNvPr id="13" name="Google Shape;154;p28">
            <a:extLst>
              <a:ext uri="{FF2B5EF4-FFF2-40B4-BE49-F238E27FC236}">
                <a16:creationId xmlns:a16="http://schemas.microsoft.com/office/drawing/2014/main" id="{ECBE87F1-5DFA-0F7C-E1C8-1F29EE9DA6E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55;p28">
            <a:extLst>
              <a:ext uri="{FF2B5EF4-FFF2-40B4-BE49-F238E27FC236}">
                <a16:creationId xmlns:a16="http://schemas.microsoft.com/office/drawing/2014/main" id="{257DECAE-3B25-6C8B-DE86-828EEDDD519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463726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96312C9-2E90-A50A-971C-F48BD2BA9569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9C56925-71B3-3C0A-CA52-D315E866AED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7932C2C5-F3EA-1A01-91E4-24BA000107F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AEC63F13-04F9-334B-A91D-09ADF5263F4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C2DA979C-E077-3FD9-E3A3-4745D59249F8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275370C9-8ABA-7654-A9EA-E0CC1B15BD29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578C7222-DDF2-2A46-DC4E-EDF4CE1B20D7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D3994D0F-D137-97DF-E76C-81573FA185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232849684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D2D4E83C-D23C-8DA4-C32A-75A90FF3C911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B9B0E4FD-86CE-E98D-F154-2B19828E30B6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9D115483-458B-C5C8-BF17-73F63765DFC9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342E36D9-93F9-9FBA-D10A-4C2836BAE4C0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A8963AA5-48B5-65E7-58E3-346BA1A99C5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9438C86A-EBE3-74A2-74C8-2417155B379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D8188B27-5555-E9DD-6DA1-E23F6DE9A5D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51863776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A6D9E6D3-EAAD-5D53-1E0A-2FF0AD197503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5ABDEEF-19C1-1D48-A398-DDA2A957452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AD75C2A5-6E37-66C7-18B9-F4ED8BF91AB3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0CBD4B26-EB07-B551-AB2F-580536A688F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CB7C47C7-326A-4060-B988-604B3479DFD2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8E127808-A97F-A1B5-A33E-EB8DA217955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EB7BC24E-E1BF-31E2-1E5F-0A936CC1DB8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483F72E5-0FA6-7742-A45A-0B8CC44A471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93288599-7460-82D3-B0A4-22B011B819E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114AD290-6314-63E9-8AF8-73BB757B497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35AE2050-C7E0-D10B-D879-37E8C1229AE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78A0D12A-EE45-FCA6-F430-88C9A3B4EE8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B3A8441C-EFF0-640A-1B28-32E393D046B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51567258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8A152FE2-36E9-4364-8317-BCC75D7A973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BCEDAEF0-E4D4-97B3-C3FC-167506AEC0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1ADF7792-1CEB-F4B6-B2D1-8DD8D8623AE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8E03C905-7EF8-90B6-E0A4-489F40994B0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84E09879-76D7-56E7-10AE-CE01D49664C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4B2CA081-DCF7-B395-2535-68656B53E87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136ACC7C-BA7A-EF9C-4414-111759007CE5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7ECD10C0-0FEA-B5C2-6F75-5FA90C58AE2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1135A6A-9403-49C2-8A7E-F2547F0DA72C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2D9D842B-A846-DF2F-A5F3-4BBB1BBD79E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B5ED0463-476B-D4EA-40A0-916BDAF45E4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01039155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8AAE6A-A677-1153-BBBC-10311197C08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B855E6F-623E-C554-3A46-9875D6E45AA5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E88C9807-211F-E3F6-B953-FF949F42461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BEFB1B95-685A-FBD6-6094-3AB502ED46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28DA6993-F349-38B1-4A41-E1C5AC15D61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4F96628E-9883-920A-C136-D0B8EA6113B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D84289F6-C802-6765-436C-13C0989CE19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2DC28723-E4C1-5C78-0C65-82EB896E4AEA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FB636A8E-BEF3-5553-83EA-FD6B64271B3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8FAAB1F2-36CE-446B-B778-2E042D2B4A4D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D992C53E-CED0-2995-C4E0-F3CB465F9EA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5925E6F5-92C4-6449-6E16-EAEEFA46810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42653740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1B22071E-6CCA-3E8E-ECC7-90EF595E713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99390975-FD4C-6F07-4CDA-9820E06D58C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1E0957B2-D36D-4F2D-0169-F33603177EC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10B98D3A-D832-8DEC-5F19-E779B6D9088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297E54C6-4DF9-9154-1900-E81A6D914FF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EA1BF77C-7C8F-3FE1-C7E5-769D66A216E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BE20FC67-78F7-F409-FBDD-954FFB047CE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E71E12D2-29A7-93EF-B22A-EFDA177FC18C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5F35801B-9E49-2E5B-48CB-B68583B635D8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8EB41A2B-382C-D9AC-8AEB-F3A68C6DF342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E58B7385-D6DC-2972-4C9F-F1B569D6CE4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AFA3D7-8F8D-4F1E-9563-6788EBD175FE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4079D5E6-605B-C4D9-8325-13344F46135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AC48F6D9-DA5E-B1DB-4E32-9603BBAC2C8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7842645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DFA3D773-4576-9022-E219-69AD63C47FF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9DA13D3D-3ACA-71A7-1219-8FECAF35FCE4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AABEAB8B-FEB3-BB4C-18A1-239B4C09F65F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55A9BE53-B346-C9DD-D2C4-4369F92E959C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6E5E99BF-D5E4-4BB4-C57D-04E7CA05B39C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FCADACD-CE67-CC47-8DB4-A111481F3CA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A5F6A293-D30C-3C5F-54EF-F8D61C10C0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98753714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51E94128-7E54-9ACA-9B4C-F579D46A3621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D6CA9A9-1E29-774A-6B57-137DB118BE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35EACF8-D01D-0B28-9AF4-43EEBCF5A63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3C2D49E0-09AF-278B-29A4-25DFDAC921C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3D7C485-C2CC-49ED-9F0D-168AD2D273DB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7905372B-AA6A-63F6-EFAB-3C8FCE8A135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42532CE1-5AE1-E3B2-A391-C5F7ECCF299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53063C8B-F1A5-B468-9AFF-2A337D3DCEE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D15AAC15-9C6F-60DC-5EE6-9786EBAB96D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19D55D35-64ED-60FC-E7A3-4ACC9512550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5E233491-1377-EA30-7292-F514FDBCC53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75C5E85B-2019-D8F5-1BFD-9C06544DEF0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50D11308-FA0E-407A-7C2F-0B050DC6BBA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05676541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5844F7A2-1B5B-58AF-661E-97126F8DF587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EACB96AD-8832-5D81-70CC-233A2E8DB724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B36B150E-64A7-EAA1-10B2-27689982D46A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37A93E21-A9EE-E777-4B58-175B7AA18E04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EE87F7A0-D97B-E92C-B7AF-5346E1AD238B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EA423476-2E52-C553-30EE-204F581771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2EF8C0AF-9430-AF4F-BC64-2A830E865A8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ACD540CC-2573-D65C-2401-EAF20D5CEFC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9340205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1AB5953B-1342-0641-28E7-C5B6220D903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74623A3-9138-4B4B-9DE3-C39CEBFAF9A3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B4384DE2-8912-7354-F1A7-76E4062100D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40A0884F-6E53-2353-8982-946E575FC63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EBA9CC06-B5B2-9E82-488C-AA683C25E08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4A0A76FB-FA48-BC55-EF8B-3E2DB59100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CD465909-3B08-B653-2D50-8E431963866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CB8A85EF-8124-D6F7-022B-BB39F1473CC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DF4CEE5C-E95A-CA66-60D7-72E075DA032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62364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7;p29">
            <a:extLst>
              <a:ext uri="{FF2B5EF4-FFF2-40B4-BE49-F238E27FC236}">
                <a16:creationId xmlns:a16="http://schemas.microsoft.com/office/drawing/2014/main" id="{D105DD73-2D4B-011B-6296-86D86DDB6D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58;p29">
            <a:extLst>
              <a:ext uri="{FF2B5EF4-FFF2-40B4-BE49-F238E27FC236}">
                <a16:creationId xmlns:a16="http://schemas.microsoft.com/office/drawing/2014/main" id="{DE40EE12-6D5B-8390-5E0A-6FDD1849CEBF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59;p29">
            <a:extLst>
              <a:ext uri="{FF2B5EF4-FFF2-40B4-BE49-F238E27FC236}">
                <a16:creationId xmlns:a16="http://schemas.microsoft.com/office/drawing/2014/main" id="{6B190A2F-DB78-22DD-A2B5-56E484F3BEB9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160;p29">
              <a:extLst>
                <a:ext uri="{FF2B5EF4-FFF2-40B4-BE49-F238E27FC236}">
                  <a16:creationId xmlns:a16="http://schemas.microsoft.com/office/drawing/2014/main" id="{7C6A86AA-2119-70E1-FEC2-8AEB565A4728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61;p29">
              <a:extLst>
                <a:ext uri="{FF2B5EF4-FFF2-40B4-BE49-F238E27FC236}">
                  <a16:creationId xmlns:a16="http://schemas.microsoft.com/office/drawing/2014/main" id="{B4BF48E5-31B4-4C80-37AA-1BC29D0F194B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63;p29">
            <a:extLst>
              <a:ext uri="{FF2B5EF4-FFF2-40B4-BE49-F238E27FC236}">
                <a16:creationId xmlns:a16="http://schemas.microsoft.com/office/drawing/2014/main" id="{419E7233-BC6B-CD47-1C43-93A0B2C9B65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05721889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76FE24B1-DF2B-29B6-82A7-D32089FFCFE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94A28CAC-BE4D-8014-A612-3F17A2C420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7143422B-23C4-68E1-EFA6-6397BE86508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17C10843-1F86-556B-CB1C-3F8D8CBD481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D4A309B9-4CF1-B2A3-77EE-98E45547A04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BED8D0A1-F28A-C6FC-2751-ECA19B52B19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497863A8-D5ED-FA08-863E-54F00AB25E9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95AD72A-E5CA-4697-957E-0FA45B9C2AD7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C2A2E234-B6D0-87A7-F07E-F9C0263E11C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6774C66D-4DB2-8A2C-924A-13E6782293C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75517565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E88BBB99-E3BF-B886-2A62-DA7DF0AE7C5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C2F99081-A43B-3A81-6A3A-3745F8FCBB70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BC6A4522-1EF2-4E5D-FF03-0D200BF8F6F6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EEBC1867-8E3C-7C97-65C8-54C015D8F9F9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30972C98-8670-3856-4377-07B9739A84FA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BE7695A-E7F8-5C5C-05AF-C867B9E45BD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2A9D4EBC-2A05-CF59-9620-50EE0514754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90121943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9E58F922-ACA8-C186-1B21-9572A4A8F3EC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D965473-9151-BD05-9C2B-93C4D29F61B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070A3B8-C69B-6E5F-A1D5-0B23081EADD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A44896FC-1961-870D-C729-80E305CC4F2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0A8F4575-0810-4D2C-9DB4-B084829FE07A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ECDBBD4A-8C5D-65FF-BA24-2FB0729940E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AFD9D045-D8AA-A373-D585-54BAC4B6FC0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2680A019-8BB0-82FD-7349-46D24AEEA4E1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D1E338BE-50A1-FF4A-D9EA-3FD247695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A0DA71C2-7291-2F4E-179C-E1E6F09AEE1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715684A0-EC72-DD54-DFB5-CC5E9007B17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D678C349-0F0B-85DC-18B2-17F4B757110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12726F46-4703-9ACA-4EC0-FDA98A1D402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59251033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F0F93155-1A49-1D93-7D0E-2C39C7968DCD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BCEF61CF-81D4-C345-6215-122984CD05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B997E4DD-EA64-DFAC-6B07-7A260CA822E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C1F7DF95-EAD5-F41A-6DD4-5BC6C14257C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D805A6F8-470D-9E68-507E-E19583634FF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01E2B58D-B1A5-7931-E7BC-C9563BD43BD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CC19BDC2-C1FD-75E0-7363-2008946342FF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06B251E0-4970-51AE-CE7B-367805D5D53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C247E6FA-CC08-4CC1-910D-8B477485D2BB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ABC7AEAD-B6D1-AEBC-38B6-FB63C9C18ED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A26AEF00-22A0-0221-2DDF-28D12A765F8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75514013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820AE8-DD64-0DCD-EB62-9F5FC91173F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8D16E4-FF83-FDC0-4E95-F410194884C0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339AD8B0-7F4F-3C2E-8377-F57BC5005BB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86DF47A6-156E-80FF-EA58-76C8F8C5C9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C10235C0-C608-01BE-C33D-B003D264FAE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54EFE5A1-857E-14B0-7D2C-C337C02B54B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37B4BFF8-7BF1-6AFF-D7B1-70177F2B794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C056A911-439D-9AD0-29FD-62E1B5433683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FFB83AFD-B22E-C098-D38C-AAC2EFAD678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519CE8CE-B4CA-4F35-A056-E4E0A2956E40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7E944977-2674-7301-934E-FB2F58D36B2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E5ED77ED-B52C-F72D-A4EC-3540E15860E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88747458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5DFB50CE-3A1C-E050-D2A2-1DCA9980B60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0F395C89-FAD4-9307-FE8A-2E818A17B18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B47BBFDA-0791-830A-DDFC-99C56B4497D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A0CA3EF4-635C-21AB-66C9-6B0F5CD3645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D9F38C25-9294-15ED-B974-C0CAE71981F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685DD15A-B865-0A25-FC92-E078A0C4849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2BE6B81E-8FCE-1B44-987D-B86F812281C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DB1E3F31-E62C-D354-4147-C7F1771EABFB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C2CB52D7-5E72-EE0B-196A-D1C0C89F0F81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ADC83C30-2062-367C-BD9D-4D8B9EA92198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6665397E-9B14-1EFE-9FEB-7BEEC37596B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8EE941-0901-401D-9C6D-8CCC9C4C68EF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DA9F46F0-C978-D293-8BEA-91DF5192ED2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9B0F4741-D3CF-DB8C-C5B1-52A18FF2B56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3730582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D9724CD3-5B78-0409-3709-4F80FFE57947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4E42C6C4-31B9-67DE-10A9-E86AA30D98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76DF61FC-253C-8F44-3AA0-4B36AE4EB94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2D9070EA-4D66-8BF7-2E9C-B653EC46AC2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AA371901-1EC4-E6CC-74CB-55B9D39BE49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647C9B26-DEA2-0181-C66B-06D4EEF3485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EB8A79A1-D59B-D397-D44A-6E0AC58026F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A36DD1-5479-4D96-8077-A0274BD0B19A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885D49B1-EF11-6112-FC14-8D3208BE6C6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D32237D2-7E3A-1B23-05EF-446978292C6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03761393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68CA9325-6495-C267-4801-3E56858FD471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FC94656B-13F0-F265-5EC0-F33729709147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4D5BF747-EF47-6A03-D6F0-349C197EC703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087CB1DF-FBB6-878F-BBE0-AF15A4A6F635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E7B11E2C-C237-753C-8FF0-EC79161B712A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643E340A-91BC-7978-CB83-1F00D091068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F66DD94C-128B-F0C7-2294-57AC073EADF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AE3FB580-9F54-25E0-9EA7-B73EC527D64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4807926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F31AD31E-D26C-FF99-8401-D30E6DC33AA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713417-C264-4F3E-A8E9-3F0BD48056AB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A0C12D90-C4C3-30B5-5864-11BC5871A8F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5154F9BD-2BFB-811F-14CB-F2E540C216D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5DC4BE9F-9EF8-8E80-BD7D-A92FDBE8A8C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A5960B6D-D1C7-E787-538A-AC059AB7B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5B35699B-CA8F-8A6F-C722-AB0A49D623A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CF9FF652-90C4-0C49-B900-34FF14690C6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47F572DE-B79E-FC08-27ED-A7B25E13712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6133812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1162BF40-1DC6-DBBB-91E1-D746C2835D37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FBCE242-B729-F8E7-74C0-179489BCBD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4BD9ABE-4D4D-D066-80C2-7EE4FE8A5870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04E75BAE-C474-8B23-6E08-C11C2970F18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F8118FA6-B895-4897-A75C-F8286CDCCBAB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0126856B-88A8-A192-4638-F9749A3D662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8E91114A-2E29-E81D-CC3A-E7B8E3BD27E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1FA9C8FD-59FF-8C11-4693-F46C5541567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700B7B19-FE6F-4535-D615-70158E442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96C75512-6878-B894-343E-EAC6055058E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FD0B3645-E266-729E-F8EF-2E021372C9C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D445978F-ACA0-3D9E-24A8-D5D3D310368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F955736-1518-F7D8-876B-02C3ED436500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7698951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5;p30">
            <a:extLst>
              <a:ext uri="{FF2B5EF4-FFF2-40B4-BE49-F238E27FC236}">
                <a16:creationId xmlns:a16="http://schemas.microsoft.com/office/drawing/2014/main" id="{CD05BC22-E64A-1B52-45C0-AFFE5A1AFCB0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6;p30">
            <a:extLst>
              <a:ext uri="{FF2B5EF4-FFF2-40B4-BE49-F238E27FC236}">
                <a16:creationId xmlns:a16="http://schemas.microsoft.com/office/drawing/2014/main" id="{DAEE4B48-D110-CADE-ADC5-BF5F18CC79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7;p30">
            <a:extLst>
              <a:ext uri="{FF2B5EF4-FFF2-40B4-BE49-F238E27FC236}">
                <a16:creationId xmlns:a16="http://schemas.microsoft.com/office/drawing/2014/main" id="{6112E7A5-B08F-38DA-F913-F918EF0B040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69;p30">
            <a:extLst>
              <a:ext uri="{FF2B5EF4-FFF2-40B4-BE49-F238E27FC236}">
                <a16:creationId xmlns:a16="http://schemas.microsoft.com/office/drawing/2014/main" id="{97631840-3D41-60F3-13E3-E4475BAA22B4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170;p30">
              <a:extLst>
                <a:ext uri="{FF2B5EF4-FFF2-40B4-BE49-F238E27FC236}">
                  <a16:creationId xmlns:a16="http://schemas.microsoft.com/office/drawing/2014/main" id="{82637E80-FDEA-BA41-7602-02108BA8743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71;p30">
              <a:extLst>
                <a:ext uri="{FF2B5EF4-FFF2-40B4-BE49-F238E27FC236}">
                  <a16:creationId xmlns:a16="http://schemas.microsoft.com/office/drawing/2014/main" id="{D9C9AAF2-BB3D-5012-3E65-198440BC1C4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72;p30">
              <a:extLst>
                <a:ext uri="{FF2B5EF4-FFF2-40B4-BE49-F238E27FC236}">
                  <a16:creationId xmlns:a16="http://schemas.microsoft.com/office/drawing/2014/main" id="{DD3DFBD0-8D15-CB6D-9192-09632E2C6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830505504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D06B694-CCC0-5237-F5A0-1DAB0A3EE9C0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E9D88C3-585A-1013-AC13-04BD1FE78AD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13A4B93E-6F6D-FE9C-9A2B-9B7E33C39E7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9E8C133C-5D98-491A-3E81-A1DA81C09EC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7BB66CB4-B85D-A418-FD1D-4E5A33605D13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B8F691A6-7F23-CDA8-308E-2A9623F14A1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2EE16BB2-A4A1-3B90-FD9D-2543D9147EB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2AD813A4-A221-7769-5181-FD362D6590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764963618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9E93CAB8-0A31-E308-1D0B-90F9099C7A5C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5C9AC418-A4CC-BCE0-4E7D-E00CC7B115C4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02C578D4-FF76-815F-2AD4-B2A033FBC22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D399EB7B-B458-AF19-320C-49D17A8B56E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5FED1D08-05C6-340A-10EA-7775FA41DE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6AFD228C-825F-0F89-9EC1-6E465793F0B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8342B23F-B77A-6E36-B7FF-9D1BA426CFC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06638830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5E00B86E-89E3-900C-E15A-BAAE11C1F1B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AA2953C6-4AC4-62A0-9524-0B5CD41D90D6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183BFDE9-415F-111A-AB34-CB42B4E2A968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1F202962-30A2-B760-0400-1C35677D4672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2F801D3C-627D-D544-2765-4063893D43C7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2B139E5-1507-37A2-7FC7-099F809D293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B69F57C8-7523-7446-F190-AA4DBD98113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59996050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919467C6-0EDE-2529-F2B4-33B0C5BC6AB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7301034F-12CE-2C0C-56FA-22E56BA954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A1FCFEDA-EDB2-390A-C02D-134963F61CC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D828D4E5-3443-D32D-5632-E2369958DF1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9114E226-F4FD-DA2C-6136-ACCF5912634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4BA6F5FD-6036-E3CD-AA65-B703645CA09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15C5E189-3FE4-475A-C3CB-8C068A2015B3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A9A909EF-1482-07C8-F16D-012F0E31635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8AD71D38-81EC-4C1C-98BA-E25DE71D4133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2818DCD1-4ABA-5259-87E6-BF5CD98B4C2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2B7576D9-5D6F-D7F9-5B8D-696F40AA150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41766482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51F521-12AE-65B4-D3CD-EBF07BB3867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CAB3E3-585F-C437-3A05-5F4B3E250EC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2104F97B-D228-D309-973F-0F10C130FFE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E0D3E850-11B4-4C6A-7533-F845412B4B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8D81236D-0013-46F8-DD96-4E0CFFBF95F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C0225C7D-5452-A57B-E558-E0354992CC1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F1E1FE66-53D3-D1FD-F25C-7BEB55EC980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25475801-3D80-6E35-5054-2A3FA3FC8497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B30A154D-EE2C-D8E7-2A47-A0F3271310C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4F1289B0-113B-4903-9FEC-2AAE2B774DC1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A8B2A8BD-E0DD-22EB-0591-4F0032FA0E7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79ADF416-2FF0-195B-F156-9D6D6013586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4963844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0B0244C3-1CAD-BB60-400A-FA40D2072F1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FC955A6A-05E1-EBFD-7E9D-01CA43962A0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E9249954-45FD-CD20-9D05-DA7FEBFD4EE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09562AF9-4815-5ADB-79F2-34A91D22712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DCF21DBC-5CA5-7B93-78B2-D2C66F7B31C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C25752E6-A7A9-99E2-E283-4CE0DF2F0DD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140D4384-3214-8200-0D15-090840C5AFF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1FE49889-74C0-B7AF-E7F7-B2B67F5D88D8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7F31E4CB-232F-A365-FC4B-2E7527DD14E7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159BC4FB-379B-7745-4CB3-9791D9778E79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7DF9FBFC-ABFD-488A-E935-A449A9B4512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197D53-D51F-4CEA-AE3F-89CD473C3D72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CDA67367-14FE-A470-392D-CFBD1A9A5BF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EDDDCD04-EB18-0EE9-59A2-009D0F17889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54450172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5E43B533-F235-786D-6A26-0D22B2368F01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B8257A0D-5C5A-1E60-6296-D0F029DA85D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8E6D42EE-1F6E-E7E9-F4FF-18D10880361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45C85F54-D85A-4DA2-F19A-3020BC48A57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29421357-27EC-E1DC-D5B7-1713F7DA880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0CDE2FDF-E016-30C1-D11A-458614F1016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93B7FAB5-473D-3343-B3D8-648F57563C2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84B963-7377-42BE-96A2-33CABD26DE0B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C53B0FB0-CE8A-89BE-D0FE-2844395F544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78AACFFA-5554-EAE1-8ECE-77EE7FE79DC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8202550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2B50D309-25B6-F8D8-E678-A3473EEE51E4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49B091F3-7DFA-8A56-2D9A-346E41DE4F49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1BB74CF7-CEEC-5F0A-8277-435C54AA3DD8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B6BE404A-CCF9-F752-CA6F-49A39FA9BBED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9F54B5B-D966-7786-9810-0334BE3163E3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CB8F939D-0428-96B8-934C-6C8631B920D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045DC204-0812-958E-9EF4-0A84725E41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565D14B9-ACA1-DDCE-3D91-56AC2CF5328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9421783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907616C0-EF4E-0EC4-87C4-DF7C487F6C3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9D1E26-2E1B-486F-867D-83433C599F20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638CAD0A-721B-7279-3F4F-5D1839B4CC0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11E99D65-97ED-0E5A-B9EC-0F59EDF2FF7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4C8CA81A-BE48-E215-1180-A8CF824C854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9AB76A4B-9471-D670-CE3E-13BBD53FFCA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69B3289D-98B7-C7A9-356D-E53D153F2CA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ADE81C14-65A0-3F77-57F3-5C6606679FE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7D720538-0198-9717-CE88-0D4C3A0F867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2524326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9F25CB4-AC0B-09F5-F2F0-180DA100DD8C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781D5F4-8AE3-62A1-58DF-47275865DD8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F53C70B8-711F-2895-A9AB-E1BCED89BCC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0498C028-605B-8821-D093-D14FD785DA2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2FAAE7FB-629E-69EB-0D6D-6C1F1F45F9C4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4BCA3CF4-DF8A-C50C-1292-F2892F67535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457564B9-02BF-13E8-0877-8DAEED87A18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11163016-F66E-1F8A-4CF7-BBF7DEA4F5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50038930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2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4;p31">
            <a:extLst>
              <a:ext uri="{FF2B5EF4-FFF2-40B4-BE49-F238E27FC236}">
                <a16:creationId xmlns:a16="http://schemas.microsoft.com/office/drawing/2014/main" id="{89ABC0C3-7503-0535-08E4-04D538BFC5BA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175;p31">
              <a:extLst>
                <a:ext uri="{FF2B5EF4-FFF2-40B4-BE49-F238E27FC236}">
                  <a16:creationId xmlns:a16="http://schemas.microsoft.com/office/drawing/2014/main" id="{E0206A61-DFD5-2ECB-6F7B-5F14C9E7631E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76;p31">
              <a:extLst>
                <a:ext uri="{FF2B5EF4-FFF2-40B4-BE49-F238E27FC236}">
                  <a16:creationId xmlns:a16="http://schemas.microsoft.com/office/drawing/2014/main" id="{997CE74A-C45E-F6D6-E71F-39AD011669D7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77;p31">
              <a:extLst>
                <a:ext uri="{FF2B5EF4-FFF2-40B4-BE49-F238E27FC236}">
                  <a16:creationId xmlns:a16="http://schemas.microsoft.com/office/drawing/2014/main" id="{8AD17706-D895-7C3D-985D-CCDA81C3C7B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78;p31">
              <a:extLst>
                <a:ext uri="{FF2B5EF4-FFF2-40B4-BE49-F238E27FC236}">
                  <a16:creationId xmlns:a16="http://schemas.microsoft.com/office/drawing/2014/main" id="{3F3B2BFD-D03D-61BE-BD28-787717BF1F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79;p31">
            <a:extLst>
              <a:ext uri="{FF2B5EF4-FFF2-40B4-BE49-F238E27FC236}">
                <a16:creationId xmlns:a16="http://schemas.microsoft.com/office/drawing/2014/main" id="{8B5D452D-0016-75FA-1973-6043BEA554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0;p31">
            <a:extLst>
              <a:ext uri="{FF2B5EF4-FFF2-40B4-BE49-F238E27FC236}">
                <a16:creationId xmlns:a16="http://schemas.microsoft.com/office/drawing/2014/main" id="{FF55BD1F-AA77-314B-B23E-817D2FCE6CD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1960862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27CB72BF-2CA1-31F0-EE86-C148AC1F570E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B85593B8-55C4-D82C-A8D4-490F5C90C586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00DBA026-A2CD-0F64-BE70-6EEA20EEF17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E39AA268-85AB-2125-FA82-FE7F22B1511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85CA0D4A-6081-B13D-4473-2A9F230219A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4036C35C-6B69-02EB-D86F-74416315D16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08AC7B01-9172-F0AA-2FC3-52239935343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25793862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90526289-E55E-A829-6E3A-2F68AA03209C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5417DDA-831B-2C2A-0F23-A307606BB16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9074DA3-9D00-4DEF-8A36-A6E71CCEB22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A560AF01-19E5-62B7-9C5A-5BA882F9868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ADDE465F-7767-4340-A353-E93FDD81ADB6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5297DBA9-45DE-7D08-6278-36477CEFEBA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BACC7EE0-9820-4908-1C86-6CBA9C90756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928C4862-B7D3-34A3-8516-0555F8E1D1E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C2EA8BC5-A51B-82B7-1D54-C3FE0929D2D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AB3E1C9F-4F7E-1CF6-BFEB-C2BD9ACDDEF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371E0ABB-7CD0-80F1-AE24-5BB1553CB22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0BB72542-E3AF-6B14-B8A7-97430B389B6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058F1267-D431-F9CC-E8F3-AEB935156B7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36281765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22DBD94A-B96A-E8B2-D7B7-28D3EB20DE4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53FD1B62-0D9F-B219-0BB2-BBD8F5F433C4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4C1D6E7B-E192-9FF3-F884-4E4F41C8511C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DB802872-739C-8E38-C83E-D48AC2F958C2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86862AA0-B8C2-7F53-1F8C-2E0A9BDE2B2D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A2C0BBF-20B0-7435-C857-4E975B9BC1F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987D6DC6-C48E-8F78-D9CD-CEAB633D278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34612762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35265CE9-90DC-E955-9F9A-73F35B29B341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06FFE2F-4E04-7B71-B100-CB4F9E85604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CAB3BDC-4259-D905-54ED-7808D54925FB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5EE54D62-EF8F-38CA-CE30-8ED48D86EFE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C4738DBC-BAE0-4596-9868-40FD1963C51B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74FB7442-255E-6D45-A5E8-F50E94A3A52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A6BCFEB6-E2F9-6E79-FD31-53801EC0A98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53120EBF-2C43-D5F3-8D69-2D27B688B7D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A19F34FC-7314-63A4-BB54-EED267EA959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AB0C2EFA-4287-91D1-1E69-E26D11CF6F9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CC480A9F-0D3C-A993-88BF-69EE5768F8D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80C5F5A7-F47A-2015-6B71-E248022CE6D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C6FE5D62-4B17-64F8-2161-D880AF052190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66309126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14AD0C1D-A015-42C6-E8A7-ED9A1AC9438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803CD358-CD16-059E-167B-B878476D95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92CFEC8B-2D0A-F720-62A3-53423BAB22D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5473D97F-5D4B-F311-0753-7CFC700D63B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C0CBE0C7-59B6-AA08-ED68-64D48906E4B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FB0F3008-58D4-8F4C-5DD8-6FFAAFF2386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D9E369F-8911-34B9-DFCE-D280AC386092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88997759-9302-C7A0-D4FD-5FA6BD1855B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CDB9FA89-0666-4134-AB6C-F0492E3E93E5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085DC2D0-CC41-BCFF-35B4-50A7B757534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96486250-E512-1E64-3EBA-D0E5C526222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80724650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B9E710-3B69-F846-BD64-F46D00C8105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D58E594-C634-894D-0F57-2D0F5BACE675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68A81E46-B6E2-B18E-21AD-BE376F69A0E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7F253F8B-0A4E-75EB-EC9D-2C3500FC7DA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4A653A56-CA56-BE31-A917-E1CC155A2F6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EE865677-B386-AE86-E97C-36482DCE4FE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64AC8849-A51D-97A0-5EAC-CAAE712D125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93DCCD97-A96A-2F54-2D8D-5C9DCC485C1B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8091A44D-4210-65AC-B049-5EFA029E734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B587B2AF-057A-44FE-A267-BBD368543410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BAA012C9-0C55-5198-93C6-9B1BA777D398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E9642783-82E0-86C5-39E1-CB09C95D6F6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8642842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A175C22B-72E1-E873-048D-D8A7499B6181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8ADD7761-8BA7-8200-84AE-29D6E6D120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63D27423-1343-F0E0-7FEA-19361F10CFF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9CCE73F4-8A84-E3F4-203C-E4F746E1150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7030C714-651D-015A-7073-1991677CCB7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4F077EC7-CF5C-F785-C834-9E5BE0E5DB8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12AACB23-F159-4E0B-0EEE-453B3765248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A1CA1A66-3E4C-CFBB-B308-9DF0EE3ECCB3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58FCD804-C9FF-AD0D-62D2-AFF2385E8560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F56AF838-DA83-83E4-FCFC-6737E97EF3BF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200572A4-27F3-52F6-17FA-B77BE9A3D27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687749-CDBD-4DF3-9328-133C669C887D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94DE9C11-0B57-80F7-4B4C-C61FA42058B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1508C071-8B11-D38C-E124-F507BE19CEB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5178626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6F99B287-1477-E1D1-FFEB-5F522566C00C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B557CD98-5BCC-B422-B5F5-9D4D307AB9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7EA8FBB5-6AE1-6475-55E4-0A503DA3B8C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D7CF9ED0-E499-CCA0-65C8-9B3BCB3D189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AC69D406-2D44-2E71-966D-E5B3F6BFD01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FCD394A8-C865-903C-AF99-51925485D4E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CB234A04-220A-3F9F-3210-8862F3C1210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E8A0DF-318C-4CF7-9AF3-B828F32B650F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40C908E8-B96F-E2A8-A5EC-2D10D4045D3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E1200F36-2C5F-76EC-B8B2-73EA62BE2BE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98547962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982FA352-1BC2-73CF-4D72-740272DD9C89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8C31FB6E-52E5-D482-2033-B832C83175E7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69BC63C7-08B1-63D2-BC89-E2677FE89EDF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5CF86DA0-D449-5919-11B7-81A03738797D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A90B7D26-DDC9-E06B-7A2D-149CE039331F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F2FAC15E-E4C8-E396-A148-03C85B2C1AC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288A659D-86C7-8230-C04B-FD7DD289D7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B8EE2D0C-C371-82A8-797C-BB0A17BE141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3571523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11CB20EC-282E-1FA0-974E-FFFBA329D61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BB500C-9392-494E-AA3B-680920EF980A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A2B796B7-6F66-DB9F-1BA4-4DBA5F71B325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BD817F86-7A11-F09D-FEE0-9DA688ACC7C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30EA4D74-B58E-5DF7-B008-863C14B6C2E7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6714BBD3-5E0F-4EE8-7044-1F175EC80E9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0340A45E-A42F-15CE-346E-3E104E84430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8B67C6AF-D6F1-A815-239D-7C94F3F3422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C951B753-A161-EF0F-9182-5D518FA0C68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1561238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2;p32">
            <a:extLst>
              <a:ext uri="{FF2B5EF4-FFF2-40B4-BE49-F238E27FC236}">
                <a16:creationId xmlns:a16="http://schemas.microsoft.com/office/drawing/2014/main" id="{440A7412-33EF-E165-5A71-C7A304CCC38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83;p32">
            <a:extLst>
              <a:ext uri="{FF2B5EF4-FFF2-40B4-BE49-F238E27FC236}">
                <a16:creationId xmlns:a16="http://schemas.microsoft.com/office/drawing/2014/main" id="{63338111-8521-18A9-B3FB-6C558AE581D8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84;p32">
            <a:extLst>
              <a:ext uri="{FF2B5EF4-FFF2-40B4-BE49-F238E27FC236}">
                <a16:creationId xmlns:a16="http://schemas.microsoft.com/office/drawing/2014/main" id="{881A89C4-E2B8-2CA1-B50B-C35545393E83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185;p32">
              <a:extLst>
                <a:ext uri="{FF2B5EF4-FFF2-40B4-BE49-F238E27FC236}">
                  <a16:creationId xmlns:a16="http://schemas.microsoft.com/office/drawing/2014/main" id="{436A3F9A-A052-8BE8-F52A-9DB7133C1DA0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86;p32">
              <a:extLst>
                <a:ext uri="{FF2B5EF4-FFF2-40B4-BE49-F238E27FC236}">
                  <a16:creationId xmlns:a16="http://schemas.microsoft.com/office/drawing/2014/main" id="{66862859-5848-7674-CA59-9A170E44706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88;p32">
            <a:extLst>
              <a:ext uri="{FF2B5EF4-FFF2-40B4-BE49-F238E27FC236}">
                <a16:creationId xmlns:a16="http://schemas.microsoft.com/office/drawing/2014/main" id="{18E874DE-1701-7B5E-76F6-E2FFFA39F8D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35253962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65F396D7-4CB7-044A-5EBA-3F2B8EC4FEC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144FC6-97E6-47B6-8CCF-31F96599F91B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58B13E05-8119-F3C7-A21F-39973DDCCF0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19D733BE-7006-71F8-CBB1-4CF5113C89A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F764D0A5-1C92-8553-72F7-F8C9875C82C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6B05DD48-6642-EAC8-9BBD-1DCC615788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6BCA926C-ECC1-FA60-F4BB-ACFF7A8FBE7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F30DFF9A-DFDB-1CBB-9D6A-4AE49260429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85778AFD-EFEF-3662-6A07-A6785C455C3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2379326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0AC1F883-40B2-FDDB-E7B3-F0C5A772C7CF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8953B8A-C5E0-9142-6166-67983165AF0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D7E77803-F21A-2F28-0516-F297250EA3D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D48C3AF6-EFF8-4543-EE28-02D55A8E3BE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8B512BC1-0AE2-4D03-B4CE-BD2BF288E426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31A290BD-B2CD-A00E-9FE5-9431F67173E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42FBCC61-47C9-1435-2281-F374503F702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09389390-22F6-3300-D284-5D4DEA71541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735B7225-3CEE-92B8-0DF6-C91C84C2B28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27738CA5-3F61-395E-FA35-7A98B180CC7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0025752F-A72F-60C9-EAF9-07BEF01AE1C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414F7515-4B4A-1ABD-41C1-150797D4D84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34D19BDF-75CB-150F-6BDA-5EF1222E1F9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16245114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E7FBE2D5-7A5E-CE0F-8F16-11341E373194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E8102E8-CDE4-7EBD-8899-678B804B945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2B313C3D-FEF2-64E4-06A8-B89897BF564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B7F9376C-67AD-E176-02C1-656EABD572F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21A5DB1A-94B3-4E7E-A001-0185C0646AC0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105EB33E-5133-3420-91B5-53BFA93E053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03F08EE1-9E7E-F9DE-DE3B-90DCE25327B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C3E4F158-13F6-3954-1659-EE86E08A1E1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BF4DD75F-BB34-4AE7-FFC0-F2E31BC7BA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A7FF0DF1-988C-E8FB-C27E-12A4AA30F5F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892E3C22-D9BC-F088-FDDE-3BB1FA8E749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ACB7060C-0140-4BFE-0AB6-34332B9F3BA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B4CCBDFE-D2B9-7F68-E81C-7755AD08212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09998165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50A66CD-FE4D-2AD0-5B28-14674423043F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629F4A1-3367-8CEB-6BD8-4A925A130C7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56463EA1-968F-2C52-25E2-BC221EF6D0C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A51B40E7-E16B-E22B-77DF-3456109C9EA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6545AB8F-01B8-CA66-5D2F-F2447BD076B0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1CDC177E-2EE1-4E9B-7961-7CC66F14AE7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C7B002FC-BD1B-324F-46E2-26C4D4AB30D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4BB8BBA5-5D20-8EC0-ED4A-C847D9AF187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479128361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8F3BD365-B110-483B-CB28-003B73B1920C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487BFEC4-5432-E5E5-B89E-54E6BE04A79B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08F32BF7-A4D6-22D2-858D-9DCC688502FC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C502CCD8-1080-EBF0-3BA5-54B49A6929E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C1E82F01-8782-B255-D41A-4543F7FAA15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E13F6DAA-AB77-0428-C8AE-B74D819CD57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9DAB594C-00F0-F90B-A1F1-1262F0F29AD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852315358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28F5477B-73F3-B3AE-FEF3-8408AAA1D71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5C94F778-23CA-A786-6C3A-CF26AF17219A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00026C9F-38D5-4BBF-0F95-4C3FA9371285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87004209-C4D5-78BC-B714-B30D4344ED61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E58F6CED-DD92-427B-DC7E-E0C97504BD8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5E1B975-947F-E421-1CDE-14586AB9164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0413FC21-F1EC-1884-271A-0CE17B36D11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98907649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2BE91C3D-0DAC-9F4D-5075-1113CDF3ACF4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B6D6206-80E6-3140-74CF-546ADF590B0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D64342B-F300-064C-07BA-1543C226B1D0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AA72A19C-1C45-5E83-CB5B-EEC606B9DF3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1D6EA88A-F39B-4E16-818A-3F586113E1BF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32CB70AD-BBC5-FCBA-6F4D-5BA2BA704DE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94504227-6AD9-BC65-E65F-9B6C883DFE2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08C6E6D2-3E80-0F46-50FA-EF85C7A5903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807FE101-4DBF-AE58-2DD2-2E19D1D4020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A0CFCC94-0B25-74EF-45F2-17FFEE84752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60495ACC-2C4A-FD61-3A7D-8F6146697E2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15A70688-2FD1-BA8E-6D86-350AB1411F9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2879EE0B-7565-3EB9-F1CD-9FF7ED3B7DF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600544981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88FE438A-6E3F-D591-B00D-DF12AE9D04E4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7E4662A-CB5A-06E0-1324-18D49B7BF6F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9453025-7B7E-3F45-61E0-B17B57386DC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88A857CD-240B-B007-FA73-C44602F9F3C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7F597B99-9849-477F-A10A-A53656D531FB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16CBAC5D-D69F-9FAC-6447-0A9DFB3DD32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56E3B724-C0E4-A56F-5F3E-0CAF8C57410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BC1A91D6-E736-7E8C-89F9-78878DB08B2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2081D1E0-F45D-D468-2399-C26C854DA89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44851F91-1420-8C91-0AD4-3D25748D5F5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900C48D7-CF20-C9BC-0BD5-1C3A2A14CBD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F0C1785F-BE4C-0B64-7F0F-FE884089160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BA004E47-7E62-D757-3CFB-7C675A5F3650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50852351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9085F9CE-33CB-44FD-FD8B-50C07BEC9C1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20226C8C-7998-AB1D-43F2-3788EA1A3EB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6C215156-248E-A962-45C5-89E50A62568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041F2E99-0649-1FB0-5102-65E05172220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2F63BA36-0C29-532F-2488-B9521D80E79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3E7B3FA8-6CC5-0767-E752-CF376866F16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743DD3F6-54AB-5FFF-1BE3-E6CE67EF3AB0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BF5BB1B1-0F3C-501D-A613-949A884290D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37C29AD-2170-4C6A-89AE-39C1D583B334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7F109678-4D6E-7451-F525-120FA35667E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3DC168C3-17DA-A8C3-639D-8B2588EB318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8827298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6A1AD2-60F0-7AD8-86C4-B267CAC8FF4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64DB7CB-D169-8D80-C53D-D73C82E05D10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86E47BFB-F42F-1950-2A7A-20EA7F321B47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8F017B91-B97A-D083-3A61-A6761D0AFA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83856675-227E-9E93-F37C-93860636689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015CA4A5-65A3-C56F-5C59-E781FED3F6A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3E10A6FB-B9EF-3114-0A2D-3A99DF2A487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37C017C9-20FD-15D2-C109-08E468433672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A0D34BC5-A6AA-C5D1-BEB5-7913F6C0D03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34A9819C-68F6-49E8-88DA-4FDCA3F79225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26CB8BE6-90C9-218E-B5F7-563EA57A059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90F349D3-BD45-7251-248A-8B930FCFD43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5194623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0;p33">
            <a:extLst>
              <a:ext uri="{FF2B5EF4-FFF2-40B4-BE49-F238E27FC236}">
                <a16:creationId xmlns:a16="http://schemas.microsoft.com/office/drawing/2014/main" id="{4C8D5F93-953B-3C3A-7607-7F4A34EA1A43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1;p33">
            <a:extLst>
              <a:ext uri="{FF2B5EF4-FFF2-40B4-BE49-F238E27FC236}">
                <a16:creationId xmlns:a16="http://schemas.microsoft.com/office/drawing/2014/main" id="{D95DCB87-96F5-5247-2CF4-0004E5117E0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92;p33">
            <a:extLst>
              <a:ext uri="{FF2B5EF4-FFF2-40B4-BE49-F238E27FC236}">
                <a16:creationId xmlns:a16="http://schemas.microsoft.com/office/drawing/2014/main" id="{382034D0-9062-F15E-8A0E-03B0F39E12F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93;p33">
            <a:extLst>
              <a:ext uri="{FF2B5EF4-FFF2-40B4-BE49-F238E27FC236}">
                <a16:creationId xmlns:a16="http://schemas.microsoft.com/office/drawing/2014/main" id="{64FA6561-73C2-F88C-4283-978526ABF16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2C8A722A-D623-47FA-9AC5-CF60D9B928F2}" type="slidenum">
              <a:t>‹#›</a:t>
            </a:fld>
            <a:endParaRPr lang="en-US"/>
          </a:p>
        </p:txBody>
      </p:sp>
      <p:cxnSp>
        <p:nvCxnSpPr>
          <p:cNvPr id="6" name="Google Shape;194;p33">
            <a:extLst>
              <a:ext uri="{FF2B5EF4-FFF2-40B4-BE49-F238E27FC236}">
                <a16:creationId xmlns:a16="http://schemas.microsoft.com/office/drawing/2014/main" id="{20736160-08FC-832E-43B5-4937F6FEC7F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95;p33">
            <a:extLst>
              <a:ext uri="{FF2B5EF4-FFF2-40B4-BE49-F238E27FC236}">
                <a16:creationId xmlns:a16="http://schemas.microsoft.com/office/drawing/2014/main" id="{DAA0856C-5903-8871-64B4-54A8D92ECDA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96;p33">
            <a:extLst>
              <a:ext uri="{FF2B5EF4-FFF2-40B4-BE49-F238E27FC236}">
                <a16:creationId xmlns:a16="http://schemas.microsoft.com/office/drawing/2014/main" id="{03BCC1B2-0DC5-42B9-D41F-F64F4C536E7C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197;p33">
              <a:extLst>
                <a:ext uri="{FF2B5EF4-FFF2-40B4-BE49-F238E27FC236}">
                  <a16:creationId xmlns:a16="http://schemas.microsoft.com/office/drawing/2014/main" id="{8064D66B-3EC2-8319-0263-884B0D3058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98;p33">
              <a:extLst>
                <a:ext uri="{FF2B5EF4-FFF2-40B4-BE49-F238E27FC236}">
                  <a16:creationId xmlns:a16="http://schemas.microsoft.com/office/drawing/2014/main" id="{A8B27E2A-85E6-512F-0257-AEA426C0557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99;p33">
                <a:extLst>
                  <a:ext uri="{FF2B5EF4-FFF2-40B4-BE49-F238E27FC236}">
                    <a16:creationId xmlns:a16="http://schemas.microsoft.com/office/drawing/2014/main" id="{564F6B95-4EB6-7642-8622-DD984705AFB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200;p33">
                <a:extLst>
                  <a:ext uri="{FF2B5EF4-FFF2-40B4-BE49-F238E27FC236}">
                    <a16:creationId xmlns:a16="http://schemas.microsoft.com/office/drawing/2014/main" id="{D079C3D6-CB32-8D61-00FC-FC4AF87DD8B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201;p33" descr="Open quotation mark with solid fill">
            <a:extLst>
              <a:ext uri="{FF2B5EF4-FFF2-40B4-BE49-F238E27FC236}">
                <a16:creationId xmlns:a16="http://schemas.microsoft.com/office/drawing/2014/main" id="{3B0F916A-CC6E-820B-715F-614D27F8704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38959035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8525816A-EBCB-CA0F-7874-57335F9BBC6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B77FCA77-10B5-7492-4B4D-78AE42E19D8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530CC2CE-E45F-1957-D44E-1650525999A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3392A52B-6514-B83C-D51A-C6B6C1E0022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DF93C710-B072-6188-CCC3-B3A9C820647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F4B8159E-0CE6-98E5-32ED-AD7A7933A4E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2B5D0471-4E47-E147-C56D-E6A68A58712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4F0713B5-FC55-0021-192B-B62B4389F71F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C37AEBB4-092B-DA87-6157-0C85B323F34B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427873F7-B5E9-AC52-E87A-FF3DB68DF2FC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83645886-3078-C4A1-12BF-110B65EB0DF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F364FA-E27D-4B34-AB4E-4650B588FCEE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CB3B5312-1019-DC1B-F797-8119DFA3889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0F879B0D-9A80-E904-E761-4E3AB507E0A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44302312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5707CA2C-E0E7-5843-325C-4B0C5249EFF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E35AFD18-3D54-8887-626E-8BF0F38CB8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9F6CF57A-19B5-512F-E5F2-6CA71C2A11D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1FC6F6B6-4069-D985-F453-F9119D6F303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0B2364B3-354D-B57B-56C5-B027C957353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C9667D29-B831-5ADA-4A14-AD34639F597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98349D06-A0E2-C60B-E997-C0811EAF442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E148D2-D185-47C0-82B7-9151762BEA73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7B73444E-6516-0EF8-C221-39C7986F0382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DDF85D4C-81A0-03FD-DE7B-135325170E5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78406496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58F63BB7-B73B-AC36-D06B-F9065205233F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579D74E4-6D08-3316-CE78-A388B01C6C1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734E4A03-3E0E-7D18-1A7C-1BD71982E382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3302918C-B341-F453-3D3D-0A9E0B48836F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FF9B045-7162-F698-1EA2-4646874B23C5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FC96B278-1541-7B14-3B3E-7AD78E1868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3D497A3E-DC7A-969A-9E77-C9ECB04B934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5DD9BF6F-A695-723F-FA74-01DD1426262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795631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4300B870-2B74-2F01-1F9D-C92C7B3440B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24FBD31-D532-45D3-B3E0-D7FB67CE015A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3CAEDF0E-56AA-2846-6505-01E9AFEC8A6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F6F0CFB4-765F-4456-AB48-C7576011513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C8D81E6F-13D4-2639-EC37-40C0F263417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15392349-687F-7995-E3C0-B7795AE3B5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8F544393-FA5D-0572-35CD-4BBED54A79C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01B43992-DFD5-F6EE-B9AA-DEAB050B074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4A38CAA7-0BE8-10DB-BD6C-91B742393C7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6509442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EAD7941D-EC24-887B-CE02-C9BF6B195FD8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E51C485-C7AA-0FAC-5C7E-221E95CDE8B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89A4B3B-600F-13E0-6EB8-1D4DFBA5035D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79486638-7F3F-CBA9-7112-CEEC44BDB10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FD835F49-B8C9-4454-8449-B537768A26FA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14531094-154D-4727-1CD1-D919FF58C048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2721F2D3-D032-A093-7BB9-AB2940A7407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3F1FC502-A9D0-7855-EAA8-CB956D3C77E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171F3428-FEB1-036D-397B-9B23A448F6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69375F63-1744-E300-7DA8-0A0CF482953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55BC5B23-DC85-2007-B298-543B971E551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C6AF44A1-92A0-2C16-3418-CC9B61441C0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25F0CAD0-0F4B-3C9B-BCA3-AC2726E967BE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93845538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7909E367-2372-740E-72C7-9AB51271BD86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E16DB2A-995F-95B7-9DA0-95AA9EF8CF0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3FEAB2F-BCD1-1281-8B9C-851E317FF6D5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C62A41D1-DE83-C858-5EFD-DE6016AA2C5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7840463D-3F13-45B4-AC0B-78B040EC7270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3CEACE05-1F73-6FA4-70E9-94FB17D7E1C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F7B407A7-8ABB-2BB9-7B28-A82EEFE1C5D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CDD340B1-50B2-AE02-15B5-3D724359ED8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04423CAB-B92D-2574-0547-F66751EDA3A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AD9F5CDE-7B3E-8727-8DF1-D800A9EFF07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5FB4E265-E7C7-59A9-1776-B26E8673CDA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94FC2D20-0F34-E3F5-9A48-F9F13F67DC8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CD4C04FB-1AA1-7B10-347E-27BE4D357718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01853810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2D7864C2-373E-07F9-B19D-28CE7854D9A6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4920B72-977B-9B91-88D3-AB7CF19573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333CDF3-8D86-349F-E52B-17FF709E18CC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B0988265-5899-E40F-0B87-F5E3FFFB19D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31182E5-6C53-4ED2-81CD-A0190FF4DD9D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5BA5F7EB-A18A-E9F7-2C00-5EB458243DB5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4D663FAC-E764-281A-D016-D3C36928578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8710302F-566E-5AF3-8EE3-FA47A676847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E03C5B4F-FC2B-36CE-FEF1-D0AC3B92E2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E766091E-94C6-0C66-E8FF-E6345AE195A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1EAD8843-E8E1-4C1D-1B6F-8742E87BD7A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11AE24A2-DEEC-1226-666C-E70509C114E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A5433017-6382-E40A-444F-61F9AFF062D5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52206998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8231DCE2-D4CA-9CE8-EC03-840637F9B78D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D5FA3CC-C523-7C66-B48A-9BC79DF95D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13A3D05-8FCB-208F-6BC3-CBF218AB7763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521D3031-3843-3DA0-F7DC-4856C19944E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9C32AB20-E0B0-4A76-95DC-D27C11899498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96C87254-7549-C8FD-055C-79BED6B028C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76907024-3664-99DF-9E3A-349269CDC55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4E540834-E936-7E8C-058C-0E78F2ED823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103552BA-825C-EF01-D669-4E8C8E5337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177345A0-A6F0-1593-2572-BD2219D6839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43608826-1FAE-F301-BC06-62422105720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D3C93D5C-A0D7-82FB-2A7A-097326EF0EC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CEC0571A-E8A3-82E2-5963-3D05284A58C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16977219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F96BFAAC-317A-82C9-AD25-13FB450729C9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198DC06-4055-B193-6355-0234C77BE37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625AF7F9-7D15-364B-E1CE-792B32C4B33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A907DFB4-A90E-14DF-B624-0F4895E0FFA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864D5440-0A72-5B74-265C-37647A1A9C53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7ABCC256-2AF7-4984-7875-FCF75238F498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DF25EFD6-318B-460F-6500-24C3623E544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729B5693-D498-AB42-EDAD-09C4800662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323279985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414AFAE7-1C61-C014-7BBF-66C84EE1CF6E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F2D761AB-AE6E-EF7C-0FEF-3348F03DD663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68495280-B498-B2FD-F531-FA17D96AE17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9A7F548E-3237-4C42-19A5-3E0E6996D3BA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18454E8A-412F-6EE7-66C1-3EA1607F30B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6B52EB0C-C2C5-D136-BFEC-B14574F5EE2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C0DA4E0A-81E2-5B2F-B0F9-F4964EA2A6B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4023577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03;p34">
            <a:extLst>
              <a:ext uri="{FF2B5EF4-FFF2-40B4-BE49-F238E27FC236}">
                <a16:creationId xmlns:a16="http://schemas.microsoft.com/office/drawing/2014/main" id="{0ECC3FFF-55E0-E0B7-1781-1459A8B4FA0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204;p34">
              <a:extLst>
                <a:ext uri="{FF2B5EF4-FFF2-40B4-BE49-F238E27FC236}">
                  <a16:creationId xmlns:a16="http://schemas.microsoft.com/office/drawing/2014/main" id="{0A441DB0-7DA7-CF42-B990-3279A2B528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05;p34">
              <a:extLst>
                <a:ext uri="{FF2B5EF4-FFF2-40B4-BE49-F238E27FC236}">
                  <a16:creationId xmlns:a16="http://schemas.microsoft.com/office/drawing/2014/main" id="{169D4E90-1EDD-A42A-44F0-2A67BAB33C7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06;p34">
                <a:extLst>
                  <a:ext uri="{FF2B5EF4-FFF2-40B4-BE49-F238E27FC236}">
                    <a16:creationId xmlns:a16="http://schemas.microsoft.com/office/drawing/2014/main" id="{C6C5932B-00FE-4210-4DAD-F05FC28D1BA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07;p34">
                <a:extLst>
                  <a:ext uri="{FF2B5EF4-FFF2-40B4-BE49-F238E27FC236}">
                    <a16:creationId xmlns:a16="http://schemas.microsoft.com/office/drawing/2014/main" id="{E2033863-6605-524A-003A-A8B49A19B34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08;p34">
            <a:extLst>
              <a:ext uri="{FF2B5EF4-FFF2-40B4-BE49-F238E27FC236}">
                <a16:creationId xmlns:a16="http://schemas.microsoft.com/office/drawing/2014/main" id="{49A1E6C9-577C-1E0B-EB4A-ECC0A86D05C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09;p34">
            <a:extLst>
              <a:ext uri="{FF2B5EF4-FFF2-40B4-BE49-F238E27FC236}">
                <a16:creationId xmlns:a16="http://schemas.microsoft.com/office/drawing/2014/main" id="{79D2B1FA-9C90-BA18-A221-1414BC51172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210;p34">
            <a:extLst>
              <a:ext uri="{FF2B5EF4-FFF2-40B4-BE49-F238E27FC236}">
                <a16:creationId xmlns:a16="http://schemas.microsoft.com/office/drawing/2014/main" id="{9315A520-91FC-3EE4-FC84-D520BC45BCF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1C59A0F-3605-4049-82DE-7C58511F9068}" type="slidenum">
              <a:t>‹#›</a:t>
            </a:fld>
            <a:endParaRPr lang="en-US"/>
          </a:p>
        </p:txBody>
      </p:sp>
      <p:cxnSp>
        <p:nvCxnSpPr>
          <p:cNvPr id="10" name="Google Shape;211;p34">
            <a:extLst>
              <a:ext uri="{FF2B5EF4-FFF2-40B4-BE49-F238E27FC236}">
                <a16:creationId xmlns:a16="http://schemas.microsoft.com/office/drawing/2014/main" id="{DF306EB4-4C7B-A071-696A-267AD6BC13F2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212;p34">
            <a:extLst>
              <a:ext uri="{FF2B5EF4-FFF2-40B4-BE49-F238E27FC236}">
                <a16:creationId xmlns:a16="http://schemas.microsoft.com/office/drawing/2014/main" id="{EE1AA8E7-EE0F-E34A-716B-FCFAD19B0B5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094994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10BDB473-B75A-6BBD-D574-2360CF75481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51813FB9-B621-5278-6514-06AA46D876A0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F76A540B-6467-D177-C5BA-E1A25E0C3234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3254A3FC-C138-9E5B-B05C-940D904FB5B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4F9BF3BD-9BBA-7350-163F-D3E31AA4DE47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E90FDA8-475B-26FE-28EC-0FA86001E19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3A8560F1-A178-DDCB-0208-50BDF6DE73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6509594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5BA4EB3F-F1DE-E69B-C856-E35857AB3593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29614C4-FE42-7517-D3BE-F156C515BE3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2DE3811E-8DC7-A9AD-DD28-9847F203BAF7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7F14E440-C3B9-6E84-44E1-0741773E423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44AE018-CE34-452E-8469-B08082756F8F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338F6F63-15DC-0E2B-79A1-0179E3B7A69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C1B27CCB-FB96-3A0F-32A5-6CE28A842BD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3A294600-7D08-27C5-5EAC-74439C09680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FDB4D5D8-1937-72EB-1B95-15AF3CC2A5D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C0231EA8-1CA6-D285-1E70-1E97E3FDD41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5D838243-E20D-24E6-5310-557AAC2891F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4580E01A-AF83-45FF-BB91-BA8B22A994D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BEDF25E7-6D72-FEFB-20BD-187F910A54E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21865654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98C19194-FD7D-9081-18AD-7A13CB4B0AC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EB1F10F3-A9DF-01D0-8471-D8BE207B9E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26D96FB3-FAB1-2E57-E308-16B53E3FFF8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489A6B17-5026-C014-7133-17A23C6C36F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950D8AA0-8D42-DE33-A861-4F2EDA48A79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129181B1-39BB-722C-29BA-9A5FBB94769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4A520D17-90F3-58E1-953E-15FBD2CAF905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6170D643-D59F-21EF-E5F5-7E8BF18CC08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7D18EB71-32B5-435C-8FA8-FC5161277941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40EE7C9D-CF71-F0D9-CBA8-45E216B9EAB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218AF67E-5640-F64E-68F5-C6B03FC353A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28821269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0B4E52-DAFB-116E-EE66-759CB247FCC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5B113D9-97EC-056D-B181-70772171D790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FF943C75-1663-30A5-BDB6-D8896CDDD381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32D7D4FC-CB78-6C12-6FA1-0ECE376C541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2DC23AA3-38D7-C9B4-6D55-F92203A31DA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03ECDF6D-CCF4-346B-4D11-6CBA6E713D8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29478029-36E6-F455-342B-7688DF341EE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D324213E-77F9-0FAE-7ADE-7C0A13E72BDB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5536C5FF-88A5-1978-645F-4281BE2F54C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AF38353D-74B7-49F9-B64A-1B188A156D6D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AD06ABD2-7DC4-FEE3-19A1-1BE3014A7D8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13874082-5D17-7065-ABE2-F598E6230C2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07842945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865F6278-F10C-9A08-C146-0C50EAEE0D1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C2DAFC90-A3DC-B762-286A-F8C448E3784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66DDAB0A-D6C6-1E5E-FE73-49FAAE53219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4B0F6B11-EA8B-1989-10C0-54C6A35892C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D60D7D3B-B2D0-DCC0-225F-F59400FE478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7921729A-6E56-3A03-0384-95ECD455007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318CED30-74BE-4B01-63A4-E85ECA60FAC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55649457-5514-5DE2-A571-43514565D24C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9ED5B1E5-D082-204C-2B15-F42E294F1E82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6DD95BF5-3876-3279-2115-39FA25D14B61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0C36C0A6-5C03-CE2F-4C6F-8E4F4D131D3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0DE0C6-ED6E-473B-BEB7-C07F14F5517F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CA551EAD-17A5-829B-113A-98870ADF843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A158A891-B3A7-B950-8BD5-3AC0235E645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436147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2D12C391-C036-30B6-1F4C-766D56F6CF5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2F1068D7-24FC-64B7-17A9-EAF7BF87290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AEEF4429-F027-ABE5-1A15-7B467A66A86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9C3032E2-6B43-0E88-331A-89E4AA9DB01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98B3DD5B-C6B9-9750-2C9D-3CA288DA2FA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DA0893EF-27F2-4594-3998-F1FDCBC20E2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5DD58960-DEA8-370F-EEE4-9789DF0B6E1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CCEB97-75C8-46E2-9142-683A6DA275BC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30E5DB64-05B0-93D2-024D-A0C21A228B5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BA0302E0-371E-257B-6CC9-3CE297B7C76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97495274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5D55D642-7DC8-F784-EA9D-A0CBCB06302E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54345A76-67F0-24FC-4A06-08B7E571C974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FD10CFA8-4AC0-560D-11D9-06BCD986768A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BEE7575D-8918-AB92-BF44-DD9F272250C4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A83E948-3197-6478-7DBB-9357D44BB9DD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4E6D08C8-F48D-8284-3A46-B4647E47314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2DC71236-1BAA-A43E-4592-DFAD706A4E3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BAAD1B79-7567-71F2-8255-AF3A9EC71BC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8537014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719486F0-86A9-13AB-2F2E-72E1926D737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226BAED-88EF-4A04-BC21-32D6FB9AD120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A2FFF08B-6F3A-62C4-2C3C-C8F19F374448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CE685A03-36E7-6168-BBC9-5BC8BEF65DC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A6251D97-3BE9-41FC-D505-20BDF2DEC44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E2B3518B-8EB9-DAC3-15E4-BBB4397C1CB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C71E8187-D392-B9D7-F6FC-CED203B3B65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B3CCFA50-611E-D94D-450C-C94F2815AAE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E57CC517-1A3C-D13A-396F-536A2FE84C4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8549988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DE77E697-764C-BD8E-93CD-F2520B9A05DE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E135F2B-215D-8B8A-12D0-F45E14C7CD9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D349D6DE-5062-8801-7940-5ABFF69FE39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BCE74720-E5E3-4E47-8CBC-AE8B9796FE0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6F51BAC6-BE0E-6F09-FD27-5EA873860C8D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34C88438-322C-A88E-EBD8-F41CDC2E264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15DCDCF3-DC7F-1489-FB98-79F15D613A1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A2548946-54C8-D0A2-A36A-100027A95EA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770617452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2AAE9AA6-AC19-8BE9-DEAD-B598B836E06E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20EAF3BC-7A4A-056E-AF3C-51B1891306D4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C382156D-BA65-4B6A-1D8C-DBE3EAC2192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7C6116B5-83BA-CFD8-C885-2DE19DD49C9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2C4F5173-C95B-9060-D7F2-15183652EB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D7D0EA4D-3B31-10BE-408C-A26DC63332B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805A0042-4025-C074-C7FF-B8F10A9C05F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9655119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4;p35">
            <a:extLst>
              <a:ext uri="{FF2B5EF4-FFF2-40B4-BE49-F238E27FC236}">
                <a16:creationId xmlns:a16="http://schemas.microsoft.com/office/drawing/2014/main" id="{F2632CC8-769D-793E-1CF8-7EEAB579B7A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215;p35">
            <a:extLst>
              <a:ext uri="{FF2B5EF4-FFF2-40B4-BE49-F238E27FC236}">
                <a16:creationId xmlns:a16="http://schemas.microsoft.com/office/drawing/2014/main" id="{3A6DD063-6B3A-33CB-13A1-66FF5BF2362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216;p35">
            <a:extLst>
              <a:ext uri="{FF2B5EF4-FFF2-40B4-BE49-F238E27FC236}">
                <a16:creationId xmlns:a16="http://schemas.microsoft.com/office/drawing/2014/main" id="{53E450DD-1437-CC55-17ED-CD2585277951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217;p35">
              <a:extLst>
                <a:ext uri="{FF2B5EF4-FFF2-40B4-BE49-F238E27FC236}">
                  <a16:creationId xmlns:a16="http://schemas.microsoft.com/office/drawing/2014/main" id="{C7779F91-3192-918B-15CF-BF02131C0C5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218;p35">
              <a:extLst>
                <a:ext uri="{FF2B5EF4-FFF2-40B4-BE49-F238E27FC236}">
                  <a16:creationId xmlns:a16="http://schemas.microsoft.com/office/drawing/2014/main" id="{0FEB0DD5-DAA0-C931-7A88-4A1C99FD355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219;p35">
                <a:extLst>
                  <a:ext uri="{FF2B5EF4-FFF2-40B4-BE49-F238E27FC236}">
                    <a16:creationId xmlns:a16="http://schemas.microsoft.com/office/drawing/2014/main" id="{A86813FE-3A4D-FE27-0B28-BCCEE5C2360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220;p35">
                <a:extLst>
                  <a:ext uri="{FF2B5EF4-FFF2-40B4-BE49-F238E27FC236}">
                    <a16:creationId xmlns:a16="http://schemas.microsoft.com/office/drawing/2014/main" id="{C6DC0601-B24C-BFA6-6837-7820B1316D0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221;p35">
            <a:extLst>
              <a:ext uri="{FF2B5EF4-FFF2-40B4-BE49-F238E27FC236}">
                <a16:creationId xmlns:a16="http://schemas.microsoft.com/office/drawing/2014/main" id="{17963431-6E04-6926-A476-DB19EE504EC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222;p35">
            <a:extLst>
              <a:ext uri="{FF2B5EF4-FFF2-40B4-BE49-F238E27FC236}">
                <a16:creationId xmlns:a16="http://schemas.microsoft.com/office/drawing/2014/main" id="{9651A04C-D3FA-96A5-4224-EE42737CA3B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082B8162-12E9-4996-9BCD-36958135FEEB}" type="slidenum">
              <a:t>‹#›</a:t>
            </a:fld>
            <a:endParaRPr lang="en-US"/>
          </a:p>
        </p:txBody>
      </p:sp>
      <p:cxnSp>
        <p:nvCxnSpPr>
          <p:cNvPr id="11" name="Google Shape;223;p35">
            <a:extLst>
              <a:ext uri="{FF2B5EF4-FFF2-40B4-BE49-F238E27FC236}">
                <a16:creationId xmlns:a16="http://schemas.microsoft.com/office/drawing/2014/main" id="{9EACD71E-8B73-158B-5B58-B1324E6D88B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224;p35">
            <a:extLst>
              <a:ext uri="{FF2B5EF4-FFF2-40B4-BE49-F238E27FC236}">
                <a16:creationId xmlns:a16="http://schemas.microsoft.com/office/drawing/2014/main" id="{E8BE1091-5259-6E90-D367-8B20543F008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3526507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D451CB07-0380-475E-1351-1A81E8195A5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D7DE5F2E-93F0-BA9F-694C-0B761FE3A27F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97F91F70-57B0-22AC-86B2-6FC624CFBD8E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483AF8A5-842F-6333-70A1-943255A2BC25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6CF1830A-4970-BD8C-C3B0-655D412E4F2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2D1552B-7190-F6E0-DAA9-410767C311C5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70030CCC-3CB7-4962-DD13-72077E3102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16915455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B6510BB3-1ACB-B5C8-BF6B-BD2792279746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5FA4530-5855-D693-E1E9-938D12767C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95DCAD5-CA70-F719-D23F-2FAF85290247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E51D3BBD-68B4-24BE-2EFF-9FAAB8F4017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9BB731D3-AC57-4BE8-9704-F519D93E65F7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CE104F19-96FC-A061-E4B7-E1816DFC758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04C7272C-B953-0CDA-3C10-B95A01DB450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3DE24EED-0791-1026-DBDE-ECCA549E17A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B388EC3C-8675-2F90-1D3E-7E21E194B4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EA30B692-9288-1B37-45F9-FF193B224DF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D9E88388-47C5-0D63-6C1F-ABFB81E1812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95391A39-1FF8-943A-08DC-1E14A1D885D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C2DD94B3-54B4-5C38-4DCE-273FF9C7758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17717541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AC5E1A81-9E72-6534-208F-EFB323366B6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53D29404-53E6-A3FC-3F5A-FC890C614E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F334C382-82D3-05C0-3A44-E340C745B27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6746C30A-F7D3-1A87-05BA-28A4B105EDB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A612EE98-A0A0-D7DE-943F-AE69D732BCC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EA35DE95-CFA4-57CF-5B53-1A124522EEB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A655F993-0E82-415E-71C9-C6391761B343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E1AEDE9D-9204-A9A6-5EFA-77598F61711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F129FA2-FA3D-4831-BE8D-A2FD05716554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B18CBFD1-7D6C-6231-701D-0BFB343A81E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837962C9-E8D9-40AA-B1B8-4C89A2A3554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0659180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F17C2F-3FDC-AE2C-A49D-35CBD5A2B9C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59CBCD4-154A-28D3-BC65-2CBBA45B6A4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FB7C82ED-8290-DE04-ABA0-5EE77EFF7CE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2FDE4CE9-8699-A182-6E5A-EB9C6EAD915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537A5FDD-B779-CE83-F62A-5E33576314A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19F83275-68C7-FC0B-DDEE-577985081B0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B3BD5254-271F-E1F1-403E-02C15A882B5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EEB8D500-DDDA-0352-BA3B-1CEBE63142AB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96E8D5E7-29E9-F550-9AFD-7C7DE341726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D796F944-30EF-41CB-AC19-BB1A53B5C94B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652FF63D-D104-B70F-09CB-1FC31CA8931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6A3419E9-954C-052E-0E3E-35D6E99AE4F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478603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69C5029B-40E2-665D-8CDB-B179C0755C9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D682F2D1-9EAC-C402-3240-31648D701B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C8CD19F3-E1DE-BA14-6C04-96BA38DDB7B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C4B6FE84-A911-9C43-86E4-C959FCD6FEA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25D79423-CFD5-83BA-CD0D-A55C155D296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A8FBA5CB-E25B-FF8F-FA47-DA34C5AE391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C720C7DE-CD14-58BA-6E68-F6DF1AFFDF9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94524775-40AE-2B57-6B65-1D68125A7877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E7C74ADB-1BEB-CF18-F695-59C98301010D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7D3FA9BB-2ABD-92B8-B0C8-782D19362BA8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7E31ED45-09CE-BACE-E2F8-9CA3E1B2562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C009D4C-3B4C-49F1-BD64-33CE197B2063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5838E48B-5D4C-02F4-E8FF-8254DBC0C7A2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9842B240-D2FD-19E5-F0C8-CB885C058DF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3224602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2792F57A-4554-99B4-7DE4-5DB267CE8D2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959D7BE0-57C9-8CF5-EEC3-6CEF31F2C7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1E16F594-E2EE-5149-87A9-E6E094037CF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ACA32B10-1746-27E1-135D-58085022DEC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9D88D184-2464-7EC5-22B9-49FF6489730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B7539130-09EE-A0A7-EDC8-BD2F9E1F9EE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514B5356-6478-ADAB-18FA-E56FEC28C32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FB1E0F-D261-40CB-807B-9A98CAE02FDC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19028126-C4D7-8611-17BD-C386F88E5CC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062FED30-EBCB-380C-0155-3404768839B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43805915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E7B22ED6-FEFD-9D29-9A6C-4407E4850DB8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1FB4907B-9D30-1CC8-EF61-FEF704DE86A2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9CBC9C28-EBF2-E3B7-9C0C-587F9FE99976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89C43CF8-8209-9DB4-CFE6-348895C18049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A368F830-6226-6A10-63BC-1B9A45CF654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62FD1261-0563-87FE-5F43-2D4F41E0390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39E7A7CF-B6C8-92CA-BF7D-2926684AC19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0D71C650-A7F4-29FA-762D-C63E9078128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8755619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4ABDEC4B-9EF5-3AF0-D7BF-8B160816FE5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21C4A5-9162-41B4-86F6-680EE5D27018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36546AC3-70E8-3519-DC6A-67025899890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E418A638-5CFD-27A4-B691-89989283E5F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5CE01442-1F0D-F945-E2B4-316CF1DCAF7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2C943C8F-902F-F169-12CB-A760CA67440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15F86AF1-C8AC-A4BD-3FFF-19E7AED94BB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EF10B5F5-5108-B7AF-A298-8A4BC978D2E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410EA36B-7333-52CA-A87B-96A27FCD73D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5871640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EF2602CE-577C-2E69-E0D6-F817853930F9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0A8D453-6412-41A7-4190-E28C8E8A112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ED680AB-A99C-AE72-418A-18D044D3B735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B681A5E2-8A46-0C76-2C2E-F4B3C3894C4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BE2FC66C-57BF-4AD2-B2EF-F9BF9B673D51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F0BE18C9-FD8D-6691-0C7F-D0CA7608AB6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512FBC1A-3895-620B-F72A-B29ED887EE1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91F8B8C4-4D78-C573-ABDF-EF126EEA0D9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F93DC5D3-D187-4A14-F4C8-3B6D9C53553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F3AABEE2-7670-1162-CF90-ADDF45C856C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A241DB40-F25C-69AA-8153-57C466F25EA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2FC5D63D-EAFE-A21F-BA6D-E7A6F2BEF4F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C5AF0FB2-FC73-173E-F5D7-1376F4F9074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78641292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1612FD-333B-18E9-B848-78679F5C5ACE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286005" y="1683542"/>
            <a:ext cx="13716000" cy="3581397"/>
          </a:xfrm>
        </p:spPr>
        <p:txBody>
          <a:bodyPr anchor="b" anchorCtr="1"/>
          <a:lstStyle>
            <a:lvl1pPr algn="ctr">
              <a:defRPr sz="9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D5AB0EB-B246-0026-EAD3-9B3FB02E881E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286005" y="5403061"/>
            <a:ext cx="13716000" cy="2483637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53EE60-778E-2FF0-C4E7-B2B41ADDFF91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E7FF1377-FA44-4680-ACF0-93A9CCCE8A00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7F23E3A-0FCF-5098-5809-63D11834E40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DE4501-07A6-B65C-3683-0BBB6ABF23E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AA8BE3-48C5-4557-879F-C058C3ED0347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021968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26;p36">
            <a:extLst>
              <a:ext uri="{FF2B5EF4-FFF2-40B4-BE49-F238E27FC236}">
                <a16:creationId xmlns:a16="http://schemas.microsoft.com/office/drawing/2014/main" id="{31388029-F747-EB98-889E-80D6DC2B4AE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227;p36">
              <a:extLst>
                <a:ext uri="{FF2B5EF4-FFF2-40B4-BE49-F238E27FC236}">
                  <a16:creationId xmlns:a16="http://schemas.microsoft.com/office/drawing/2014/main" id="{B7DC6EF5-012E-6DB4-A333-341ABE3AFBA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28;p36">
              <a:extLst>
                <a:ext uri="{FF2B5EF4-FFF2-40B4-BE49-F238E27FC236}">
                  <a16:creationId xmlns:a16="http://schemas.microsoft.com/office/drawing/2014/main" id="{D8BDED93-C26D-F4BF-9B07-BB2C64E6704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29;p36">
                <a:extLst>
                  <a:ext uri="{FF2B5EF4-FFF2-40B4-BE49-F238E27FC236}">
                    <a16:creationId xmlns:a16="http://schemas.microsoft.com/office/drawing/2014/main" id="{3BC71FD5-63D8-B04D-38FB-480DEECCC7B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30;p36">
                <a:extLst>
                  <a:ext uri="{FF2B5EF4-FFF2-40B4-BE49-F238E27FC236}">
                    <a16:creationId xmlns:a16="http://schemas.microsoft.com/office/drawing/2014/main" id="{F402DEA1-C7E6-D534-9CB4-5CF4C248EA8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31;p36">
            <a:extLst>
              <a:ext uri="{FF2B5EF4-FFF2-40B4-BE49-F238E27FC236}">
                <a16:creationId xmlns:a16="http://schemas.microsoft.com/office/drawing/2014/main" id="{D643E3A3-FA18-2BC3-1331-80256D9AE53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32;p36">
            <a:extLst>
              <a:ext uri="{FF2B5EF4-FFF2-40B4-BE49-F238E27FC236}">
                <a16:creationId xmlns:a16="http://schemas.microsoft.com/office/drawing/2014/main" id="{64EF5271-B11F-2152-5533-A8C0448E106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233;p36">
            <a:extLst>
              <a:ext uri="{FF2B5EF4-FFF2-40B4-BE49-F238E27FC236}">
                <a16:creationId xmlns:a16="http://schemas.microsoft.com/office/drawing/2014/main" id="{68391272-071B-C50A-9BE3-3E5394284FA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234;p36">
            <a:extLst>
              <a:ext uri="{FF2B5EF4-FFF2-40B4-BE49-F238E27FC236}">
                <a16:creationId xmlns:a16="http://schemas.microsoft.com/office/drawing/2014/main" id="{EF1BBD3D-40C4-0254-B7DF-D7D7A5BDB03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235;p36">
            <a:extLst>
              <a:ext uri="{FF2B5EF4-FFF2-40B4-BE49-F238E27FC236}">
                <a16:creationId xmlns:a16="http://schemas.microsoft.com/office/drawing/2014/main" id="{6CEB83A7-392A-0703-997F-C0D5C2542A6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236;p36">
            <a:extLst>
              <a:ext uri="{FF2B5EF4-FFF2-40B4-BE49-F238E27FC236}">
                <a16:creationId xmlns:a16="http://schemas.microsoft.com/office/drawing/2014/main" id="{FFE52439-3803-61AF-D773-1EFA02E9872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F69E74-4C19-4E8B-AA5B-56BC6552A82E}" type="slidenum">
              <a:t>‹#›</a:t>
            </a:fld>
            <a:endParaRPr lang="en-US"/>
          </a:p>
        </p:txBody>
      </p:sp>
      <p:cxnSp>
        <p:nvCxnSpPr>
          <p:cNvPr id="13" name="Google Shape;237;p36">
            <a:extLst>
              <a:ext uri="{FF2B5EF4-FFF2-40B4-BE49-F238E27FC236}">
                <a16:creationId xmlns:a16="http://schemas.microsoft.com/office/drawing/2014/main" id="{0B174513-7A70-E697-36BF-1B035FB8EEF8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238;p36">
            <a:extLst>
              <a:ext uri="{FF2B5EF4-FFF2-40B4-BE49-F238E27FC236}">
                <a16:creationId xmlns:a16="http://schemas.microsoft.com/office/drawing/2014/main" id="{E575DB81-EFA4-1FE8-4E4A-BA612C6388C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7048898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A03BC2E4-417D-D07C-0087-D652BA86942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481F4DE-0860-8897-0878-CEFFDB81366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60C9A3-6BF5-429C-A11C-6DC3C83AC414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AA99FC58-4628-4C80-AE4C-DC99136353F6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E8AE06A-B8B7-308E-06F7-0F66178969F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473F202-9925-C2A1-AFD2-F91EAC30935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E427F1-EBC0-4C99-ACAC-DCBAA0730E29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25AD7EA-D12E-9500-0170-E39C1B53AED8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9FEADAB1-7F1B-D0F4-0FF3-A09EFFEB3823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72E83407-FB87-814E-44A9-6C87E0D45B1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DCD802B3-E7CC-8077-CF09-CF65ACBD89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04433382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45EEE54A-3A32-5E7B-D589-6C244EF427A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5906698-E767-1659-41DB-75A526D6085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0E70A1-D615-ED83-E4FF-4385443CC37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A6554521-86CB-443B-AC4C-A3251EF19DB7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11AA10-8713-6674-AC03-03B76E5340B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2FE2C8-9211-AC60-02CF-B35770EAD34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0A3D8B-0027-44CB-A957-56140F42A7D0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98EAB653-102A-5CDD-041B-4C53DF5B065A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5CE3849A-C762-3FF6-BC5F-8C9809530485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7C2450DE-9717-8B88-9BBE-05D8E6EAF59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654301C6-C009-48B5-4A14-CB165720F5D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39169585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30AE91-B6C3-3E7C-2151-E4499F7F006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5A106850-DB13-A884-441E-C6CF6CE6AB6C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DB3BDC58-5F7F-B8C9-42B4-0B4E994D079D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412F36-B93C-F6A9-23CA-61193C21B44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518" indent="-571518">
              <a:defRPr sz="3200">
                <a:latin typeface="Verdana"/>
                <a:ea typeface="Verdana"/>
                <a:cs typeface="Verdana"/>
              </a:defRPr>
            </a:lvl1pPr>
            <a:lvl2pPr marL="571518" lvl="0" indent="-571518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451B8335-1D9D-5BA9-4A0E-218F3E439FE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3847380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55E36857-B4CF-ED2E-5160-452077116C7D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BD3F5EF0-2763-7E06-E595-5C895796EFA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D668B424-4D5F-A574-70D5-5AFC23E6269C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23B0F77-62D8-5C2C-A6B3-3C5C03F395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8B754805-FF2C-9085-7AC5-D4CA4DE5B22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594158409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AB96C226-3678-9D91-F371-27B23C4BB17D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D41399D9-F028-9635-3A0D-5A30BC166083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5FE013E-ADDB-64DC-55F7-933868B9B2E4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820348AC-BCC1-17DF-46AB-93B75A6D82C1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97"/>
            <a:ext cx="8199836" cy="4628121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D9A0B7B5-FFC8-E550-91C7-717EDC65162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96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C4B028E0-F600-E459-B9AA-6A1B55FFD62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26812970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1BFE479E-10DE-096C-0375-6595DD485C3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55579DE-2A66-7754-59DB-6EDC58778A5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82BDCE2-2603-BE85-F270-1F950C60D512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5E47F3C7-9407-4D57-B456-A3667E156729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3264616-DCCE-E442-ED4D-8C00623982A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B53C84-3415-78C6-4BF1-EC5E87C9974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2FA5273-E05B-4A0F-9845-D276A5C64058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051F2A1B-E749-333A-809C-9B2BC8BA1C2E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392B8461-2533-C1EE-DC56-C42B9898B245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5715CF6D-2792-DDB5-AAD8-C42AD9C6653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F1FC32B2-7F44-B681-F82C-34710C5A3F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4262186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4ABBF9-F6DA-7837-B823-EDCCCFE4C1E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4B857130-6BCA-1078-0A80-F63D925F4EF2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32774968-A25E-B98B-6898-6C830448797E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EDF6011-7E4E-4036-7BA2-C077D47EB40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518" indent="-571518">
              <a:defRPr sz="3200">
                <a:latin typeface="Verdana"/>
                <a:ea typeface="Verdana"/>
                <a:cs typeface="Verdana"/>
              </a:defRPr>
            </a:lvl1pPr>
            <a:lvl2pPr marL="571518" lvl="0" indent="-571518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63835AFA-C964-C6B5-4B65-A11C1F574F8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99794357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A440371E-B548-0616-8D68-ED6AD7054DD3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9556CC05-2967-0A67-1FB7-7DE713A030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06F878D5-B63A-77B9-9B4A-400EF5983DCA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CCFD576-05B0-2778-C8BD-906109AE265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8B80A86A-8940-F45F-DA57-40A6F10EE45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760286176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FA239D77-ECD7-59AA-2C88-F7CA4EC15FE9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8664ED8A-C92A-DCFF-88B6-C7E977A822CF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5321956-8514-32FF-AD99-15394FAE8E5D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D83FB267-099E-1707-AF3B-2D9D280AC98A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97"/>
            <a:ext cx="8199836" cy="4628121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E42F70C9-CDF3-4235-37B7-F407D9E4A82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96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B91FE0E7-5B69-3DD9-282A-CB33403E41B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57026398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34C5D2FE-F51F-6DD0-7692-71E5C4AA382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64A37FD-D32D-8FE9-634C-1B914150D22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15174CE-0A15-1513-BB5B-7F8446AE095D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167CF25F-93A0-4F08-B982-A8F9F08E808D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7BBBB41-1FA8-9ACF-5EAB-12A4394514B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F0B8CF-4971-5853-FE19-7417EB81831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D14DE0-FA8F-4636-9837-EC7FCB6B9A49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A1270AAD-AAB6-6B68-18A1-350F4499CA04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D24FF495-C5E0-DC7F-6AEA-F95EB8E7B96B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D081072F-556E-D424-28AD-C3AD771F9EE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7D228E7B-FD6E-7502-67F6-4D65D131B8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4565788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40;p37">
            <a:extLst>
              <a:ext uri="{FF2B5EF4-FFF2-40B4-BE49-F238E27FC236}">
                <a16:creationId xmlns:a16="http://schemas.microsoft.com/office/drawing/2014/main" id="{FC1C9681-80CE-C427-7E5B-5329A1DB8717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241;p37">
              <a:extLst>
                <a:ext uri="{FF2B5EF4-FFF2-40B4-BE49-F238E27FC236}">
                  <a16:creationId xmlns:a16="http://schemas.microsoft.com/office/drawing/2014/main" id="{64583EF1-2F4D-9E6A-44B9-ED1C48D411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42;p37">
              <a:extLst>
                <a:ext uri="{FF2B5EF4-FFF2-40B4-BE49-F238E27FC236}">
                  <a16:creationId xmlns:a16="http://schemas.microsoft.com/office/drawing/2014/main" id="{F6A86F44-6297-1F8A-820A-B34E51D3343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43;p37">
                <a:extLst>
                  <a:ext uri="{FF2B5EF4-FFF2-40B4-BE49-F238E27FC236}">
                    <a16:creationId xmlns:a16="http://schemas.microsoft.com/office/drawing/2014/main" id="{15AA6651-F15E-0F5D-52BE-E1233D5F074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44;p37">
                <a:extLst>
                  <a:ext uri="{FF2B5EF4-FFF2-40B4-BE49-F238E27FC236}">
                    <a16:creationId xmlns:a16="http://schemas.microsoft.com/office/drawing/2014/main" id="{5D64F44A-1116-DA25-802F-9B1E2DF01E0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45;p37">
            <a:extLst>
              <a:ext uri="{FF2B5EF4-FFF2-40B4-BE49-F238E27FC236}">
                <a16:creationId xmlns:a16="http://schemas.microsoft.com/office/drawing/2014/main" id="{4F594FFE-EACA-BE85-0F8C-63AE7CCBF44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46;p37">
            <a:extLst>
              <a:ext uri="{FF2B5EF4-FFF2-40B4-BE49-F238E27FC236}">
                <a16:creationId xmlns:a16="http://schemas.microsoft.com/office/drawing/2014/main" id="{1530DF18-CD48-37EB-C1AF-8862C92DB85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C72372-0858-4522-AEF2-CFDCB55B9BF0}" type="slidenum">
              <a:t>‹#›</a:t>
            </a:fld>
            <a:endParaRPr lang="en-US"/>
          </a:p>
        </p:txBody>
      </p:sp>
      <p:cxnSp>
        <p:nvCxnSpPr>
          <p:cNvPr id="9" name="Google Shape;247;p37">
            <a:extLst>
              <a:ext uri="{FF2B5EF4-FFF2-40B4-BE49-F238E27FC236}">
                <a16:creationId xmlns:a16="http://schemas.microsoft.com/office/drawing/2014/main" id="{E5F93431-22CF-41DC-32D7-DBEC1AD9495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248;p37">
            <a:extLst>
              <a:ext uri="{FF2B5EF4-FFF2-40B4-BE49-F238E27FC236}">
                <a16:creationId xmlns:a16="http://schemas.microsoft.com/office/drawing/2014/main" id="{BC89189F-E74C-3318-9B74-B7B77DDDB45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9504895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AC540B94-2351-3702-DE79-971D8D91172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0747BE2-9B36-827E-E373-26370BA37EA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ADC6DA7-CE59-BC67-3611-2EFB433620D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B101A90C-FCE1-466A-92A8-15050CFBA3CF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DC46D23-9C37-E54E-0DDF-387DF28503F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D1D0B8-BC1E-A1ED-78C6-DC27E1469A5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77256B-2ACC-4337-89FF-C6556FD651ED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D7BA3646-1EA5-FF10-E421-47AA89A10CB2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6D299A72-6A97-9997-7076-A84F5BFC85A6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655DB487-C72C-5F8B-A114-A0A695E9C55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85A26038-51A6-404A-76EF-91B1B390D4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19006000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DADB42F3-7EFF-E94B-04BC-EEC52346CAE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49D8857-038B-251F-4308-16871169D67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5400810-BE29-025D-F8BF-A9246562F70C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B1AE6663-3445-4E28-BF25-AC2097CD636E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7DE171-373D-26FE-B956-E6619B516F3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828994-1388-39B0-3A46-7647D1B03C9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69C5B0-5C4A-4CC8-AE06-182E04D9EB68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4251B9F8-A467-6072-F2CF-928B78F52F6F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343E860A-E3CE-C55B-8269-1B9CAEB6BC69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D2352175-7965-708B-3C95-4D7FB2600EB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2C44C388-F000-8EBB-1102-01BE1AF342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0679305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8274E3-3504-6712-0BF2-1466230DE5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D24F9B5E-BDC4-FAC2-C78D-151993DCFD60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0C48FCEF-645F-AE6C-D8C4-97801088FB48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82E3606-5799-EF0F-23AA-22A913B360A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518" indent="-571518">
              <a:defRPr sz="3200">
                <a:latin typeface="Verdana"/>
                <a:ea typeface="Verdana"/>
                <a:cs typeface="Verdana"/>
              </a:defRPr>
            </a:lvl1pPr>
            <a:lvl2pPr marL="571518" lvl="0" indent="-571518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EC7D909D-022E-8A51-5DE6-6248E0375FA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70043524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E1B428EB-BE18-9B08-16B2-F7AC8E484104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1BDE01B3-B9F7-A1E8-39F5-1BA5A5000C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17E58525-0408-BFA7-0845-0174CD7E734E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8AC6200-9D10-D086-2A11-A6587B7A7B9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34F24263-8DCF-7FE3-FD58-C5C55F42DC7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64508175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1BE8DCC1-CACE-E46F-117C-F4A1B1CCCF57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F4C99572-2ABD-B0B2-BBD9-5F734CF20A4A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08003EB-F98A-8AAF-C0E1-031D26749F2D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09279B01-E9C0-C8DA-45D7-FCA1304CE950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97"/>
            <a:ext cx="8199836" cy="4628121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22B08F79-D343-D488-CB9E-0FA2ADB1C26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96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EB504077-C89B-AD4C-F6AF-23F5D56AD18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40822965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2FDB2D32-7653-7C5E-06B3-24354BA7071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6E4FE4A-8E1D-A6FA-0827-0BD2F273297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E5FCBB-2A28-2FE1-21C3-D3D9DF1418CF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B31D7268-AFA9-4A26-8083-C2A0CD8BD888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D27EA56-18EE-93C1-7138-814D0D8071D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E40D374-E18B-E90A-F196-797868A9100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9C5F79-E816-4E38-B98E-17DDCE20561A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13B488D9-D72A-1DAA-377C-F58141B11916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60A5A8A9-12F0-3B5C-1B42-799B13DC6B7C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379DB749-9FED-3DB3-0F02-6C562BA5633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FEC6BD4D-AB24-C2FD-54A6-78FA8195AC8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13197717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97DE5C-6D75-58B6-9404-7AA5CD55CAF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C4F32E7-9DFF-5D00-2DE6-F083B1490FCA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8AB7B273-2A3C-B396-2BCF-82BA85C1D72D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D4CF067-B401-62A0-163B-7E1B5D8E64B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518" indent="-571518">
              <a:defRPr sz="3200">
                <a:latin typeface="Verdana"/>
                <a:ea typeface="Verdana"/>
                <a:cs typeface="Verdana"/>
              </a:defRPr>
            </a:lvl1pPr>
            <a:lvl2pPr marL="571518" lvl="0" indent="-571518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486197B1-F86C-F404-AF8B-E565FA88477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47449229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9E57B068-9D71-7406-6EE3-C21B1AAB6BE0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6F6564A5-620F-F34C-7514-3D7EB8459CD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8D544474-BA6B-ED3F-7033-1E0642EFA01A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92AE66E-AA15-5238-5506-8D8F54C38C7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540E5B9D-6563-858A-5CC4-DE8A890D58C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189320822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7025DA4F-881E-A8D4-E5D7-5693643B37E1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FE165BEB-8801-35DF-0D18-BF06C3B23CF3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7C339BE-A26A-25AA-B0BD-5D0C07A76C1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A8322312-6EE0-269A-F9B5-9EAFD90F3D9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97"/>
            <a:ext cx="8199836" cy="4628121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FB2A06F3-D0E0-6A3E-0B51-CA56D14E02B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96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E09B533E-89BB-F5CC-33B0-DD9D1BFDF6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43250849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6A302F-05BD-CCFC-B4B0-1CDCF16AED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862FBA2-4423-21C4-5F91-BFF4CF6B6CB5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B631A8E6-5464-F0F7-4969-2D44CC2179B2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140332B-A6C6-DE4B-1282-BB66811EB03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518" indent="-571518">
              <a:defRPr sz="3200">
                <a:latin typeface="Verdana"/>
                <a:ea typeface="Verdana"/>
                <a:cs typeface="Verdana"/>
              </a:defRPr>
            </a:lvl1pPr>
            <a:lvl2pPr marL="571518" lvl="0" indent="-571518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704BF6B1-BF3D-566F-7BF5-703B203BD2B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869920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1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4"/>
            <a:ext cx="7772400" cy="150018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5" indent="0">
              <a:buNone/>
              <a:defRPr sz="1601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50;p38">
            <a:extLst>
              <a:ext uri="{FF2B5EF4-FFF2-40B4-BE49-F238E27FC236}">
                <a16:creationId xmlns:a16="http://schemas.microsoft.com/office/drawing/2014/main" id="{273A605A-8664-8FAD-C2E2-49BD2F000227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251;p38">
              <a:extLst>
                <a:ext uri="{FF2B5EF4-FFF2-40B4-BE49-F238E27FC236}">
                  <a16:creationId xmlns:a16="http://schemas.microsoft.com/office/drawing/2014/main" id="{1F483D02-6554-BFC0-004F-5EB0BE6A9DB6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252;p38">
              <a:extLst>
                <a:ext uri="{FF2B5EF4-FFF2-40B4-BE49-F238E27FC236}">
                  <a16:creationId xmlns:a16="http://schemas.microsoft.com/office/drawing/2014/main" id="{E608B7CB-1F39-831A-99EA-97D56971F9F1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253;p38">
            <a:extLst>
              <a:ext uri="{FF2B5EF4-FFF2-40B4-BE49-F238E27FC236}">
                <a16:creationId xmlns:a16="http://schemas.microsoft.com/office/drawing/2014/main" id="{5C30D4EE-4365-8467-ADD2-C3FF9A6D7E63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254;p38">
            <a:extLst>
              <a:ext uri="{FF2B5EF4-FFF2-40B4-BE49-F238E27FC236}">
                <a16:creationId xmlns:a16="http://schemas.microsoft.com/office/drawing/2014/main" id="{A5B42494-C858-9E95-E710-EB10F44336C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255;p38">
            <a:extLst>
              <a:ext uri="{FF2B5EF4-FFF2-40B4-BE49-F238E27FC236}">
                <a16:creationId xmlns:a16="http://schemas.microsoft.com/office/drawing/2014/main" id="{084C7E18-24F2-3F63-B828-C414D1F5420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256;p38">
            <a:extLst>
              <a:ext uri="{FF2B5EF4-FFF2-40B4-BE49-F238E27FC236}">
                <a16:creationId xmlns:a16="http://schemas.microsoft.com/office/drawing/2014/main" id="{CCDB308F-28EB-0A8B-803C-43F8852CB58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66851683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A9037E1E-B787-8E52-8900-4C19FE240EED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D4F125B9-5743-1884-B57E-98FD990A302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5F1E4880-08F3-7B89-6484-C5B733D307F2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BC2DFEF-5512-F31B-4A5A-82EC42FE61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73746F5A-8170-BFA9-C5A9-D0B844A98E1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43601812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CD80E9A8-8099-DECC-8C4F-B867BC1A4369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E6CEA21E-E192-E5B1-D982-463DA20B9E33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2809E4F-65B0-A5CA-C428-E79AF118C79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254321E7-353D-E666-A820-3B151B91311A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97"/>
            <a:ext cx="8199836" cy="4628121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AA05E3C2-DA2A-69CE-C1B5-CBD43EA2F24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96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526265AB-A6D0-2375-03EF-B76D85BEE98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70042805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E1F25C31-DB32-721F-0194-4CA8CE9B2BF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F1C55A8-0A79-0E46-CFC5-F6878A7DE6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45D46A-2384-C8DC-956A-21AA5D56197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D7671D6F-9A19-4C3D-A834-557637C64F95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9665F70-2E61-1CDF-EDCB-79430946FA9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00D8D29-5D2B-B519-DC05-2B3B7547EEC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50675C-2A5C-4FCA-BD14-1B896B1B743C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9F25C61-8BAF-95F9-D3C6-FFEC186AB0FD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0F2376E6-5D6E-F103-67C1-E94D57A7F5FC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D7479634-9C59-E222-1301-E6F5D3A8829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F7FF50AA-E38B-2BFF-944C-81ED88A7084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10072387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227C60-C99A-F745-F1CD-212361364E2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FA9DADD-DBEC-9BBC-E8B9-15703E7F9152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43B54F9E-EFF5-B5C3-D38C-40BE94C5BA62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777FDF9-C9AC-0E15-8C51-66D51040702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518" indent="-571518">
              <a:defRPr sz="3200">
                <a:latin typeface="Verdana"/>
                <a:ea typeface="Verdana"/>
                <a:cs typeface="Verdana"/>
              </a:defRPr>
            </a:lvl1pPr>
            <a:lvl2pPr marL="571518" lvl="0" indent="-571518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058D7697-083F-8EDC-920B-3B3641F2C1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94706301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1859FA83-40BE-C3E5-2461-7F33864BD948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61326DE7-17A3-442A-4495-11C62A992DA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F5EF00FC-51BD-1080-4D8E-38667EC4FD82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5B083F3-01AA-E4A1-446C-82612C5D900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E897F134-B0CD-A9CE-9B36-B50CD06152B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7943552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A8DB7C56-03B6-1C41-0D8B-10CA4BEC5E23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4D1D4CE4-1B87-1D40-D25F-1E7FB581787F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A6A0251-B086-C732-C5F0-4CB6B83498DB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E6C307E7-5E4A-87EF-20D6-0536E136D3D4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97"/>
            <a:ext cx="8199836" cy="4628121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AA28737B-BE6D-BA1E-FCA4-F019728F5CB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96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4E63A288-D0C6-6DBE-C28A-2C23AF942CF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69835210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3828AC-8482-647B-31D8-656ED47AD6C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DADA257D-A899-5F24-7C8E-CC293615CA8B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8EAA54CA-1F74-3958-BB80-AF5719942D60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2F82D99-42E7-9AF0-2B7E-D0BF59FEFC4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518" indent="-571518">
              <a:defRPr sz="3200">
                <a:latin typeface="Verdana"/>
                <a:ea typeface="Verdana"/>
                <a:cs typeface="Verdana"/>
              </a:defRPr>
            </a:lvl1pPr>
            <a:lvl2pPr marL="571518" lvl="0" indent="-571518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D1099B1E-F3DB-22FC-5A24-C04B61A8837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40541891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F5EA9CF5-1381-2BDF-BBE0-B768FD146037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390D8A42-AA50-8C06-9F0E-2554F705F5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7DD6054A-F1D0-2B80-80F5-53B44C3B653A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5F7BC05D-BEAD-A3C0-AAB8-30B1960125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F77D9723-F20E-289B-2141-A9B71B9DF18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75564022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EFE65217-4ED4-5F03-8FD2-EC12BE5979EC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8D62FC79-E53E-5FAF-4EC4-F7B2658D48B4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2DC5671E-AABE-4C87-AAC3-228E4510CF0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11847C92-645E-990B-52B2-2CC286E06D0D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97"/>
            <a:ext cx="8199836" cy="4628121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D9687B40-D1ED-6E35-5D94-0DFEBF886B6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96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D88B4FF1-C1A9-AEED-E4E0-81CD4CD4548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01995937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575E32-7F90-0F5F-1A19-964DE92E1D6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D306D1A5-98D0-22A2-AA3C-D41D0EA638B8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9AAE9490-FA3F-C854-7295-DA114142191C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DB2E22-B629-7338-51D5-D2F5236D93F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518" indent="-571518">
              <a:defRPr sz="3200">
                <a:latin typeface="Verdana"/>
                <a:ea typeface="Verdana"/>
                <a:cs typeface="Verdana"/>
              </a:defRPr>
            </a:lvl1pPr>
            <a:lvl2pPr marL="571518" lvl="0" indent="-571518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F75DD95B-00CC-AB00-0DF2-DE3974CF00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974853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59;p39">
            <a:extLst>
              <a:ext uri="{FF2B5EF4-FFF2-40B4-BE49-F238E27FC236}">
                <a16:creationId xmlns:a16="http://schemas.microsoft.com/office/drawing/2014/main" id="{8EB9FF09-4A84-15BF-F07F-218B3C5F62E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92CE333-9AEA-404F-9F55-C0DA8448A3FA}" type="slidenum">
              <a:t>‹#›</a:t>
            </a:fld>
            <a:endParaRPr lang="en-US"/>
          </a:p>
        </p:txBody>
      </p:sp>
      <p:cxnSp>
        <p:nvCxnSpPr>
          <p:cNvPr id="3" name="Google Shape;260;p39">
            <a:extLst>
              <a:ext uri="{FF2B5EF4-FFF2-40B4-BE49-F238E27FC236}">
                <a16:creationId xmlns:a16="http://schemas.microsoft.com/office/drawing/2014/main" id="{9D0CAD14-5966-6983-1DEA-E3EA2EF02888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261;p39">
            <a:extLst>
              <a:ext uri="{FF2B5EF4-FFF2-40B4-BE49-F238E27FC236}">
                <a16:creationId xmlns:a16="http://schemas.microsoft.com/office/drawing/2014/main" id="{37DD35EC-388C-27CC-9B70-E836589D461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262;p39">
            <a:extLst>
              <a:ext uri="{FF2B5EF4-FFF2-40B4-BE49-F238E27FC236}">
                <a16:creationId xmlns:a16="http://schemas.microsoft.com/office/drawing/2014/main" id="{4F8AC6AD-DE50-90B1-80BB-78DBC7E8EC3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263;p39">
              <a:extLst>
                <a:ext uri="{FF2B5EF4-FFF2-40B4-BE49-F238E27FC236}">
                  <a16:creationId xmlns:a16="http://schemas.microsoft.com/office/drawing/2014/main" id="{09A761DB-C86E-42AC-E2FB-5283A8D64B9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264;p39">
              <a:extLst>
                <a:ext uri="{FF2B5EF4-FFF2-40B4-BE49-F238E27FC236}">
                  <a16:creationId xmlns:a16="http://schemas.microsoft.com/office/drawing/2014/main" id="{8F444FE8-2220-9EF5-40F0-A0B64617D2D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265;p39">
                <a:extLst>
                  <a:ext uri="{FF2B5EF4-FFF2-40B4-BE49-F238E27FC236}">
                    <a16:creationId xmlns:a16="http://schemas.microsoft.com/office/drawing/2014/main" id="{691D834F-4910-7C8F-40C2-40913774245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266;p39">
                <a:extLst>
                  <a:ext uri="{FF2B5EF4-FFF2-40B4-BE49-F238E27FC236}">
                    <a16:creationId xmlns:a16="http://schemas.microsoft.com/office/drawing/2014/main" id="{17CF7500-ACDF-77A7-C581-31354FB37F2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1032231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5DB32475-2F95-10EE-6CF1-A60959E13447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B1B3AB31-FB1A-46FF-E2EE-8213C5D656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A6E4F39C-7D38-3BE0-9F6C-0DFC3E58E628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6E4EACAC-B72D-1697-CBCF-942714B7502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6BC1A07A-EE76-9E91-0DEB-BDD34EAE64D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037351935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14FC477-2D0D-E4DE-B08C-C4654F4A399D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152AD7C-5271-1722-DE5C-2A4783A48B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268FFE28-5DE2-0CC5-3352-6ED7F32B08C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CB0FC218-F503-6646-538F-74BFAF1CB84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9A36766F-C378-585C-5E18-C5AD7939BE5F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B4D81773-BB7C-E52E-5BE3-3BADFF04C82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DC7D0D25-C45E-3BAD-01EF-D475478905E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19D92E4D-B92C-C8FE-A447-17267391C4C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670647109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1E99EE00-0533-FB2B-0DD5-AF9EF779AB94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2F9106E8-2D24-732D-FFDB-630BDF2CA731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3E5FB2B-B25F-3674-381B-3C44F534FAC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57030253-19B4-7ECF-0D84-158B6F37C686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97"/>
            <a:ext cx="8199836" cy="4628121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5F9A3DB6-4D40-9862-9223-F625EA539A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96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F081C3E7-2B18-45B9-27D7-A72CD23A644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10717059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F72940AC-2D1A-EDF6-2D13-28272F9B8786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66FCA5F-5C26-A5B7-90D1-D096F6B66B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A4567BDC-A406-5245-F82B-2327ABF4E75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FFC01ABC-E264-6B3F-E3FC-63874805C46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B33789CA-D427-0939-E132-7D18867BF7FB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7A39D7F4-EA26-99C7-40A0-9C01A5C6E7F9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3E32C73D-13BD-28A2-D718-17E128CBD3E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51919628-2142-6E1B-9232-33CE8FAD36D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307561864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A339420B-2646-EE9C-6A99-31A73444B4EE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B5171518-C756-8B93-C720-A039AE3CDF3A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856E8893-C902-109F-F6D8-F3066923590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2273FC7B-17A8-A632-91E4-AA86FFF6FA1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A7682213-40DA-CBFF-8D69-42E2C8CCE85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5EB55322-3567-495F-261D-D2989170F38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D197E25F-0B49-92BB-B7B7-6F5528CE688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03520332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876BAC81-DB1D-E765-0293-284B79C9120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8DAC0AEB-44DC-6C7A-92AC-93547903C2EA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CCA02B1F-6473-2AB6-DEA2-E9B45F8165A0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596B3D19-941D-0F77-7A8D-BFBAD36EC73A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5E02CCB0-5D60-55B5-0434-24F7FA658E48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7A8D030-513E-C800-F413-607E8C636B5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016DF7DC-E1C8-0867-2F64-B6D187BA3AD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16752517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463ADC9C-1A0F-6118-E890-1F95DC1C194D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9ADD090-3438-A195-E49F-D6318F6F20D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D0C7E17C-D985-1A8B-064A-8F4B4C90F3F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F3A75AB1-C6D9-69CB-79C6-49F01F46ECC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594F7C81-3100-4A47-B725-86D0EADE762D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4E57B41A-C4ED-7D70-640E-E2E51C09B48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CFC01A9E-8A65-3FD0-EA35-1F1E2066F37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D990976F-FA72-003F-18A5-CE7AE4B8BF0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BD820A6B-6869-32AB-05B0-CE77081812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149B0D86-6642-0BCD-E8FC-D360E885245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B97E2364-8E11-E5B6-6E3A-D3B2CAFCFAA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315066BA-8F01-32BC-417E-231CEDC8A83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861FE4F5-422C-065D-1238-95E2FD1D8713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35282521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EC0882A6-2DA6-735E-EDA7-76231F5F044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368494D6-4AAF-C08B-8542-24156DBAA1D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C02DCD64-29E5-8FA7-B337-F3D145C5371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C2FDA3E2-5DCE-12E8-ADEE-B1230C3C533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67FB62E7-B81F-FAA8-AEEF-64271845205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F44D05A4-BC27-F7F5-083C-B8E303BAAF0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9AFB002C-124F-C203-3C2A-219C82594B98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F942FE7E-2344-F3E0-E162-5C017B3545B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8C6C4D9C-334B-4FA1-AA49-EE88049E2356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1C9A8345-6DA6-4737-A3B8-0FB34E77248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746B5B37-8E67-6C6E-2CD6-38D794CAED9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29878866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A250F1-86BD-28BA-112B-0925C3BCE87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65D5BD8-CD51-5BE6-B2B9-4EFAE945C2C1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951E6EA6-ABDE-3C5C-B215-63BD92E05CD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7954DE23-4801-887B-66D7-2A4BA40D1D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F844CE41-6167-BDE3-ABEB-64E52969895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2CD7CE26-DC81-53B0-C084-E498D127B02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B53D0F8B-7125-F064-DE64-B02B6F73410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F4631F38-7DB2-5713-EC48-697A35825F7A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A15EA288-372D-7F44-08CF-AB57B1EE713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584B89A8-7126-4439-B836-B0BD7A239AB8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D4F5D60C-67FA-2315-FAAC-6D959950B00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E5D221C1-67A7-A78E-AFB0-AAA64D7926E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15001679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FB8DA4C6-D9C5-1759-F443-6E9F7F1F3BA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067DFACF-9D0F-D81A-1A30-0995DA0AD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B65F717D-F8C4-37F9-7F74-D2FA8BE8F8D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7F1620A1-5489-06FF-0B6D-654924A3F9E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7CF666F5-05FD-F6A9-946C-FABF8A07F26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51F707F6-3E34-F689-5B91-73786B7ADE5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DFADA0F9-B14A-A9A0-A980-2D50827D70B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EC9699F6-6828-D0D9-745D-BBC46AA75D1A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EC494D62-46A6-0BD8-93A1-33C1A77277CE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94B2D31B-1E04-7EC5-AAD5-CD407790789D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525D39AD-AD0D-2BE6-D9F0-7B0C404A823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7D3A43-E81D-40B4-B442-CCB3E4E1DDA3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5306A6E7-A52B-9E01-B822-D6AFCBCEA6E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CB924FC3-DC66-955B-D97B-736F7E64393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1105946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68;p40">
            <a:extLst>
              <a:ext uri="{FF2B5EF4-FFF2-40B4-BE49-F238E27FC236}">
                <a16:creationId xmlns:a16="http://schemas.microsoft.com/office/drawing/2014/main" id="{93599AB6-2109-2A96-54B9-22E97604CFF6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269;p40">
              <a:extLst>
                <a:ext uri="{FF2B5EF4-FFF2-40B4-BE49-F238E27FC236}">
                  <a16:creationId xmlns:a16="http://schemas.microsoft.com/office/drawing/2014/main" id="{87A01D86-A573-BC99-B87F-BA0ADE006880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270;p40">
              <a:extLst>
                <a:ext uri="{FF2B5EF4-FFF2-40B4-BE49-F238E27FC236}">
                  <a16:creationId xmlns:a16="http://schemas.microsoft.com/office/drawing/2014/main" id="{5775C647-56B4-F4EA-315D-87D98CFA20BB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271;p40">
            <a:extLst>
              <a:ext uri="{FF2B5EF4-FFF2-40B4-BE49-F238E27FC236}">
                <a16:creationId xmlns:a16="http://schemas.microsoft.com/office/drawing/2014/main" id="{A9534151-875E-0908-DF93-54FFA521B1A4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272;p40">
            <a:extLst>
              <a:ext uri="{FF2B5EF4-FFF2-40B4-BE49-F238E27FC236}">
                <a16:creationId xmlns:a16="http://schemas.microsoft.com/office/drawing/2014/main" id="{BB55A067-8A46-C910-2223-5A2BE4B40B9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273;p40">
            <a:extLst>
              <a:ext uri="{FF2B5EF4-FFF2-40B4-BE49-F238E27FC236}">
                <a16:creationId xmlns:a16="http://schemas.microsoft.com/office/drawing/2014/main" id="{2DB473DF-1ECF-5B6F-B00F-35E9957465E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274;p40">
            <a:extLst>
              <a:ext uri="{FF2B5EF4-FFF2-40B4-BE49-F238E27FC236}">
                <a16:creationId xmlns:a16="http://schemas.microsoft.com/office/drawing/2014/main" id="{0A5F0AD2-403B-37D0-C17D-B7A6321D34D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631872302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CA65E461-F430-61D1-1934-B63B05C627D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9727AB32-C743-03BF-6796-F20D6ED5CA5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6AEA0319-ED18-2EFE-9FDD-4F5124100E9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6C4E52EE-273A-F68B-C4C6-421DD9974C9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A44BBB7F-2ABC-F5E7-D3AC-F745AAC5099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3B4CB085-AE0D-DBFE-3E06-3E093140BDC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E33B379B-D97B-0536-082E-2B955489B1F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ECBCB1-0F0C-41EE-B492-CBCDDDCDF111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815B4B8C-67D7-04AE-300D-7D9F03B5F4F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CFC59290-7711-8CE1-0F88-A7A394B1CBD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1063828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30CED888-5B89-5528-62BE-C58130E97BC3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19D9EEC4-8990-82E2-847F-23AA4B595C28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4B0F52A1-0AC4-9E01-9D4C-34FC95C07396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1AE48F75-FD9D-A33B-7823-0CF4EB697404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FDB6363-11B9-4509-B633-6E6F49C2D77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EDB8669E-AD21-9E95-1564-A0529C7CE28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6957DA3D-81D4-C6B1-3997-BF45DA14216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0E54D4A3-A741-5FDC-DD35-F6A6497E4F5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7439449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7F0FF1A-DA84-431F-E5A0-15D0C5C49F6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037549-544A-40F7-8D59-EE52E67A4F46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C7BD2B8D-31CD-9E2F-AF20-EA2DC729F7A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64CA4352-8FA9-F50E-AAE9-2F41DAB93AF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D378F100-5702-82C5-0824-70BFF2FD184D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C899DD60-644A-A421-226E-4E6268BF4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B890AD67-6415-C463-56D1-8C0B4E925FA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D9182A9F-649D-48AB-6D9B-3839C701C5A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BC47C1EA-0683-81B8-272E-75B443ADC4A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2234147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7" hidden="1">
            <a:extLst>
              <a:ext uri="{FF2B5EF4-FFF2-40B4-BE49-F238E27FC236}">
                <a16:creationId xmlns:a16="http://schemas.microsoft.com/office/drawing/2014/main" id="{5194B821-5406-BD8B-CB97-A589D22E5165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7" hidden="1">
                        <a:extLst>
                          <a:ext uri="{FF2B5EF4-FFF2-40B4-BE49-F238E27FC236}">
                            <a16:creationId xmlns:a16="http://schemas.microsoft.com/office/drawing/2014/main" id="{5194B821-5406-BD8B-CB97-A589D22E51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6">
            <a:extLst>
              <a:ext uri="{FF2B5EF4-FFF2-40B4-BE49-F238E27FC236}">
                <a16:creationId xmlns:a16="http://schemas.microsoft.com/office/drawing/2014/main" id="{14A70ABE-A392-4A56-DFB8-D8FA63F4EF29}"/>
              </a:ext>
            </a:extLst>
          </p:cNvPr>
          <p:cNvSpPr/>
          <p:nvPr/>
        </p:nvSpPr>
        <p:spPr>
          <a:xfrm>
            <a:off x="-31752" y="9944100"/>
            <a:ext cx="18319748" cy="3429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4" name="Picture 13">
            <a:extLst>
              <a:ext uri="{FF2B5EF4-FFF2-40B4-BE49-F238E27FC236}">
                <a16:creationId xmlns:a16="http://schemas.microsoft.com/office/drawing/2014/main" id="{D71D822C-6130-40D5-0032-CD3AD9FEB041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1918957" y="612775"/>
            <a:ext cx="5559423" cy="272097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5" name="Group 11">
            <a:extLst>
              <a:ext uri="{FF2B5EF4-FFF2-40B4-BE49-F238E27FC236}">
                <a16:creationId xmlns:a16="http://schemas.microsoft.com/office/drawing/2014/main" id="{FA05CD7B-6649-6400-2274-C1D8C53A43C4}"/>
              </a:ext>
            </a:extLst>
          </p:cNvPr>
          <p:cNvGrpSpPr/>
          <p:nvPr/>
        </p:nvGrpSpPr>
        <p:grpSpPr>
          <a:xfrm>
            <a:off x="1" y="0"/>
            <a:ext cx="2794004" cy="9944100"/>
            <a:chOff x="0" y="0"/>
            <a:chExt cx="1862669" cy="6629400"/>
          </a:xfrm>
        </p:grpSpPr>
        <p:sp>
          <p:nvSpPr>
            <p:cNvPr id="6" name="Rectangle 9">
              <a:extLst>
                <a:ext uri="{FF2B5EF4-FFF2-40B4-BE49-F238E27FC236}">
                  <a16:creationId xmlns:a16="http://schemas.microsoft.com/office/drawing/2014/main" id="{ED29348E-1217-115C-5179-83CB7F2AE892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36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7" name="Picture 7">
              <a:extLst>
                <a:ext uri="{FF2B5EF4-FFF2-40B4-BE49-F238E27FC236}">
                  <a16:creationId xmlns:a16="http://schemas.microsoft.com/office/drawing/2014/main" id="{49661D46-DEE9-9718-8B43-A31603CBC70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l="7219" t="16937" r="72250" b="20589"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8" name="Subtitle 2">
            <a:extLst>
              <a:ext uri="{FF2B5EF4-FFF2-40B4-BE49-F238E27FC236}">
                <a16:creationId xmlns:a16="http://schemas.microsoft.com/office/drawing/2014/main" id="{FE04E8A8-9361-7FBA-7152-9E2C7E59086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21238" y="6293640"/>
            <a:ext cx="8232768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16A628E1-A180-1664-1199-3C65012800D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32807" y="2709650"/>
            <a:ext cx="15284739" cy="3417314"/>
          </a:xfrm>
        </p:spPr>
        <p:txBody>
          <a:bodyPr anchor="b"/>
          <a:lstStyle>
            <a:lvl1pPr>
              <a:defRPr sz="8001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F2162973-E72D-ACA9-837D-1220349AF06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6900863"/>
            <a:ext cx="8229600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FBC2DD7C-9DF0-F1FB-D054-E89470EAAE7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7508084"/>
            <a:ext cx="8229600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97085932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A4A2557B-B51D-9931-694F-9B0FF9CBD2DD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A4A2557B-B51D-9931-694F-9B0FF9CBD2D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3B4098A4-DEE7-0DB9-29C0-22894CC511B2}"/>
              </a:ext>
            </a:extLst>
          </p:cNvPr>
          <p:cNvSpPr/>
          <p:nvPr/>
        </p:nvSpPr>
        <p:spPr>
          <a:xfrm>
            <a:off x="-15868" y="9931399"/>
            <a:ext cx="18319748" cy="355601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305530A9-A4C8-8DD7-EAE0-326E85F618FE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305530A9-A4C8-8DD7-EAE0-326E85F618F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30A4674D-87E1-9DA6-410E-86F40D7794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7167" y="337262"/>
            <a:ext cx="17573583" cy="853985"/>
          </a:xfrm>
        </p:spPr>
        <p:txBody>
          <a:bodyPr/>
          <a:lstStyle>
            <a:lvl1pPr>
              <a:defRPr sz="4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75F58C5-B632-028E-71BE-5809BAD4A5AF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27167" y="1375797"/>
            <a:ext cx="17573583" cy="7438008"/>
          </a:xfrm>
        </p:spPr>
        <p:txBody>
          <a:bodyPr/>
          <a:lstStyle>
            <a:lvl1pPr marL="571518" indent="-571518">
              <a:buFont typeface="Wingdings" pitchFamily="2"/>
              <a:buChar char="§"/>
              <a:defRPr sz="2801" b="1"/>
            </a:lvl1pPr>
            <a:lvl2pPr marL="914418" indent="-444507">
              <a:buChar char="̶"/>
              <a:defRPr sz="2801"/>
            </a:lvl2pPr>
            <a:lvl3pPr marL="1384328" indent="-469910">
              <a:defRPr sz="2801"/>
            </a:lvl3pPr>
            <a:lvl4pPr marL="1828850" indent="-444507">
              <a:buFont typeface="Wingdings" pitchFamily="2"/>
              <a:buChar char="ü"/>
              <a:defRPr sz="2801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C091601-DB16-C8EF-9434-E2BA0BCD143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788412" y="8953503"/>
            <a:ext cx="12112352" cy="974727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6B9F8393-97A0-78CB-E048-6708442212C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2201">
                <a:solidFill>
                  <a:srgbClr val="FFFFFF"/>
                </a:solidFill>
              </a:defRPr>
            </a:lvl1pPr>
          </a:lstStyle>
          <a:p>
            <a:pPr lvl="0"/>
            <a:fld id="{D0EB943D-EF12-45C8-8727-331B00D8BE4E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FF77D891-8485-94B1-483B-DC46CD9052B3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52397" y="8953503"/>
            <a:ext cx="5556516" cy="97789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739238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8;p6">
            <a:extLst>
              <a:ext uri="{FF2B5EF4-FFF2-40B4-BE49-F238E27FC236}">
                <a16:creationId xmlns:a16="http://schemas.microsoft.com/office/drawing/2014/main" id="{BFBAE140-A7E7-50C7-A34B-B1E3272C6EB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59;p6">
              <a:extLst>
                <a:ext uri="{FF2B5EF4-FFF2-40B4-BE49-F238E27FC236}">
                  <a16:creationId xmlns:a16="http://schemas.microsoft.com/office/drawing/2014/main" id="{1A7F8B70-B33F-9F3C-7FF7-670AC06E09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60;p6">
              <a:extLst>
                <a:ext uri="{FF2B5EF4-FFF2-40B4-BE49-F238E27FC236}">
                  <a16:creationId xmlns:a16="http://schemas.microsoft.com/office/drawing/2014/main" id="{7489108C-25BE-C15C-8C15-C7756E81623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61;p6">
                <a:extLst>
                  <a:ext uri="{FF2B5EF4-FFF2-40B4-BE49-F238E27FC236}">
                    <a16:creationId xmlns:a16="http://schemas.microsoft.com/office/drawing/2014/main" id="{D8B96742-371B-7EF1-7AD7-62E63A8B730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62;p6">
                <a:extLst>
                  <a:ext uri="{FF2B5EF4-FFF2-40B4-BE49-F238E27FC236}">
                    <a16:creationId xmlns:a16="http://schemas.microsoft.com/office/drawing/2014/main" id="{DAC43143-C4F5-300B-FC9C-47A6514C75F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63;p6">
            <a:extLst>
              <a:ext uri="{FF2B5EF4-FFF2-40B4-BE49-F238E27FC236}">
                <a16:creationId xmlns:a16="http://schemas.microsoft.com/office/drawing/2014/main" id="{2758E024-02AA-55BC-4264-B5FFAACB8F3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 lIns="91421" tIns="45701" rIns="91421" bIns="457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4;p6">
            <a:extLst>
              <a:ext uri="{FF2B5EF4-FFF2-40B4-BE49-F238E27FC236}">
                <a16:creationId xmlns:a16="http://schemas.microsoft.com/office/drawing/2014/main" id="{6E7ACE31-FB0E-8072-5242-22BF6EC2534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 lIns="91421" tIns="45701" rIns="91421" bIns="45701"/>
          <a:lstStyle>
            <a:lvl1pPr marL="685841" indent="-514377">
              <a:spcAft>
                <a:spcPts val="0"/>
              </a:spcAft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65;p6">
            <a:extLst>
              <a:ext uri="{FF2B5EF4-FFF2-40B4-BE49-F238E27FC236}">
                <a16:creationId xmlns:a16="http://schemas.microsoft.com/office/drawing/2014/main" id="{0A9DD97A-C855-4FD1-D31C-81AB045271E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91421" tIns="45701" rIns="91421" bIns="45701"/>
          <a:lstStyle>
            <a:lvl1pPr>
              <a:defRPr>
                <a:solidFill>
                  <a:srgbClr val="AEB3B7"/>
                </a:solidFill>
                <a:ea typeface="Calibri"/>
                <a:cs typeface="Calibri"/>
              </a:defRPr>
            </a:lvl1pPr>
          </a:lstStyle>
          <a:p>
            <a:pPr lvl="0"/>
            <a:fld id="{55EDB298-1E5A-4A76-879B-8CB066D5797E}" type="slidenum">
              <a:t>‹#›</a:t>
            </a:fld>
            <a:endParaRPr lang="en-US"/>
          </a:p>
        </p:txBody>
      </p:sp>
      <p:cxnSp>
        <p:nvCxnSpPr>
          <p:cNvPr id="10" name="Google Shape;66;p6">
            <a:extLst>
              <a:ext uri="{FF2B5EF4-FFF2-40B4-BE49-F238E27FC236}">
                <a16:creationId xmlns:a16="http://schemas.microsoft.com/office/drawing/2014/main" id="{505C486B-677A-7692-3370-2226F47AA828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67;p6">
            <a:extLst>
              <a:ext uri="{FF2B5EF4-FFF2-40B4-BE49-F238E27FC236}">
                <a16:creationId xmlns:a16="http://schemas.microsoft.com/office/drawing/2014/main" id="{BF3CC22C-DCC1-4DCC-1036-EBE7626BE84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91421" tIns="45701" rIns="91421" bIns="45701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8464438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20389CF9-6BFE-C6F8-3F64-D463FA971B7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11708785-ACED-322F-6DEC-F8C9776BD9A5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93C8161F-F24A-5CC0-41C6-423D1A34CBE7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E706E8A5-DB03-1AD8-B3D8-E59F226A4DDE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E6D3B907-0B33-57F5-616F-2728BA942164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ED885B0-53E4-218B-14ED-D415366DAAD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A8AB8D44-7149-B433-F23A-9C12F9F264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13672728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ED7EAF5-9476-B96A-2901-F6AB9DDBBE61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E57C44D-86D2-64BF-F26C-43EDAED3D6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7CE04652-F204-8453-ECC1-EFAB33E83F7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9D0CA94A-19F1-6167-3AAD-9E1681F0206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D1C99F0F-5808-0FED-31F9-7BE38822E7EA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CFB858F5-2A2C-3999-061F-B7CB7A16F11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D249E4DC-D2F0-14F2-1FC6-02E4FE31821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6BE01B1D-11D4-E33B-7F13-AC7890043C2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529372594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E4F17DF6-9381-E447-0043-953D129F01D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328F1944-6D77-63BE-DCA2-1D6D1B630148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CE51E0B0-48B9-AD9F-C07C-089F1B977002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89D62AB8-46A8-CE11-F631-0E188ED70205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C117B1AE-BFC3-CE11-A551-5543C2FED4EF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D3ADCDB-C6EE-6BB4-D722-B95DEEB192A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3D3A21B5-51DE-F00E-F0E4-356B0D9E43D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62950015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2FD59C-DD9C-DBE7-315D-EE17902D5F7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70016" y="3950304"/>
            <a:ext cx="7791648" cy="3581397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96B6B4E-9930-D6C2-0B2B-BD06C740691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70016" y="8100491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4" name="Group 27">
            <a:extLst>
              <a:ext uri="{FF2B5EF4-FFF2-40B4-BE49-F238E27FC236}">
                <a16:creationId xmlns:a16="http://schemas.microsoft.com/office/drawing/2014/main" id="{B2143CD1-9727-FA86-6FB3-438707579C07}"/>
              </a:ext>
            </a:extLst>
          </p:cNvPr>
          <p:cNvGrpSpPr/>
          <p:nvPr/>
        </p:nvGrpSpPr>
        <p:grpSpPr>
          <a:xfrm>
            <a:off x="0" y="0"/>
            <a:ext cx="9628083" cy="2264730"/>
            <a:chOff x="0" y="0"/>
            <a:chExt cx="6418722" cy="1509820"/>
          </a:xfrm>
        </p:grpSpPr>
        <p:sp>
          <p:nvSpPr>
            <p:cNvPr id="5" name="Freeform 29">
              <a:extLst>
                <a:ext uri="{FF2B5EF4-FFF2-40B4-BE49-F238E27FC236}">
                  <a16:creationId xmlns:a16="http://schemas.microsoft.com/office/drawing/2014/main" id="{D19CBD95-4F87-D5A2-220B-A9158E10C88D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69459"/>
                <a:gd name="f7" fmla="val 1098357"/>
                <a:gd name="f8" fmla="val 393099"/>
                <a:gd name="f9" fmla="val 485580"/>
                <a:gd name="f10" fmla="val 28411"/>
                <a:gd name="f11" fmla="val 1068094"/>
                <a:gd name="f12" fmla="val 214503"/>
                <a:gd name="f13" fmla="val 1643165"/>
                <a:gd name="f14" fmla="val 412971"/>
                <a:gd name="f15" fmla="val 2241464"/>
                <a:gd name="f16" fmla="val 572540"/>
                <a:gd name="f17" fmla="val 3009808"/>
                <a:gd name="f18" fmla="val 777487"/>
                <a:gd name="f19" fmla="val 3848273"/>
                <a:gd name="f20" fmla="val 856360"/>
                <a:gd name="f21" fmla="val 4645823"/>
                <a:gd name="f22" fmla="val 731027"/>
                <a:gd name="f23" fmla="val 726784"/>
                <a:gd name="f24" fmla="val 1079503"/>
                <a:gd name="f25" fmla="val 4627787"/>
                <a:gd name="f26" fmla="val 1083679"/>
                <a:gd name="f27" fmla="val 3105555"/>
                <a:gd name="f28" fmla="val 1189027"/>
                <a:gd name="f29" fmla="val 1909512"/>
                <a:gd name="f30" fmla="val 709765"/>
                <a:gd name="f31" fmla="val 568062"/>
                <a:gd name="f32" fmla="val 207626"/>
                <a:gd name="f33" fmla="+- 0 0 -90"/>
                <a:gd name="f34" fmla="*/ f3 1 4669459"/>
                <a:gd name="f35" fmla="*/ f4 1 1098357"/>
                <a:gd name="f36" fmla="+- f7 0 f5"/>
                <a:gd name="f37" fmla="+- f6 0 f5"/>
                <a:gd name="f38" fmla="*/ f33 f0 1"/>
                <a:gd name="f39" fmla="*/ f37 1 4669459"/>
                <a:gd name="f40" fmla="*/ f36 1 1098357"/>
                <a:gd name="f41" fmla="*/ 0 f37 1"/>
                <a:gd name="f42" fmla="*/ 0 f36 1"/>
                <a:gd name="f43" fmla="*/ 393099 f37 1"/>
                <a:gd name="f44" fmla="*/ 485580 f37 1"/>
                <a:gd name="f45" fmla="*/ 28411 f36 1"/>
                <a:gd name="f46" fmla="*/ 2241464 f37 1"/>
                <a:gd name="f47" fmla="*/ 572540 f36 1"/>
                <a:gd name="f48" fmla="*/ 4645823 f37 1"/>
                <a:gd name="f49" fmla="*/ 731027 f36 1"/>
                <a:gd name="f50" fmla="*/ 4669459 f37 1"/>
                <a:gd name="f51" fmla="*/ 726784 f36 1"/>
                <a:gd name="f52" fmla="*/ 1079503 f36 1"/>
                <a:gd name="f53" fmla="*/ 4627787 f37 1"/>
                <a:gd name="f54" fmla="*/ 1083679 f36 1"/>
                <a:gd name="f55" fmla="*/ 568062 f37 1"/>
                <a:gd name="f56" fmla="*/ 207626 f36 1"/>
                <a:gd name="f57" fmla="*/ f38 1 f2"/>
                <a:gd name="f58" fmla="*/ f41 1 4669459"/>
                <a:gd name="f59" fmla="*/ f42 1 1098357"/>
                <a:gd name="f60" fmla="*/ f43 1 4669459"/>
                <a:gd name="f61" fmla="*/ f44 1 4669459"/>
                <a:gd name="f62" fmla="*/ f45 1 1098357"/>
                <a:gd name="f63" fmla="*/ f46 1 4669459"/>
                <a:gd name="f64" fmla="*/ f47 1 1098357"/>
                <a:gd name="f65" fmla="*/ f48 1 4669459"/>
                <a:gd name="f66" fmla="*/ f49 1 1098357"/>
                <a:gd name="f67" fmla="*/ f50 1 4669459"/>
                <a:gd name="f68" fmla="*/ f51 1 1098357"/>
                <a:gd name="f69" fmla="*/ f52 1 1098357"/>
                <a:gd name="f70" fmla="*/ f53 1 4669459"/>
                <a:gd name="f71" fmla="*/ f54 1 1098357"/>
                <a:gd name="f72" fmla="*/ f55 1 4669459"/>
                <a:gd name="f73" fmla="*/ f56 1 1098357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39"/>
                <a:gd name="f83" fmla="*/ f62 1 f40"/>
                <a:gd name="f84" fmla="*/ f63 1 f39"/>
                <a:gd name="f85" fmla="*/ f64 1 f40"/>
                <a:gd name="f86" fmla="*/ f65 1 f39"/>
                <a:gd name="f87" fmla="*/ f66 1 f40"/>
                <a:gd name="f88" fmla="*/ f67 1 f39"/>
                <a:gd name="f89" fmla="*/ f68 1 f40"/>
                <a:gd name="f90" fmla="*/ f69 1 f40"/>
                <a:gd name="f91" fmla="*/ f70 1 f39"/>
                <a:gd name="f92" fmla="*/ f71 1 f40"/>
                <a:gd name="f93" fmla="*/ f72 1 f39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4 1"/>
                <a:gd name="f103" fmla="*/ f83 f35 1"/>
                <a:gd name="f104" fmla="*/ f84 f34 1"/>
                <a:gd name="f105" fmla="*/ f85 f35 1"/>
                <a:gd name="f106" fmla="*/ f86 f34 1"/>
                <a:gd name="f107" fmla="*/ f87 f35 1"/>
                <a:gd name="f108" fmla="*/ f88 f34 1"/>
                <a:gd name="f109" fmla="*/ f89 f35 1"/>
                <a:gd name="f110" fmla="*/ f90 f35 1"/>
                <a:gd name="f111" fmla="*/ f91 f34 1"/>
                <a:gd name="f112" fmla="*/ f92 f35 1"/>
                <a:gd name="f113" fmla="*/ f93 f34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0"/>
                </a:cxn>
                <a:cxn ang="f78">
                  <a:pos x="f102" y="f103"/>
                </a:cxn>
                <a:cxn ang="f78">
                  <a:pos x="f104" y="f105"/>
                </a:cxn>
                <a:cxn ang="f78">
                  <a:pos x="f106" y="f107"/>
                </a:cxn>
                <a:cxn ang="f78">
                  <a:pos x="f108" y="f109"/>
                </a:cxn>
                <a:cxn ang="f78">
                  <a:pos x="f108" y="f110"/>
                </a:cxn>
                <a:cxn ang="f78">
                  <a:pos x="f111" y="f112"/>
                </a:cxn>
                <a:cxn ang="f78">
                  <a:pos x="f113" y="f114"/>
                </a:cxn>
              </a:cxnLst>
              <a:rect l="f95" t="f98" r="f96" b="f97"/>
              <a:pathLst>
                <a:path w="4669459" h="1098357">
                  <a:moveTo>
                    <a:pt x="f5" y="f5"/>
                  </a:moveTo>
                  <a:lnTo>
                    <a:pt x="f8" y="f5"/>
                  </a:lnTo>
                  <a:lnTo>
                    <a:pt x="f9" y="f10"/>
                  </a:ln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6" y="f23"/>
                  </a:lnTo>
                  <a:lnTo>
                    <a:pt x="f6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6" name="Freeform 30">
              <a:extLst>
                <a:ext uri="{FF2B5EF4-FFF2-40B4-BE49-F238E27FC236}">
                  <a16:creationId xmlns:a16="http://schemas.microsoft.com/office/drawing/2014/main" id="{9A1F9DD5-7A3B-B1EC-B83F-4B7562511D45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42519"/>
                <a:gd name="f7" fmla="val 983565"/>
                <a:gd name="f8" fmla="val 957397"/>
                <a:gd name="f9" fmla="val 4542518"/>
                <a:gd name="f10" fmla="val 957403"/>
                <a:gd name="f11" fmla="val 4510552"/>
                <a:gd name="f12" fmla="val 961138"/>
                <a:gd name="f13" fmla="val 2991282"/>
                <a:gd name="f14" fmla="val 1091409"/>
                <a:gd name="f15" fmla="val 1788278"/>
                <a:gd name="f16" fmla="val 632191"/>
                <a:gd name="f17" fmla="val 439600"/>
                <a:gd name="f18" fmla="val 152515"/>
                <a:gd name="f19" fmla="+- 0 0 -90"/>
                <a:gd name="f20" fmla="*/ f3 1 4542519"/>
                <a:gd name="f21" fmla="*/ f4 1 983565"/>
                <a:gd name="f22" fmla="+- f7 0 f5"/>
                <a:gd name="f23" fmla="+- f6 0 f5"/>
                <a:gd name="f24" fmla="*/ f19 f0 1"/>
                <a:gd name="f25" fmla="*/ f23 1 4542519"/>
                <a:gd name="f26" fmla="*/ f22 1 983565"/>
                <a:gd name="f27" fmla="*/ 0 f23 1"/>
                <a:gd name="f28" fmla="*/ 0 f22 1"/>
                <a:gd name="f29" fmla="*/ 4542519 f23 1"/>
                <a:gd name="f30" fmla="*/ 957397 f22 1"/>
                <a:gd name="f31" fmla="*/ 4542518 f23 1"/>
                <a:gd name="f32" fmla="*/ 957403 f22 1"/>
                <a:gd name="f33" fmla="*/ 4510552 f23 1"/>
                <a:gd name="f34" fmla="*/ 961138 f22 1"/>
                <a:gd name="f35" fmla="*/ 439600 f23 1"/>
                <a:gd name="f36" fmla="*/ 152515 f22 1"/>
                <a:gd name="f37" fmla="*/ f24 1 f2"/>
                <a:gd name="f38" fmla="*/ f27 1 4542519"/>
                <a:gd name="f39" fmla="*/ f28 1 983565"/>
                <a:gd name="f40" fmla="*/ f29 1 4542519"/>
                <a:gd name="f41" fmla="*/ f30 1 983565"/>
                <a:gd name="f42" fmla="*/ f31 1 4542519"/>
                <a:gd name="f43" fmla="*/ f32 1 983565"/>
                <a:gd name="f44" fmla="*/ f33 1 4542519"/>
                <a:gd name="f45" fmla="*/ f34 1 983565"/>
                <a:gd name="f46" fmla="*/ f35 1 4542519"/>
                <a:gd name="f47" fmla="*/ f36 1 983565"/>
                <a:gd name="f48" fmla="*/ f5 1 f25"/>
                <a:gd name="f49" fmla="*/ f6 1 f25"/>
                <a:gd name="f50" fmla="*/ f5 1 f26"/>
                <a:gd name="f51" fmla="*/ f7 1 f26"/>
                <a:gd name="f52" fmla="+- f37 0 f1"/>
                <a:gd name="f53" fmla="*/ f38 1 f25"/>
                <a:gd name="f54" fmla="*/ f39 1 f26"/>
                <a:gd name="f55" fmla="*/ f40 1 f25"/>
                <a:gd name="f56" fmla="*/ f41 1 f26"/>
                <a:gd name="f57" fmla="*/ f42 1 f25"/>
                <a:gd name="f58" fmla="*/ f43 1 f26"/>
                <a:gd name="f59" fmla="*/ f44 1 f25"/>
                <a:gd name="f60" fmla="*/ f45 1 f26"/>
                <a:gd name="f61" fmla="*/ f46 1 f25"/>
                <a:gd name="f62" fmla="*/ f47 1 f26"/>
                <a:gd name="f63" fmla="*/ f48 f20 1"/>
                <a:gd name="f64" fmla="*/ f49 f20 1"/>
                <a:gd name="f65" fmla="*/ f51 f21 1"/>
                <a:gd name="f66" fmla="*/ f50 f21 1"/>
                <a:gd name="f67" fmla="*/ f53 f20 1"/>
                <a:gd name="f68" fmla="*/ f54 f21 1"/>
                <a:gd name="f69" fmla="*/ f55 f20 1"/>
                <a:gd name="f70" fmla="*/ f56 f21 1"/>
                <a:gd name="f71" fmla="*/ f57 f20 1"/>
                <a:gd name="f72" fmla="*/ f58 f21 1"/>
                <a:gd name="f73" fmla="*/ f59 f20 1"/>
                <a:gd name="f74" fmla="*/ f60 f21 1"/>
                <a:gd name="f75" fmla="*/ f61 f20 1"/>
                <a:gd name="f76" fmla="*/ f6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67" y="f68"/>
                </a:cxn>
                <a:cxn ang="f52">
                  <a:pos x="f69" y="f68"/>
                </a:cxn>
                <a:cxn ang="f52">
                  <a:pos x="f69" y="f70"/>
                </a:cxn>
                <a:cxn ang="f52">
                  <a:pos x="f71" y="f72"/>
                </a:cxn>
                <a:cxn ang="f52">
                  <a:pos x="f73" y="f74"/>
                </a:cxn>
                <a:cxn ang="f52">
                  <a:pos x="f75" y="f76"/>
                </a:cxn>
              </a:cxnLst>
              <a:rect l="f63" t="f66" r="f64" b="f65"/>
              <a:pathLst>
                <a:path w="4542519" h="983565">
                  <a:moveTo>
                    <a:pt x="f5" y="f5"/>
                  </a:moveTo>
                  <a:lnTo>
                    <a:pt x="f6" y="f5"/>
                  </a:lnTo>
                  <a:lnTo>
                    <a:pt x="f6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pic>
        <p:nvPicPr>
          <p:cNvPr id="7" name="Picture 28">
            <a:extLst>
              <a:ext uri="{FF2B5EF4-FFF2-40B4-BE49-F238E27FC236}">
                <a16:creationId xmlns:a16="http://schemas.microsoft.com/office/drawing/2014/main" id="{E9100EC7-16A7-69D9-CBDF-AC3CE3D1EA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0017" y="204794"/>
            <a:ext cx="2917805" cy="131995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6391351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7;p41">
            <a:extLst>
              <a:ext uri="{FF2B5EF4-FFF2-40B4-BE49-F238E27FC236}">
                <a16:creationId xmlns:a16="http://schemas.microsoft.com/office/drawing/2014/main" id="{00F034F9-D53E-2C64-8849-6C34A598FA6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119A87-2474-49DB-A498-2998D8558A0A}" type="slidenum">
              <a:t>‹#›</a:t>
            </a:fld>
            <a:endParaRPr lang="en-US"/>
          </a:p>
        </p:txBody>
      </p:sp>
      <p:cxnSp>
        <p:nvCxnSpPr>
          <p:cNvPr id="3" name="Google Shape;278;p41">
            <a:extLst>
              <a:ext uri="{FF2B5EF4-FFF2-40B4-BE49-F238E27FC236}">
                <a16:creationId xmlns:a16="http://schemas.microsoft.com/office/drawing/2014/main" id="{A05C8DED-FCED-A108-21A9-1697D6411062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279;p41">
            <a:extLst>
              <a:ext uri="{FF2B5EF4-FFF2-40B4-BE49-F238E27FC236}">
                <a16:creationId xmlns:a16="http://schemas.microsoft.com/office/drawing/2014/main" id="{E3FD03A7-8B24-7118-D0AD-CF8D55F619F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280;p41">
            <a:extLst>
              <a:ext uri="{FF2B5EF4-FFF2-40B4-BE49-F238E27FC236}">
                <a16:creationId xmlns:a16="http://schemas.microsoft.com/office/drawing/2014/main" id="{B0EB98B3-69AC-6AB8-09BD-FE2CEBA5B60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281;p41">
              <a:extLst>
                <a:ext uri="{FF2B5EF4-FFF2-40B4-BE49-F238E27FC236}">
                  <a16:creationId xmlns:a16="http://schemas.microsoft.com/office/drawing/2014/main" id="{BE0FC355-68C3-31C7-DD8C-73F9550354B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282;p41">
              <a:extLst>
                <a:ext uri="{FF2B5EF4-FFF2-40B4-BE49-F238E27FC236}">
                  <a16:creationId xmlns:a16="http://schemas.microsoft.com/office/drawing/2014/main" id="{BEE8A974-D52E-267D-B807-7A9E9471D02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283;p41">
                <a:extLst>
                  <a:ext uri="{FF2B5EF4-FFF2-40B4-BE49-F238E27FC236}">
                    <a16:creationId xmlns:a16="http://schemas.microsoft.com/office/drawing/2014/main" id="{9B3BC422-CA01-6DA3-3F65-4428292D892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284;p41">
                <a:extLst>
                  <a:ext uri="{FF2B5EF4-FFF2-40B4-BE49-F238E27FC236}">
                    <a16:creationId xmlns:a16="http://schemas.microsoft.com/office/drawing/2014/main" id="{8DE9D2CF-4494-86F1-C44C-43303B39A38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67603472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CE0FC225-7706-C0AE-974D-AD5BD3E6DFC5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ED1DA2D0-4DC1-1295-F20F-A5B49D3CF92F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651900D7-75DD-0666-29A8-89192B286A74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535FAA38-1FB1-55CA-D14D-2A3FFDF52026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2838540-4DED-0DEA-2FBE-BA89E5A26B0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9217D847-6304-8A17-BA66-F6E5FBC3A09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6BFFABDA-D881-57B5-2D50-03A7308A1EBD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9128C017-FCF7-AAA6-EA29-A3454BCE49E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FE862CA6-2A73-4957-BAAB-10878B4E21FC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C549E272-B245-95BD-7CE3-C56CF0A389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83474947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3D05BE8-2639-76BC-CD86-D5E54280B9BB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18FA1AB-B192-6FE3-C300-A52D38EEF54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D5A1AF64-5495-C088-054B-2125E2391A4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F1FDF448-72DA-6DDF-0A28-EC74FB74E23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0831BB2C-8127-249B-F20E-1E058839AA63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D38BAE0B-3D26-EAB2-3FFA-3C051C92CC7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CF202DCE-7ABA-547D-3594-89B3E47BD6F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54543728-ECD8-57EF-E0E0-81D968E5773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54454329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B8642297-261B-C5E3-8687-FD8A3DA0383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33C9F07F-4BE1-D3DA-9D9A-DAE5E561B382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AF4B488A-3773-FE2F-9317-9B7B94487ECB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146B0940-7FD7-0F24-DF8A-7C5FAEA1BB6A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4584A7DE-825E-71F5-7634-69852E782522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85713B0-7281-383C-14FE-B72585C0507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5429662C-E887-5BBB-21FF-4859E8CEB4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52350074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3182CDC-DA30-B5BE-43D0-C2941FF74487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388B187-7DE5-D1EF-3D79-9C8C671DD79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A31C0E67-BC63-7662-7BC4-C6902A50A10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95593BFD-9B83-2FF1-1D5C-49070F82D88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6041CF10-DE79-D7B2-3972-6785B2B29405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EC186E51-319B-703A-0E91-DD39C3A40729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E77B592E-557C-B31A-58C9-C7F5929D2C6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52F4C237-B3D9-7FEC-A234-AFF3F20945A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794904849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C6FC5FE2-E7DE-FC72-950D-CBEAF279F19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09120ECB-4886-A722-39F8-3D286AB2A884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397D42D6-EF9A-F75B-C08F-7C8C10ADBB16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A500EE0C-54CE-D09A-C427-69F4251A6A81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8F54D4AE-6B2B-036E-0041-3F441E2C7F9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13F825B-E954-E621-1744-5497E79970D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C36C66C4-0F55-0FD5-71A4-BCA78C0E3A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88641332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 object 16">
            <a:extLst>
              <a:ext uri="{FF2B5EF4-FFF2-40B4-BE49-F238E27FC236}">
                <a16:creationId xmlns:a16="http://schemas.microsoft.com/office/drawing/2014/main" id="{D224BC1D-A8AA-DF8E-320B-16208B1094F8}"/>
              </a:ext>
            </a:extLst>
          </p:cNvPr>
          <p:cNvSpPr/>
          <p:nvPr/>
        </p:nvSpPr>
        <p:spPr>
          <a:xfrm>
            <a:off x="0" y="0"/>
            <a:ext cx="18287994" cy="10287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3" name="bg object 17">
            <a:extLst>
              <a:ext uri="{FF2B5EF4-FFF2-40B4-BE49-F238E27FC236}">
                <a16:creationId xmlns:a16="http://schemas.microsoft.com/office/drawing/2014/main" id="{BA1F8524-E2A3-688A-E408-2F1E2D53C387}"/>
              </a:ext>
            </a:extLst>
          </p:cNvPr>
          <p:cNvSpPr/>
          <p:nvPr/>
        </p:nvSpPr>
        <p:spPr>
          <a:xfrm>
            <a:off x="1" y="7651279"/>
            <a:ext cx="10667042" cy="2636516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4" name="bg object 18">
            <a:extLst>
              <a:ext uri="{FF2B5EF4-FFF2-40B4-BE49-F238E27FC236}">
                <a16:creationId xmlns:a16="http://schemas.microsoft.com/office/drawing/2014/main" id="{B424FC1C-277B-2BAC-25B5-522751589B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562852"/>
            <a:ext cx="18287994" cy="272414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bg object 19">
            <a:extLst>
              <a:ext uri="{FF2B5EF4-FFF2-40B4-BE49-F238E27FC236}">
                <a16:creationId xmlns:a16="http://schemas.microsoft.com/office/drawing/2014/main" id="{C6B61A79-A6BA-E3E7-BE44-76299C180C09}"/>
              </a:ext>
            </a:extLst>
          </p:cNvPr>
          <p:cNvSpPr/>
          <p:nvPr/>
        </p:nvSpPr>
        <p:spPr>
          <a:xfrm>
            <a:off x="0" y="7530084"/>
            <a:ext cx="18287994" cy="2757492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6" name="bg object 20">
            <a:extLst>
              <a:ext uri="{FF2B5EF4-FFF2-40B4-BE49-F238E27FC236}">
                <a16:creationId xmlns:a16="http://schemas.microsoft.com/office/drawing/2014/main" id="{3B45B7AE-EC68-E93E-EEE9-E15BF9368F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939" y="8346187"/>
            <a:ext cx="3038079" cy="136703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bg object 21">
            <a:extLst>
              <a:ext uri="{FF2B5EF4-FFF2-40B4-BE49-F238E27FC236}">
                <a16:creationId xmlns:a16="http://schemas.microsoft.com/office/drawing/2014/main" id="{07157F7C-518C-5DE9-356E-45FC4018E3AF}"/>
              </a:ext>
            </a:extLst>
          </p:cNvPr>
          <p:cNvSpPr/>
          <p:nvPr/>
        </p:nvSpPr>
        <p:spPr>
          <a:xfrm>
            <a:off x="2280285" y="4218807"/>
            <a:ext cx="3429000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286000"/>
              <a:gd name="f5" fmla="abs f0"/>
              <a:gd name="f6" fmla="abs f1"/>
              <a:gd name="f7" fmla="abs f2"/>
              <a:gd name="f8" fmla="*/ f0 1 2286000"/>
              <a:gd name="f9" fmla="+- f3 0 f3"/>
              <a:gd name="f10" fmla="+- f4 0 f3"/>
              <a:gd name="f11" fmla="?: f5 f0 1"/>
              <a:gd name="f12" fmla="?: f6 f1 1"/>
              <a:gd name="f13" fmla="?: f7 f2 1"/>
              <a:gd name="f14" fmla="*/ f10 1 2286000"/>
              <a:gd name="f15" fmla="*/ f9 1 0"/>
              <a:gd name="f16" fmla="*/ f11 1 2286000"/>
              <a:gd name="f17" fmla="*/ f12 1 21600"/>
              <a:gd name="f18" fmla="*/ 21600 f12 1"/>
              <a:gd name="f19" fmla="*/ 0 1 f14"/>
              <a:gd name="f20" fmla="*/ 2286000 1 f14"/>
              <a:gd name="f21" fmla="*/ 0 1 f15"/>
              <a:gd name="f22" fmla="*/ 1 1 f15"/>
              <a:gd name="f23" fmla="min f17 f16"/>
              <a:gd name="f24" fmla="*/ f18 1 f13"/>
              <a:gd name="f25" fmla="*/ f19 f8 1"/>
              <a:gd name="f26" fmla="*/ f20 f8 1"/>
              <a:gd name="f27" fmla="val f24"/>
              <a:gd name="f28" fmla="*/ f3 f23 1"/>
              <a:gd name="f29" fmla="+- f27 0 f3"/>
              <a:gd name="f30" fmla="*/ f29 1 0"/>
              <a:gd name="f31" fmla="*/ f22 f30 1"/>
              <a:gd name="f32" fmla="*/ f21 f30 1"/>
              <a:gd name="f33" fmla="*/ f32 f23 1"/>
              <a:gd name="f34" fmla="*/ f3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5" t="f33" r="f26" b="f34"/>
            <a:pathLst>
              <a:path w="2286000">
                <a:moveTo>
                  <a:pt x="f3" y="f28"/>
                </a:moveTo>
                <a:lnTo>
                  <a:pt x="f4" y="f28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8" name="Holder 2">
            <a:extLst>
              <a:ext uri="{FF2B5EF4-FFF2-40B4-BE49-F238E27FC236}">
                <a16:creationId xmlns:a16="http://schemas.microsoft.com/office/drawing/2014/main" id="{48326FA6-69FA-AF6A-FDE2-A6579BF4C4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7540" y="740883"/>
            <a:ext cx="16872929" cy="861063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Holder 3">
            <a:extLst>
              <a:ext uri="{FF2B5EF4-FFF2-40B4-BE49-F238E27FC236}">
                <a16:creationId xmlns:a16="http://schemas.microsoft.com/office/drawing/2014/main" id="{07BECA19-ACB6-566D-4769-A81E0AEB28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743200" y="5760720"/>
            <a:ext cx="12801594" cy="553998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Holder 4">
            <a:extLst>
              <a:ext uri="{FF2B5EF4-FFF2-40B4-BE49-F238E27FC236}">
                <a16:creationId xmlns:a16="http://schemas.microsoft.com/office/drawing/2014/main" id="{7C13951E-A996-C23B-B91E-D9D675FA166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11" name="Holder 5">
            <a:extLst>
              <a:ext uri="{FF2B5EF4-FFF2-40B4-BE49-F238E27FC236}">
                <a16:creationId xmlns:a16="http://schemas.microsoft.com/office/drawing/2014/main" id="{F5E9D53C-B455-3B47-6D1E-7167AB3556B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fld id="{DE7CC763-0293-49E5-B7A4-0E140F0C06B1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12" name="Holder 6">
            <a:extLst>
              <a:ext uri="{FF2B5EF4-FFF2-40B4-BE49-F238E27FC236}">
                <a16:creationId xmlns:a16="http://schemas.microsoft.com/office/drawing/2014/main" id="{46D11FDD-8BB6-6D7F-79F7-0B5D3ADD9AF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57155">
              <a:lnSpc>
                <a:spcPts val="2138"/>
              </a:lnSpc>
              <a:defRPr spc="-8">
                <a:solidFill>
                  <a:srgbClr val="929599"/>
                </a:solidFill>
                <a:latin typeface="Arial"/>
                <a:cs typeface="Arial"/>
              </a:defRPr>
            </a:lvl1pPr>
          </a:lstStyle>
          <a:p>
            <a:pPr lvl="0"/>
            <a:fld id="{B1140ABF-645F-4315-BCDC-72D39E419145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9648939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A8900D4-475B-D50E-6C7A-EACB3FEAA68B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7F1BC7F-2729-2BFA-0E72-B8E45BE60E7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4A57C7D9-88C1-7C1E-2B47-B6AD754DBB1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5E187241-FE73-A98A-A56F-7B0003BB591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DD4337EE-4C78-9C7E-BFC5-59E54AE7EE1D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94463D45-C012-9B86-B999-E85CC7AAC3E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1EA6A589-3245-9365-566B-86948852B0E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523D8C8D-0318-668A-12C7-B18D72BB2E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68896272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DA7C750-7620-8D5C-3248-E33116E209CB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0ED9220-0753-109A-3B6F-6DAEF31796D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80C70CB8-8878-6166-9048-E7D2A1CE42D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5B836A9D-ED38-224C-34FD-CD4831F8835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BD15A23F-1245-C28C-1D86-12E5FBE18C3A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D1898098-5E0E-0336-7CE8-4438B13B77A4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0E11EB32-3BBA-EA94-4FAD-BAC721D8E56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5555078E-0066-E13E-E6E0-8E12CABA5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997065744"/>
      </p:ext>
    </p:extLst>
  </p:cSld>
  <p:clrMapOvr>
    <a:masterClrMapping/>
  </p:clrMapOvr>
  <p:hf sldNum="0" hdr="0" ftr="0" dt="0"/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6FD8CA5C-B1B5-0982-51A6-33486130BA3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70D52A8F-63B3-201E-D070-7D0A63101B3D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72764D26-C337-8F3C-4A36-C1CABF476DB9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EA6980AE-DDA8-9837-D7E0-812294157542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B713C784-89EA-1CE1-05E2-6476531E8139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2AB3EF3-7496-D2B0-7AC8-97662A8B97D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74D010A1-28C1-7837-DB5A-7386EF2A31A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73505791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6B7D7CB-18B6-CCAB-2751-A62C4770FCAA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C0A3290-0B72-7C63-303C-1DB667E01DB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81709E66-BDA8-D598-0795-1B59FDC5CB0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CAB6D10D-11F8-A244-B146-1E2C381278C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5CC521F7-F675-C6DF-8340-E906F3F40AE5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5944293B-8D87-BEF2-7F9F-BF9120DC3C9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87C6D7CD-A392-EF7C-2E0F-C506202B8A53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5C98ABCA-A6AB-4F9D-EF35-4A4D01AB5A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75140622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86;p42">
            <a:extLst>
              <a:ext uri="{FF2B5EF4-FFF2-40B4-BE49-F238E27FC236}">
                <a16:creationId xmlns:a16="http://schemas.microsoft.com/office/drawing/2014/main" id="{070302E5-9CC3-5432-B1C8-BF078F31C1D5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287;p42">
            <a:extLst>
              <a:ext uri="{FF2B5EF4-FFF2-40B4-BE49-F238E27FC236}">
                <a16:creationId xmlns:a16="http://schemas.microsoft.com/office/drawing/2014/main" id="{91455B45-A87F-B377-D581-74E0CA4EC7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288;p42">
            <a:extLst>
              <a:ext uri="{FF2B5EF4-FFF2-40B4-BE49-F238E27FC236}">
                <a16:creationId xmlns:a16="http://schemas.microsoft.com/office/drawing/2014/main" id="{9B31AFD6-589B-0895-C8E4-BB03F548FC4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289;p42">
            <a:extLst>
              <a:ext uri="{FF2B5EF4-FFF2-40B4-BE49-F238E27FC236}">
                <a16:creationId xmlns:a16="http://schemas.microsoft.com/office/drawing/2014/main" id="{286165DF-BFC7-62AB-D0E6-B8631E8C87B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DDC67188-73D6-44DC-A360-E1FB0D5831C1}" type="slidenum">
              <a:t>‹#›</a:t>
            </a:fld>
            <a:endParaRPr lang="en-US"/>
          </a:p>
        </p:txBody>
      </p:sp>
      <p:cxnSp>
        <p:nvCxnSpPr>
          <p:cNvPr id="6" name="Google Shape;290;p42">
            <a:extLst>
              <a:ext uri="{FF2B5EF4-FFF2-40B4-BE49-F238E27FC236}">
                <a16:creationId xmlns:a16="http://schemas.microsoft.com/office/drawing/2014/main" id="{B44A0E5F-C18F-855E-ED0E-BE8A4B1ED6B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291;p42">
            <a:extLst>
              <a:ext uri="{FF2B5EF4-FFF2-40B4-BE49-F238E27FC236}">
                <a16:creationId xmlns:a16="http://schemas.microsoft.com/office/drawing/2014/main" id="{2D7BF0F9-1DD0-E67A-5625-7AE14499492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292;p42">
            <a:extLst>
              <a:ext uri="{FF2B5EF4-FFF2-40B4-BE49-F238E27FC236}">
                <a16:creationId xmlns:a16="http://schemas.microsoft.com/office/drawing/2014/main" id="{B7149361-58F7-5E1D-D642-955E27DCB04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293;p42">
              <a:extLst>
                <a:ext uri="{FF2B5EF4-FFF2-40B4-BE49-F238E27FC236}">
                  <a16:creationId xmlns:a16="http://schemas.microsoft.com/office/drawing/2014/main" id="{49EF2EE0-4860-203A-F294-B81508C8582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294;p42">
              <a:extLst>
                <a:ext uri="{FF2B5EF4-FFF2-40B4-BE49-F238E27FC236}">
                  <a16:creationId xmlns:a16="http://schemas.microsoft.com/office/drawing/2014/main" id="{1DD66F8F-6AA2-9E0A-D1F5-BEB7B2414F6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295;p42">
                <a:extLst>
                  <a:ext uri="{FF2B5EF4-FFF2-40B4-BE49-F238E27FC236}">
                    <a16:creationId xmlns:a16="http://schemas.microsoft.com/office/drawing/2014/main" id="{6CEF7F42-94CC-2FB5-5E8D-605BC670201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296;p42">
                <a:extLst>
                  <a:ext uri="{FF2B5EF4-FFF2-40B4-BE49-F238E27FC236}">
                    <a16:creationId xmlns:a16="http://schemas.microsoft.com/office/drawing/2014/main" id="{94746199-7206-0E5F-C96A-3A29D2464F0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297;p42" descr="Open quotation mark with solid fill">
            <a:extLst>
              <a:ext uri="{FF2B5EF4-FFF2-40B4-BE49-F238E27FC236}">
                <a16:creationId xmlns:a16="http://schemas.microsoft.com/office/drawing/2014/main" id="{B3E3C6F6-41C3-EDDB-ECFC-8648DA1E436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72520602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8B910ED0-1A86-CBAD-FA22-9D637A410A7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05A0525D-6C5C-7B2B-C1FE-E767134F289B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7DF02C6D-1BDD-986B-3E5B-A8D06BD1C8B2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EA44C9D1-2226-64C9-867F-BA3B529EB4C8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9F99C516-74C8-E8D2-BA32-F2FC82967E48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3832F2F-6369-0628-9310-8BE327843BE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F2C34608-7FB6-5A38-32A0-CFA7A348510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04196105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99C7C12-AD91-45D5-8C4D-3FAB8C92833C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C7A202B-6635-0156-9AAB-B0000CFF2F9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634BD744-9B8F-DC96-91C6-6E90981519D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374B301A-CB7D-4ED4-8E9A-124A152F628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D661852F-E9FA-4739-E0E7-6A3FD8D683E2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090D4AA0-2CD7-B9B7-92F7-4107EFC7D19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99B024E7-E3F0-44CA-4078-6E265EBAB69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A99C1918-2C44-C152-D022-A7F75AB2504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179194475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FF28B023-B96D-D4BF-0525-6D8FD610328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55915A80-819A-314F-CD5C-226C76BA1079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D2FF9554-E11D-47BC-0129-C37B7530DBC2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A98B339A-B243-7E35-7871-79BD2B13BF8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DF786C34-82EA-A627-BF51-011F59A0B402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0829E0F-0A45-E997-6373-2E8C3F6714D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3EF8DFE3-C9EE-0B88-B9B8-D407C3A161A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51257138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1E146CFF-618A-5934-3F14-E4707AD28CD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58773F56-2CE4-1E03-FFEB-4FA95A230D1C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5E490CB2-2DF6-5296-3349-4913FE01D0B8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AD8E8F19-501C-FF24-42BE-69593FF1577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CCC99734-A1FE-81D1-A1AD-3973CA29C3BA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CAD74B2-C640-5CC5-C169-9AF49CE4901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BEA3C746-AD9F-12C9-192E-5B5424DD29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01169315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B91A7B26-2AFF-A132-CB52-7E6C89822F8E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6EA5076-8B1D-5422-9E0E-75F7E313B49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17EAEE1E-CB73-85A3-2295-0EE9F8E484B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60445D56-F537-A824-3CC7-4C481FFBF96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CE27CBB2-6EB4-6A23-7E5B-AD5308435180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074AE696-2131-D456-5106-18327A77633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B1B4B91B-546A-EF5A-AE9E-C0A7C56CDF6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7AC00733-582D-E57C-A278-99084C51C4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870244149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6D375B54-9970-4E9E-BE41-A4D9BA680D3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AFAF5921-167A-0DFF-EFFB-0CC7355AA8EE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354442E5-E13E-386E-C872-A52BF29C60CE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0AFF2F6F-FC98-025A-4029-E678A2A9CCD2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5B01B812-7ABE-35FC-464E-D13480BBEEDB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632114F-60B9-0721-E848-E7EF441A671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C54E8EB9-BFBC-B36C-743E-D2F451504F1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29426112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956FA22-B07A-16AB-0A2E-78FC203342E9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B7637CE-DB9D-727D-C54E-A5D6DFB1FD7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6F6F4D25-1CF1-A909-2784-0F840027D09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229190F4-D632-AC3A-BBCA-9211FC5E299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6D1B66D6-5617-0737-77F9-FFD826281197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84DD0200-08A6-7564-50E3-269F561AD7A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9319A861-34B7-B3D1-8C27-2F2676492960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0F4E1553-370E-E4F0-E48C-70227049BE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825060800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571A4D02-ACDC-1EC7-B187-7605726A5D2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E21CD062-0F34-7169-E9CD-4671A4C16428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18426C8A-88C8-DAF5-EF04-D10E0B5E843A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323EE88B-E6F4-E38F-D3FB-BE084FB24D30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45324996-8698-B717-17A3-20AF757C9145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CF1C3AE-E644-58F5-FEA7-4BDFAE3F532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C17CFEA7-32FF-5535-BC44-52C092CD20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5879180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C7DA559F-D7DC-A9C8-FF90-003A951919BE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8DB04AF-2016-DCCD-1D0E-43050F93ECC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B5681091-D168-AFD7-EBE3-487B2CA45DD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54427392-E723-08DA-5E05-9BFDA6A559D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C4C917BA-55B7-D2E6-FFA6-4C5946BB3821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50DA818D-16A2-5437-721B-E7FF5BE81D0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9DB989A3-099D-BBD8-9D4B-F5496178D56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AB785DBA-B34E-790C-9F00-AAF92B3FD59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810781662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0562F24A-26BD-7F34-6E32-A7464DA1F7D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AA897E94-2F21-B69B-246E-394D1AFA8053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12EF3CB0-64DD-105A-DE0A-4CAC76AC6037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4E1B4058-6386-C8CF-47AA-28AFD39CE039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E82D481F-CCDA-858D-5172-2C9492556A31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C0A10E4-D3C7-6138-DFA4-7C9A4643BB5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D4D43A42-8B34-49F5-4235-12B5023042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0979758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9;p43">
            <a:extLst>
              <a:ext uri="{FF2B5EF4-FFF2-40B4-BE49-F238E27FC236}">
                <a16:creationId xmlns:a16="http://schemas.microsoft.com/office/drawing/2014/main" id="{DE19D729-A2EF-6CBF-8B59-A1AB34E91E5D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00;p43">
            <a:extLst>
              <a:ext uri="{FF2B5EF4-FFF2-40B4-BE49-F238E27FC236}">
                <a16:creationId xmlns:a16="http://schemas.microsoft.com/office/drawing/2014/main" id="{E9F246DD-08CA-25EF-76EF-10DD7EBF2FF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301;p43">
            <a:extLst>
              <a:ext uri="{FF2B5EF4-FFF2-40B4-BE49-F238E27FC236}">
                <a16:creationId xmlns:a16="http://schemas.microsoft.com/office/drawing/2014/main" id="{BC191449-89D9-8AE9-DC53-2A19FD93C8E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303;p43">
            <a:extLst>
              <a:ext uri="{FF2B5EF4-FFF2-40B4-BE49-F238E27FC236}">
                <a16:creationId xmlns:a16="http://schemas.microsoft.com/office/drawing/2014/main" id="{E5B161F3-91CC-96C2-0CE9-800DA8790240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304;p43">
              <a:extLst>
                <a:ext uri="{FF2B5EF4-FFF2-40B4-BE49-F238E27FC236}">
                  <a16:creationId xmlns:a16="http://schemas.microsoft.com/office/drawing/2014/main" id="{3CEF7A3C-9677-61BA-147A-15840B28D41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305;p43">
              <a:extLst>
                <a:ext uri="{FF2B5EF4-FFF2-40B4-BE49-F238E27FC236}">
                  <a16:creationId xmlns:a16="http://schemas.microsoft.com/office/drawing/2014/main" id="{2F8BD683-8EFA-F8C5-4AC9-BF800919087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306;p43">
              <a:extLst>
                <a:ext uri="{FF2B5EF4-FFF2-40B4-BE49-F238E27FC236}">
                  <a16:creationId xmlns:a16="http://schemas.microsoft.com/office/drawing/2014/main" id="{7598EA82-CB6C-3428-9E86-C154A423E57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526917419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418FE30-EE2A-6846-F7FC-FA8E904FED0C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2DA1F95-51F5-08D9-411D-B87C28901B1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22B53A64-E264-2C25-B12D-B34ADE33599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31725B3B-6142-D226-007B-E32E51238F0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8D86B9E1-852E-0FAB-CE67-A624DC9DAF6F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B8966FC2-1FC0-166A-3429-9460B8BA988C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D681EF78-080D-5CE6-D91F-8938DDC139C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81656C17-CEEB-7610-9ECF-374C930B65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792625368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FD6F48D4-8DE5-505B-E772-D7922FDD004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B34A1061-5364-1F2A-E1CA-31F5445F5647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2C2DD119-AB24-9C7B-95C5-1037F10FD268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AAE0CDFD-B230-FF6F-F45A-1B34B2003CF3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81DE32AF-A731-D3F2-2FD7-ED84840EF242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77A5D4F-428A-9D1E-6D8C-0FA7D8C2D0B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B70F1F63-750F-F9BE-16B5-8B6809CB8B4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19645403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20F66FC-24EE-0299-3BC9-C9E00E1196D5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C22C400-5D58-F9B3-F9A6-147DDD43165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D9FDB77B-FB11-E0B6-6A5D-5814C4E85BE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2869B5DF-D3F9-72BD-E3EE-63D401B5D2C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D465161C-7E95-3E55-B48F-7388969E0EC0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B299B297-0758-B8F8-112F-D192A159D06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4EB5D21B-0BC3-EBD2-90C2-FCBF0AAE4CC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7D460AF6-6591-6834-9E06-A4A2574DAD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516126518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BE110DA8-4EB9-4FF9-5D12-9B74B4B96CA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E9036FC6-751A-C7DB-4AA6-E125568623DB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4229B85D-6B82-CEC6-6F54-5C1380A0872C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3B279DC9-7059-3080-EF3D-35FC79B21031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42CFF1E4-924F-39E9-5B81-BBFECCC628A2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DB5B778-59E4-784A-68D9-23EF8A96AAD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93CA32FE-F549-2B8E-9B9B-54F0901CD8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86743421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A7B5ED1F-2739-3840-0474-64AEE1AF956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FB9F0EB-96CC-5BB9-7D54-90D3BEBECBB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A23E976-C9D5-EAC5-8F8E-57148A28F52E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50521CA4-24A9-4598-85D7-0284BC4EF7FF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8155C09-7BDC-4E39-276B-B609CE1C7BF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CE063A3-8615-92EC-CABE-1AA341F484C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E8D341-EE6F-41FF-8F7D-F9BFB2572C27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B850B2CB-C252-F4BB-C29E-65AD773F5C75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98E6B44E-CFE7-9586-D42D-C54E11F7D7AD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D3DEF2E9-DE41-496F-4B6C-B520F3C16B0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958D94B9-1A6B-F1F4-0557-B32EB64CFE2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3483390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4D710DB4-BD8D-135F-84D2-876C652A52A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6B0E95B-806C-3C6B-EB15-8E6AF7BE88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D505657-462B-064D-BF04-22BE63ECA687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F3BB1E12-27A0-4793-B454-F08A5244456D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61E248-62AF-2C3D-E1A4-2A6413FF5EB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4CF1B4-F91A-8BF2-B548-26964398D5A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60F1D0-5EBA-485F-9B85-62FBA6DCBB2F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6DC1A33-6321-8E67-93B5-0C504447D590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6C4C6036-EFCF-CA76-CDE5-F7D0EECF19E9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46673777-D44C-B4E4-44A8-E0436723067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25DF9C5A-C5A4-CED1-AAEA-34CB615BA59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84928803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9A28FD-C6FB-783A-8FC0-A089E0EC3A3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721425A6-EE75-E3C4-0B9E-758E01B095CC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11F68FED-76D8-DFFC-31AB-0E5424E168F2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4B68365-CBEF-94C8-45E7-6A45B3593E3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490" indent="-571490">
              <a:defRPr sz="3200">
                <a:latin typeface="Verdana"/>
                <a:ea typeface="Verdana"/>
                <a:cs typeface="Verdana"/>
              </a:defRPr>
            </a:lvl1pPr>
            <a:lvl2pPr marL="571490" lvl="0" indent="-571490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856C1C40-812D-1782-677D-25FAF72D4B45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56442554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3200868A-2150-D6FE-274A-5B9BF3309999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6158224D-E8D8-289A-3D7D-BFE51021E08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629AA96C-DAAF-5E09-4E6F-D0E7AA8838F7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D6EB4A94-52B9-B10D-C9C6-42C53A55EBE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9DE85D5B-3082-31A5-85D7-D6226C4ECB2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1995118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C9482B12-35C4-BDC6-F846-A6CA4AFA29DB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E923BEBF-1EE9-5977-0882-E83FCB4B6418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4B1D7BD-03F6-22A8-F39D-3933511F9CFB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EA45FD97-5498-C2D6-60B9-412C4AB8EFFF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48662D5E-9D94-7B29-2C7F-63D1625434B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063A191E-0DD1-8CF4-66AB-B1329453605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30117866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4A9FE94A-0343-90FE-8B70-79581904C9F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B764CE0-3B30-2807-C004-055959B6D7D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EFD87BE-975A-AA62-082E-7E18335B8F0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C0A7C3CA-AB69-40F7-8D5E-73D2F21A3160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17E5850-792A-A53E-848C-B8C31F1D703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827D28-351C-8D72-982F-388A4041BDD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84B38D-B416-45F7-98C4-913FFE1B762F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6064364F-97B4-5AE2-789F-41BD5DE8E8E4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D1EA8F5E-1FD5-9F22-E85B-B7FEF763E7C3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35DFD902-D071-6F7F-21AC-3316E0D4998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E02A42C6-A530-FE0B-EEC5-F5B94CEB164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9676353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08;p44">
            <a:extLst>
              <a:ext uri="{FF2B5EF4-FFF2-40B4-BE49-F238E27FC236}">
                <a16:creationId xmlns:a16="http://schemas.microsoft.com/office/drawing/2014/main" id="{08F7E935-32C8-D462-4230-313D37388F4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309;p44">
              <a:extLst>
                <a:ext uri="{FF2B5EF4-FFF2-40B4-BE49-F238E27FC236}">
                  <a16:creationId xmlns:a16="http://schemas.microsoft.com/office/drawing/2014/main" id="{B9843039-3045-0AB0-001B-ABD09803BE6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10;p44">
              <a:extLst>
                <a:ext uri="{FF2B5EF4-FFF2-40B4-BE49-F238E27FC236}">
                  <a16:creationId xmlns:a16="http://schemas.microsoft.com/office/drawing/2014/main" id="{268828F3-D451-9550-3C77-ED4D078BA53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311;p44">
                <a:extLst>
                  <a:ext uri="{FF2B5EF4-FFF2-40B4-BE49-F238E27FC236}">
                    <a16:creationId xmlns:a16="http://schemas.microsoft.com/office/drawing/2014/main" id="{269B9588-CB43-BFDF-CF1B-F6183772AB2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312;p44">
                <a:extLst>
                  <a:ext uri="{FF2B5EF4-FFF2-40B4-BE49-F238E27FC236}">
                    <a16:creationId xmlns:a16="http://schemas.microsoft.com/office/drawing/2014/main" id="{66C9ABA9-3A40-B4DA-6E37-55F47D8DD9D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313;p44">
            <a:extLst>
              <a:ext uri="{FF2B5EF4-FFF2-40B4-BE49-F238E27FC236}">
                <a16:creationId xmlns:a16="http://schemas.microsoft.com/office/drawing/2014/main" id="{97C69A28-9B15-9D8E-D793-083F96F21E5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14;p44">
            <a:extLst>
              <a:ext uri="{FF2B5EF4-FFF2-40B4-BE49-F238E27FC236}">
                <a16:creationId xmlns:a16="http://schemas.microsoft.com/office/drawing/2014/main" id="{74B02BC4-BEF3-F5FD-3281-B8FBB872E09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5659E0-8632-484B-9683-9A1DF415D513}" type="slidenum">
              <a:t>‹#›</a:t>
            </a:fld>
            <a:endParaRPr lang="en-US"/>
          </a:p>
        </p:txBody>
      </p:sp>
      <p:cxnSp>
        <p:nvCxnSpPr>
          <p:cNvPr id="9" name="Google Shape;315;p44">
            <a:extLst>
              <a:ext uri="{FF2B5EF4-FFF2-40B4-BE49-F238E27FC236}">
                <a16:creationId xmlns:a16="http://schemas.microsoft.com/office/drawing/2014/main" id="{BD59ED7A-E105-0B7C-2CFF-88B2A0CB73D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316;p44">
            <a:extLst>
              <a:ext uri="{FF2B5EF4-FFF2-40B4-BE49-F238E27FC236}">
                <a16:creationId xmlns:a16="http://schemas.microsoft.com/office/drawing/2014/main" id="{0A3F384B-02C8-5353-7997-EA76194AEEC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800160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99F172-DCEE-CC05-C62F-95ED21FF94D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A66FC3E5-DF43-E62C-E2A5-4E5094FEBB71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18911FF2-1DAB-22BB-ED1F-C19A0AADB170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8BA96EB-D4A6-9C6E-05F6-DB4E10E8727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490" indent="-571490">
              <a:defRPr sz="3200">
                <a:latin typeface="Verdana"/>
                <a:ea typeface="Verdana"/>
                <a:cs typeface="Verdana"/>
              </a:defRPr>
            </a:lvl1pPr>
            <a:lvl2pPr marL="571490" lvl="0" indent="-571490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84D996AE-A547-C5AC-4FB3-0D386091C3B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35081098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0CD5DA5D-9F59-AD17-D47A-56F3E3F4787C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C4D9CB78-F019-679A-7527-7E62CED8560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B2E919B6-68DF-209E-DAB9-2D05095B168C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01AB4DA-D2E6-5DCD-65D2-83E9C8D225D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FE4556FC-7F05-5D6E-7495-B5CC1A432D2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377713096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A87F13AF-AF29-C48D-DEE9-BAAE9A1C8F47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8911A02C-C44E-8C83-671B-FF3FBC8AF9E1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ED57A19-AF14-0CE3-18EF-3621F65D612F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493B5FD9-01F0-C8C3-2BBE-DB9682A166EF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ADB7587F-C4BA-B07C-3D9F-A1EE95CF4E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A0274B33-BF05-ABED-66EB-CFE53506E05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31795842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F1A53B0D-D8F8-37B3-7E48-48C53D724AC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CC94C72-E1EA-6E94-47EC-99B2289522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639F9D5-02E9-C2ED-1293-2D054ED1AB58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6FF17CF0-A0A8-4495-A8A9-4A9C5335E69D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EC384CB-8B32-74E8-A77E-64C442574C9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99D0B0-23CF-BD39-CCA6-DA39DA41B27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7700294-CAAE-451B-ADA8-DAD75BCD5D8D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530E4703-6D98-0E9A-1954-B2DF0D13199E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3FCAB13F-CB18-6AB9-06FC-47D34404F335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1BB78B88-1546-66DA-A563-1256B815EDA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DCF4110C-6DC4-8AD1-0C98-51B20240A5D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59140892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7BCEC55F-3FCB-A9D1-134B-DEB64A803AC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85EEFB1-E92D-3D6E-47A5-788E33E9E28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F7E54BB-1103-7B2D-F8CF-A1CD9DF70BE1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BD59460B-D242-406B-A4B5-E780E0EB7BF1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54E62ED-9251-8CD2-B71C-1BB08F2F723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4BDEBB0-B805-2B8A-39A8-E98798D51EA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C45393-DD47-4DB4-B738-510CB6593111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391CA8A8-570C-B3C6-40CC-E819D31A686C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5471AFF7-9FAE-DA04-4FF2-2FAD5F33E1B1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2EFF555F-4DA3-4616-2DED-2E7D20B5745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EB3A3E96-AB08-693C-74E2-B23BB7FC875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84909750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72B14D1B-A262-A29E-E650-08C85323788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F88E617-873A-6464-EE50-7FBF021B350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9AB15F-5B2D-BB91-C4B7-9E6B23F5517C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411D90ED-95BA-4BD2-BA74-AC05AB69A055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C9D3FD-3257-9432-462D-FE929C4FD58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C4F8698-4937-1D87-9F31-11202CA9798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9B6E64-36D6-4C26-A77E-4D2808D1B1A2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CCEE5738-2C4B-833C-7FE1-824DB7D23886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EAE3CE02-7AF6-3F96-A9C8-65CC5132ED5D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9F615296-5A3B-DBB4-518A-4C7E2F64A89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23971C81-D96A-4095-D4E6-E28E7B8A659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72125628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8DD095-0F65-1442-2EAA-9C8C4A7DB7D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FF37CE7C-A316-C184-3462-84FDFBA94773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A7DC23C5-89E6-82DD-ADED-1ADEDBAD1939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BD87EF4-30D2-E2AF-0043-6DAF5704FC5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490" indent="-571490">
              <a:defRPr sz="3200">
                <a:latin typeface="Verdana"/>
                <a:ea typeface="Verdana"/>
                <a:cs typeface="Verdana"/>
              </a:defRPr>
            </a:lvl1pPr>
            <a:lvl2pPr marL="571490" lvl="0" indent="-571490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950B9A0D-0B3E-97B1-9D45-3033FEF55FF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05615918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788886AD-6524-A13E-25BC-5191F428893D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8D5A4EB1-347D-0B35-C908-DC2AF0CCAA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F3AA4625-ECDB-6E6E-A0F4-316F21797930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DF3D13BD-C1D4-157A-8BBB-AE51AFE7D09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71726414-9D22-CCF4-F89A-610CC443751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157525354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BAE2A19D-51B4-0F0A-02D1-4BAFDF15CA1F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7BB0826F-50DC-780C-A1FF-AE18AAB6031B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D2E89FCA-059C-CEE0-AF68-DFBC66AEFFF4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4CACC5D5-1DD7-82EE-1A86-D7149BE75DB1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70932088-85CC-279A-84F9-E100CED7DE5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7FE5D0C4-58DE-EB9A-C3DA-EBF9D5E7543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8128804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8202B79D-4C34-6DAC-0C8B-6A41D29A2C3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811FAAD-EE0C-B083-C20A-3ABFB31C815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FB10C6-C841-8297-0A31-0067DD2FD477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CB21CBE5-64C3-4F96-AEA5-751DB2731806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8F3A2E-BC70-ACF1-FD8F-9C447DA805C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17F411-92B9-2918-2DB0-E259381AD52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D9BDCE-87FC-4A7F-9FF0-00FD940F70BB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3E961523-D4E0-5E88-4F87-38653E770933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F6646705-2D0E-F043-1A6D-0112B18BD752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D6226E04-07AF-957E-6A80-39F05319249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954E8F27-FEB1-74B8-CD51-E582FB2D12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6990248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3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18;p45">
            <a:extLst>
              <a:ext uri="{FF2B5EF4-FFF2-40B4-BE49-F238E27FC236}">
                <a16:creationId xmlns:a16="http://schemas.microsoft.com/office/drawing/2014/main" id="{1F4BB26D-C69E-5884-9B4D-A435B4131F15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319;p45">
              <a:extLst>
                <a:ext uri="{FF2B5EF4-FFF2-40B4-BE49-F238E27FC236}">
                  <a16:creationId xmlns:a16="http://schemas.microsoft.com/office/drawing/2014/main" id="{56FC7C9E-8661-4924-E604-CD41690E70F7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320;p45">
              <a:extLst>
                <a:ext uri="{FF2B5EF4-FFF2-40B4-BE49-F238E27FC236}">
                  <a16:creationId xmlns:a16="http://schemas.microsoft.com/office/drawing/2014/main" id="{86362403-487C-75C3-17E9-AADE965A27E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321;p45">
              <a:extLst>
                <a:ext uri="{FF2B5EF4-FFF2-40B4-BE49-F238E27FC236}">
                  <a16:creationId xmlns:a16="http://schemas.microsoft.com/office/drawing/2014/main" id="{FE7C2951-EE6C-9CD7-6DFF-B91071F115C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322;p45">
              <a:extLst>
                <a:ext uri="{FF2B5EF4-FFF2-40B4-BE49-F238E27FC236}">
                  <a16:creationId xmlns:a16="http://schemas.microsoft.com/office/drawing/2014/main" id="{7E32DA15-E8D2-C2FE-7D43-BAF02A70E6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323;p45">
            <a:extLst>
              <a:ext uri="{FF2B5EF4-FFF2-40B4-BE49-F238E27FC236}">
                <a16:creationId xmlns:a16="http://schemas.microsoft.com/office/drawing/2014/main" id="{52B17E63-3B2D-76FD-E09D-8887BCE157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24;p45">
            <a:extLst>
              <a:ext uri="{FF2B5EF4-FFF2-40B4-BE49-F238E27FC236}">
                <a16:creationId xmlns:a16="http://schemas.microsoft.com/office/drawing/2014/main" id="{4CDE4897-DFEE-688B-71A6-0BE12C1B108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3258047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5357CB-05F9-63C8-F96B-853D266284D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CD2998CF-0D56-1846-0016-1023B74C46AC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AEB2534A-8673-2425-FFEF-426858F3EB13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70CD3D2-4008-A525-703B-88DAA9196F7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490" indent="-571490">
              <a:defRPr sz="3200">
                <a:latin typeface="Verdana"/>
                <a:ea typeface="Verdana"/>
                <a:cs typeface="Verdana"/>
              </a:defRPr>
            </a:lvl1pPr>
            <a:lvl2pPr marL="571490" lvl="0" indent="-571490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53488EC5-17F8-448A-878E-796AC236C1A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79654931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E6B81775-3C04-BE74-B5EB-C661B7CC8D6C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0DED603D-AAB5-8819-D0EF-58749A6C67D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909C0EDB-6BF2-816E-99B8-875EAA60A545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DCEB529-732A-B4B5-F62E-83FA07FD6A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9DBA70E-5117-E2EA-6A61-03E4A5219B9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4347231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FE366421-00C4-1EF3-D9DE-5802F5417382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4A0D2EF2-A7AC-B627-7C6E-F5EF07EA1293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D8C7A2F-C8D9-80DF-83A8-A794D3B62B35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1AD7A57A-556F-E369-E98F-64597A866E1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C53346D0-1D49-F272-3A69-AC2A73EDE1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0065711F-49C1-43C5-B4B3-3F454248415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23721927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59690-5AD7-5085-46F0-A0AB9E88DF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30191160-B934-CABB-8758-26157CFA725C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09E99765-3666-ED59-176D-231F11BF1945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61697F-87B0-768C-CD3F-AE4CC0D26A5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490" indent="-571490">
              <a:defRPr sz="3200">
                <a:latin typeface="Verdana"/>
                <a:ea typeface="Verdana"/>
                <a:cs typeface="Verdana"/>
              </a:defRPr>
            </a:lvl1pPr>
            <a:lvl2pPr marL="571490" lvl="0" indent="-571490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CA1A7BAD-A718-0890-2204-4F259C7239C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82571672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C3AB2E9C-43D4-7CCF-9611-13C979ACC0AD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828FCB98-38F4-3D58-A72F-9D4EC12720D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F7713124-72DB-95E9-E515-848E5F4E4BFA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2F8921C0-1ACA-1DC2-B08F-AD416636F46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B3C21F61-FB89-345D-FE21-7FDC5884BD6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507104839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06F322F5-2150-B3CB-E4D6-8A21708D5B37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5B69FF8F-D89A-26FE-2146-2D26E541FACA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FE23BB0-81A7-90BD-97EF-6472F435C20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1A783BB3-334F-0FD1-25EF-6586067DDB3A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66062C09-4062-4DAD-25B2-B7ED29CB8F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420FDBE7-B587-1BEA-BAEE-E44C8EDD6E6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97268106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DB57A1CA-3EC6-237E-C69F-596BB26F492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25F5FC1-5560-7D4B-D328-E09FC460C2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FF3CE01-7462-4B7D-9E9B-2CCF1258E690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94E5E6CF-3F13-4672-93B8-451CB81D4FFA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FCCC66-E374-432F-3797-383641D671A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511782-00A9-E596-D6EA-AFE7E066EEB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611EF0-2046-4596-BB8F-9A87C229A9DB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2CF761FC-9843-B352-C2F8-00643EB9D754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89FB4F9D-186A-3BE8-C547-D99BF91CC4C8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6792E68A-809F-9AE8-E334-AB5E402F1D7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0828F99C-96D9-035A-4459-3C6C0775AB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14079756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CB9DA56-3413-D2F4-1CFB-858CADE7623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9B59D9AB-1454-1B9E-55F7-49C650FA6FDB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DDAA5C17-1762-171C-B88C-01BCD2A0B086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17673AA-C621-76C5-375B-8F5F33E10DB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490" indent="-571490">
              <a:defRPr sz="3200">
                <a:latin typeface="Verdana"/>
                <a:ea typeface="Verdana"/>
                <a:cs typeface="Verdana"/>
              </a:defRPr>
            </a:lvl1pPr>
            <a:lvl2pPr marL="571490" lvl="0" indent="-571490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2474858A-C75E-D2F3-C553-6DFBB1B6FEA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03643397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207F5A19-FE55-3F1E-7C0B-51B3B771ECD2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EEB48386-63EB-E6FE-52AC-DA23E13FA5D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3B95B180-B202-1D0F-B1A6-296F11AFCD3A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79BA0978-76E9-6413-00F5-577A4A23DAB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23619050-E465-2CF3-7A4C-9202C85EE59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749794133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B74BE614-1464-A4C9-8799-7CE30446E845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E16D7A91-D556-C65A-5215-8A6B504FA378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D443215-73EC-3E62-7DA2-54879E00811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2A294F45-49E2-4718-34EA-265F7DC88FB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2B80DCF5-3142-942D-7664-77230EE73A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FDB636AC-8299-CAEE-EBE5-5B34035B0D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68752454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6;p46">
            <a:extLst>
              <a:ext uri="{FF2B5EF4-FFF2-40B4-BE49-F238E27FC236}">
                <a16:creationId xmlns:a16="http://schemas.microsoft.com/office/drawing/2014/main" id="{3B94BC55-7D68-BFF8-4921-2AC2F87BB4E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327;p46">
            <a:extLst>
              <a:ext uri="{FF2B5EF4-FFF2-40B4-BE49-F238E27FC236}">
                <a16:creationId xmlns:a16="http://schemas.microsoft.com/office/drawing/2014/main" id="{33D47416-524C-9260-738C-F98A5A8E3FC5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328;p46">
            <a:extLst>
              <a:ext uri="{FF2B5EF4-FFF2-40B4-BE49-F238E27FC236}">
                <a16:creationId xmlns:a16="http://schemas.microsoft.com/office/drawing/2014/main" id="{6AD53426-28F6-8F04-FB61-F93C4A19B47E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329;p46">
              <a:extLst>
                <a:ext uri="{FF2B5EF4-FFF2-40B4-BE49-F238E27FC236}">
                  <a16:creationId xmlns:a16="http://schemas.microsoft.com/office/drawing/2014/main" id="{F0040600-2FA9-594E-0E14-4A42760E78BB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330;p46">
              <a:extLst>
                <a:ext uri="{FF2B5EF4-FFF2-40B4-BE49-F238E27FC236}">
                  <a16:creationId xmlns:a16="http://schemas.microsoft.com/office/drawing/2014/main" id="{A470DAA5-6F78-ABD9-EF28-9DF47E2B6E14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332;p46">
            <a:extLst>
              <a:ext uri="{FF2B5EF4-FFF2-40B4-BE49-F238E27FC236}">
                <a16:creationId xmlns:a16="http://schemas.microsoft.com/office/drawing/2014/main" id="{1C3AEDBF-9C4F-2699-07E3-70C7D8F2D25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7599622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A0789A-69F8-51ED-5AFE-0BC0693CEE1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07860378-E03D-B945-45A2-ABFD6EA70086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C9AD2CA8-9A38-C2BB-6DBE-AF305B81609E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EEDA6-6177-B8C1-7A4D-17FDF936191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490" indent="-571490">
              <a:defRPr sz="3200">
                <a:latin typeface="Verdana"/>
                <a:ea typeface="Verdana"/>
                <a:cs typeface="Verdana"/>
              </a:defRPr>
            </a:lvl1pPr>
            <a:lvl2pPr marL="571490" lvl="0" indent="-571490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8250F744-C7A3-8EF0-C436-DEC1A836F7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50786146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A768AEE6-799A-F1C8-05DA-70991CF5EEEA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0D74A3C5-8902-97B1-AD23-88A8077157B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9EFCB1F0-5D66-042B-50A6-CBCBB4728A47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36D8458-CD77-0B6E-0DCE-8274615E5E5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D0ACE7E8-B5B0-AE0A-90CE-75093ECD232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90280646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AF80300B-FDE6-8C2D-8A33-5E87A917A62F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8D1B5B78-5FE1-89B5-9047-476802B7DD46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C8FE15A4-DA6E-407D-EDAF-390466E6FB12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26AF0EDE-6E3D-B170-BDAB-413EF27CBFE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F93C884A-2299-5906-DB48-43D39BC0FF6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662BA201-BD96-C863-03D5-0B62724C867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49627577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2F63E6-75B4-A30D-E9EE-EFB5DB1414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99B8B5A7-F067-8CF4-8CAD-B99D3D3D0191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F2EF7F9D-1C54-08B1-B81B-3FCDEF816F97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40D037D-7AED-72A9-339B-6CFC50F5ED3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490" indent="-571490">
              <a:defRPr sz="3200">
                <a:latin typeface="Verdana"/>
                <a:ea typeface="Verdana"/>
                <a:cs typeface="Verdana"/>
              </a:defRPr>
            </a:lvl1pPr>
            <a:lvl2pPr marL="571490" lvl="0" indent="-571490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359999D8-06A3-888F-F7B1-FA5DC6D30D2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25242720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C1A4A4D9-2FC9-1E9B-CA45-89B711550988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82CA97C5-7BD4-AD95-4628-E45C84B3DF8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B650E566-A7D9-1E1C-E922-F86738238AAC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99B8BB92-EB72-CD67-69A2-3168BBBA250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FA388F98-6FDC-F027-4F6F-D7FE32041D7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854636133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9F025D3E-3FC6-2D5E-3110-57A042FB015E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61A37B32-3525-7B47-F9D7-5F334EFAFC91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124B5F5-D93B-0799-FF07-ACC877EDA09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F58048EE-60F9-81CD-929C-8D429ECD7972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F263760C-0F88-4694-49F1-199325A21F8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0C7AF3F8-9106-F23C-708D-580EF658812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01044353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22C85AD-F211-982B-04FF-E02585A22FFB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45A7FC5-4C1E-EF36-6196-A5600DC8689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54E40EB6-E3BC-2409-BB87-A60310A6F15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7BAE57CB-211F-FC95-0C26-2EF9E93F23D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6211E2F0-78B9-B7FA-4D6C-794CA197C73F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18073AB7-21AF-6345-726C-00E58078DD47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49BAD784-AE62-AE8E-D011-B9ADAE8ADD3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328307A6-4221-54D5-5C66-4CA57295BF1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339989692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5620E53C-E2B5-8CE9-B723-5DDD338CE1F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61F3267A-DB3C-C667-4AA8-332C0A3BC891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DAAB028F-7338-43B6-68D5-80A227CA7F37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472CCAD5-DF8C-B156-D166-CEC3669C7953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14C8DA53-DFA4-F685-D74C-F9C90F8F795F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6C84E79-E5FA-A4A4-E0ED-D41EBCE415F8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344E92C9-93CC-8DE8-2551-C98C7E9641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78105503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7" hidden="1">
            <a:extLst>
              <a:ext uri="{FF2B5EF4-FFF2-40B4-BE49-F238E27FC236}">
                <a16:creationId xmlns:a16="http://schemas.microsoft.com/office/drawing/2014/main" id="{610F317B-1E7C-E15C-2902-22BF6BC1AA5B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7" hidden="1">
                        <a:extLst>
                          <a:ext uri="{FF2B5EF4-FFF2-40B4-BE49-F238E27FC236}">
                            <a16:creationId xmlns:a16="http://schemas.microsoft.com/office/drawing/2014/main" id="{610F317B-1E7C-E15C-2902-22BF6BC1AA5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6">
            <a:extLst>
              <a:ext uri="{FF2B5EF4-FFF2-40B4-BE49-F238E27FC236}">
                <a16:creationId xmlns:a16="http://schemas.microsoft.com/office/drawing/2014/main" id="{507DC67E-F38E-2947-A335-80FE84D89157}"/>
              </a:ext>
            </a:extLst>
          </p:cNvPr>
          <p:cNvSpPr/>
          <p:nvPr/>
        </p:nvSpPr>
        <p:spPr>
          <a:xfrm>
            <a:off x="-31752" y="9944100"/>
            <a:ext cx="18319748" cy="3429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4" name="Picture 13">
            <a:extLst>
              <a:ext uri="{FF2B5EF4-FFF2-40B4-BE49-F238E27FC236}">
                <a16:creationId xmlns:a16="http://schemas.microsoft.com/office/drawing/2014/main" id="{69FD5E9D-3F81-D98F-AFF3-80CEDBCFC61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1918957" y="612775"/>
            <a:ext cx="5559423" cy="272097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5" name="Group 11">
            <a:extLst>
              <a:ext uri="{FF2B5EF4-FFF2-40B4-BE49-F238E27FC236}">
                <a16:creationId xmlns:a16="http://schemas.microsoft.com/office/drawing/2014/main" id="{DF2FD208-6C6F-65E5-637B-766D1F11E471}"/>
              </a:ext>
            </a:extLst>
          </p:cNvPr>
          <p:cNvGrpSpPr/>
          <p:nvPr/>
        </p:nvGrpSpPr>
        <p:grpSpPr>
          <a:xfrm>
            <a:off x="1" y="0"/>
            <a:ext cx="2794004" cy="9944100"/>
            <a:chOff x="0" y="0"/>
            <a:chExt cx="1862669" cy="6629400"/>
          </a:xfrm>
        </p:grpSpPr>
        <p:sp>
          <p:nvSpPr>
            <p:cNvPr id="6" name="Rectangle 9">
              <a:extLst>
                <a:ext uri="{FF2B5EF4-FFF2-40B4-BE49-F238E27FC236}">
                  <a16:creationId xmlns:a16="http://schemas.microsoft.com/office/drawing/2014/main" id="{5A21A1BD-2516-AB4B-2BB0-328FFBECF12E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36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7" name="Picture 7">
              <a:extLst>
                <a:ext uri="{FF2B5EF4-FFF2-40B4-BE49-F238E27FC236}">
                  <a16:creationId xmlns:a16="http://schemas.microsoft.com/office/drawing/2014/main" id="{C5A816EB-503C-BA88-B0EC-C5131AD278B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l="7219" t="16937" r="72250" b="20589"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8" name="Subtitle 2">
            <a:extLst>
              <a:ext uri="{FF2B5EF4-FFF2-40B4-BE49-F238E27FC236}">
                <a16:creationId xmlns:a16="http://schemas.microsoft.com/office/drawing/2014/main" id="{2395DB8E-12A1-62A3-8D13-E507E609EF6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21238" y="6293640"/>
            <a:ext cx="8232768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0C93713-0FF1-A2F6-83B4-EB502A3F55F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32807" y="2709637"/>
            <a:ext cx="15284739" cy="3417314"/>
          </a:xfrm>
        </p:spPr>
        <p:txBody>
          <a:bodyPr anchor="b"/>
          <a:lstStyle>
            <a:lvl1pPr>
              <a:defRPr sz="80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3E5B03AF-B111-7C6A-A43F-3DFB612C6B5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6900863"/>
            <a:ext cx="8229600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11319B84-413D-AB8B-8EDA-00DC2A149D8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7508084"/>
            <a:ext cx="8229600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4430360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3CC43B1A-80D6-50C4-A844-E8E77CAFB984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3CC43B1A-80D6-50C4-A844-E8E77CAFB98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F37B920C-45F2-9CB5-776E-DE6420999BF3}"/>
              </a:ext>
            </a:extLst>
          </p:cNvPr>
          <p:cNvSpPr/>
          <p:nvPr/>
        </p:nvSpPr>
        <p:spPr>
          <a:xfrm>
            <a:off x="-15868" y="9931399"/>
            <a:ext cx="18319748" cy="355601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C54595DC-C1B2-970F-E387-DF8D868E3D98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C54595DC-C1B2-970F-E387-DF8D868E3D9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84F634A2-8660-3863-E368-1DABAD9529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7167" y="337262"/>
            <a:ext cx="17573583" cy="853985"/>
          </a:xfrm>
        </p:spPr>
        <p:txBody>
          <a:bodyPr/>
          <a:lstStyle>
            <a:lvl1pPr>
              <a:defRPr sz="4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04F4A64-CCF8-6AE1-D6D2-AFC9D7C29B1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27167" y="1375797"/>
            <a:ext cx="17573583" cy="7438008"/>
          </a:xfrm>
        </p:spPr>
        <p:txBody>
          <a:bodyPr/>
          <a:lstStyle>
            <a:lvl1pPr marL="571490" indent="-571490">
              <a:buFont typeface="Wingdings" pitchFamily="2"/>
              <a:buChar char="§"/>
              <a:defRPr sz="2801" b="1"/>
            </a:lvl1pPr>
            <a:lvl2pPr marL="914376" indent="-444494">
              <a:buChar char="̶"/>
              <a:defRPr sz="2801"/>
            </a:lvl2pPr>
            <a:lvl3pPr marL="1384259" indent="-469883">
              <a:defRPr sz="2801"/>
            </a:lvl3pPr>
            <a:lvl4pPr marL="1828754" indent="-444494">
              <a:buFont typeface="Wingdings" pitchFamily="2"/>
              <a:buChar char="ü"/>
              <a:defRPr sz="2801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C5685A5-EF47-50D2-21DC-F379650C914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788399" y="8953503"/>
            <a:ext cx="12112352" cy="974727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88533B31-A815-746C-6F43-F60943471F6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2201">
                <a:solidFill>
                  <a:srgbClr val="FFFFFF"/>
                </a:solidFill>
              </a:defRPr>
            </a:lvl1pPr>
          </a:lstStyle>
          <a:p>
            <a:pPr lvl="0"/>
            <a:fld id="{337E2ED8-74B0-443F-8370-D3D14E9DC903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BE709F45-D8BC-9ED0-6FD2-BCE2458D15F2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52397" y="8953503"/>
            <a:ext cx="5556516" cy="97789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2117396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4;p47">
            <a:extLst>
              <a:ext uri="{FF2B5EF4-FFF2-40B4-BE49-F238E27FC236}">
                <a16:creationId xmlns:a16="http://schemas.microsoft.com/office/drawing/2014/main" id="{9259992D-8A31-C6C5-93C3-AD073E21B9B5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35;p47">
            <a:extLst>
              <a:ext uri="{FF2B5EF4-FFF2-40B4-BE49-F238E27FC236}">
                <a16:creationId xmlns:a16="http://schemas.microsoft.com/office/drawing/2014/main" id="{B4625615-B101-2E08-BECE-50C0A82C898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336;p47">
            <a:extLst>
              <a:ext uri="{FF2B5EF4-FFF2-40B4-BE49-F238E27FC236}">
                <a16:creationId xmlns:a16="http://schemas.microsoft.com/office/drawing/2014/main" id="{9C9E8D1A-15FD-DB2C-7528-738FCED755E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337;p47">
            <a:extLst>
              <a:ext uri="{FF2B5EF4-FFF2-40B4-BE49-F238E27FC236}">
                <a16:creationId xmlns:a16="http://schemas.microsoft.com/office/drawing/2014/main" id="{893EDCF5-40E1-BE43-F784-955C56DC3DB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22B87AE-BA78-477B-8F2A-913DFC67C5FD}" type="slidenum">
              <a:t>‹#›</a:t>
            </a:fld>
            <a:endParaRPr lang="en-US"/>
          </a:p>
        </p:txBody>
      </p:sp>
      <p:cxnSp>
        <p:nvCxnSpPr>
          <p:cNvPr id="6" name="Google Shape;338;p47">
            <a:extLst>
              <a:ext uri="{FF2B5EF4-FFF2-40B4-BE49-F238E27FC236}">
                <a16:creationId xmlns:a16="http://schemas.microsoft.com/office/drawing/2014/main" id="{F77DF2FC-318C-F97F-6D44-A4FBD7F3743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339;p47">
            <a:extLst>
              <a:ext uri="{FF2B5EF4-FFF2-40B4-BE49-F238E27FC236}">
                <a16:creationId xmlns:a16="http://schemas.microsoft.com/office/drawing/2014/main" id="{AB53AB1E-75A3-4B1D-EEDB-02587095222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340;p47">
            <a:extLst>
              <a:ext uri="{FF2B5EF4-FFF2-40B4-BE49-F238E27FC236}">
                <a16:creationId xmlns:a16="http://schemas.microsoft.com/office/drawing/2014/main" id="{49519EEA-BCB4-3E5D-66F0-ADBC561DF86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341;p47">
              <a:extLst>
                <a:ext uri="{FF2B5EF4-FFF2-40B4-BE49-F238E27FC236}">
                  <a16:creationId xmlns:a16="http://schemas.microsoft.com/office/drawing/2014/main" id="{43A88DB3-34B6-0C6E-86EB-7D1C09E69B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342;p47">
              <a:extLst>
                <a:ext uri="{FF2B5EF4-FFF2-40B4-BE49-F238E27FC236}">
                  <a16:creationId xmlns:a16="http://schemas.microsoft.com/office/drawing/2014/main" id="{21C59098-9EB2-2472-5750-4D40BEAD355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343;p47">
                <a:extLst>
                  <a:ext uri="{FF2B5EF4-FFF2-40B4-BE49-F238E27FC236}">
                    <a16:creationId xmlns:a16="http://schemas.microsoft.com/office/drawing/2014/main" id="{13D6B908-81F9-2840-51A1-6A8D03DE447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344;p47">
                <a:extLst>
                  <a:ext uri="{FF2B5EF4-FFF2-40B4-BE49-F238E27FC236}">
                    <a16:creationId xmlns:a16="http://schemas.microsoft.com/office/drawing/2014/main" id="{2A317885-CBD3-D43C-D622-C2447548B46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345;p47" descr="Open quotation mark with solid fill">
            <a:extLst>
              <a:ext uri="{FF2B5EF4-FFF2-40B4-BE49-F238E27FC236}">
                <a16:creationId xmlns:a16="http://schemas.microsoft.com/office/drawing/2014/main" id="{9CA67AFE-E0BB-7F2D-E8E1-0302EADF994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08488041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8;p6">
            <a:extLst>
              <a:ext uri="{FF2B5EF4-FFF2-40B4-BE49-F238E27FC236}">
                <a16:creationId xmlns:a16="http://schemas.microsoft.com/office/drawing/2014/main" id="{19E732B0-BAF0-30ED-F2D9-EAC267DB87E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59;p6">
              <a:extLst>
                <a:ext uri="{FF2B5EF4-FFF2-40B4-BE49-F238E27FC236}">
                  <a16:creationId xmlns:a16="http://schemas.microsoft.com/office/drawing/2014/main" id="{BD703FBE-6A3E-B60D-09BB-9C2574C13C3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60;p6">
              <a:extLst>
                <a:ext uri="{FF2B5EF4-FFF2-40B4-BE49-F238E27FC236}">
                  <a16:creationId xmlns:a16="http://schemas.microsoft.com/office/drawing/2014/main" id="{DB03403F-ED04-62CC-8D35-8FE95F4D3BB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61;p6">
                <a:extLst>
                  <a:ext uri="{FF2B5EF4-FFF2-40B4-BE49-F238E27FC236}">
                    <a16:creationId xmlns:a16="http://schemas.microsoft.com/office/drawing/2014/main" id="{FCEF9EF5-3742-7362-DA37-9DD2FEBB79A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62;p6">
                <a:extLst>
                  <a:ext uri="{FF2B5EF4-FFF2-40B4-BE49-F238E27FC236}">
                    <a16:creationId xmlns:a16="http://schemas.microsoft.com/office/drawing/2014/main" id="{B5534239-EF91-D70D-0BF9-F3C32C3B9A7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63;p6">
            <a:extLst>
              <a:ext uri="{FF2B5EF4-FFF2-40B4-BE49-F238E27FC236}">
                <a16:creationId xmlns:a16="http://schemas.microsoft.com/office/drawing/2014/main" id="{F1E6A3C3-67F9-3ACD-02F3-AF8E42EDD37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 lIns="91421" tIns="45701" rIns="91421" bIns="457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4;p6">
            <a:extLst>
              <a:ext uri="{FF2B5EF4-FFF2-40B4-BE49-F238E27FC236}">
                <a16:creationId xmlns:a16="http://schemas.microsoft.com/office/drawing/2014/main" id="{AFEB0BBE-3FE3-FF79-B464-7C5DE3278A7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 lIns="91421" tIns="45701" rIns="91421" bIns="45701"/>
          <a:lstStyle>
            <a:lvl1pPr marL="685800" indent="-514350">
              <a:spcAft>
                <a:spcPts val="0"/>
              </a:spcAft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65;p6">
            <a:extLst>
              <a:ext uri="{FF2B5EF4-FFF2-40B4-BE49-F238E27FC236}">
                <a16:creationId xmlns:a16="http://schemas.microsoft.com/office/drawing/2014/main" id="{49D36C42-D08D-BE3D-E79A-3C9D7AF4893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91421" tIns="45701" rIns="91421" bIns="45701"/>
          <a:lstStyle>
            <a:lvl1pPr>
              <a:defRPr>
                <a:solidFill>
                  <a:srgbClr val="AEB3B7"/>
                </a:solidFill>
                <a:ea typeface="Calibri"/>
                <a:cs typeface="Calibri"/>
              </a:defRPr>
            </a:lvl1pPr>
          </a:lstStyle>
          <a:p>
            <a:pPr lvl="0"/>
            <a:fld id="{B1829762-F937-4FCA-BCC0-789D0695D267}" type="slidenum">
              <a:t>‹#›</a:t>
            </a:fld>
            <a:endParaRPr lang="en-US"/>
          </a:p>
        </p:txBody>
      </p:sp>
      <p:cxnSp>
        <p:nvCxnSpPr>
          <p:cNvPr id="10" name="Google Shape;66;p6">
            <a:extLst>
              <a:ext uri="{FF2B5EF4-FFF2-40B4-BE49-F238E27FC236}">
                <a16:creationId xmlns:a16="http://schemas.microsoft.com/office/drawing/2014/main" id="{6E36E1C0-A71C-FB47-0EA2-AE61A3575A42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67;p6">
            <a:extLst>
              <a:ext uri="{FF2B5EF4-FFF2-40B4-BE49-F238E27FC236}">
                <a16:creationId xmlns:a16="http://schemas.microsoft.com/office/drawing/2014/main" id="{422EC046-19FC-3B76-4532-D3B822363E9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91421" tIns="45701" rIns="91421" bIns="45701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9390010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9;p11">
            <a:extLst>
              <a:ext uri="{FF2B5EF4-FFF2-40B4-BE49-F238E27FC236}">
                <a16:creationId xmlns:a16="http://schemas.microsoft.com/office/drawing/2014/main" id="{EB7D96CF-0C1B-ED5E-A130-FBC1C67D375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 lIns="91421" tIns="45701" rIns="91421" bIns="45701"/>
          <a:lstStyle>
            <a:lvl1pPr marL="685800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10;p11">
            <a:extLst>
              <a:ext uri="{FF2B5EF4-FFF2-40B4-BE49-F238E27FC236}">
                <a16:creationId xmlns:a16="http://schemas.microsoft.com/office/drawing/2014/main" id="{2C63C9F4-710A-1673-4CFF-99FDF795CA33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11;p11">
            <a:extLst>
              <a:ext uri="{FF2B5EF4-FFF2-40B4-BE49-F238E27FC236}">
                <a16:creationId xmlns:a16="http://schemas.microsoft.com/office/drawing/2014/main" id="{2455B4FA-8384-9016-D4FB-A030CA9D454D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112;p11">
              <a:extLst>
                <a:ext uri="{FF2B5EF4-FFF2-40B4-BE49-F238E27FC236}">
                  <a16:creationId xmlns:a16="http://schemas.microsoft.com/office/drawing/2014/main" id="{1FA750B6-D1E3-C58F-6268-B5F8BF8EA238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13;p11">
              <a:extLst>
                <a:ext uri="{FF2B5EF4-FFF2-40B4-BE49-F238E27FC236}">
                  <a16:creationId xmlns:a16="http://schemas.microsoft.com/office/drawing/2014/main" id="{3F272B16-D4F6-1CB4-7417-D2770225EC2B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15;p11">
            <a:extLst>
              <a:ext uri="{FF2B5EF4-FFF2-40B4-BE49-F238E27FC236}">
                <a16:creationId xmlns:a16="http://schemas.microsoft.com/office/drawing/2014/main" id="{98D4CBF4-305B-6137-CFD8-B503872577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42694642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717223A4-5CD8-D9EA-D08E-FB299C80EB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1289"/>
            <a:ext cx="18283428" cy="1028442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11">
            <a:extLst>
              <a:ext uri="{FF2B5EF4-FFF2-40B4-BE49-F238E27FC236}">
                <a16:creationId xmlns:a16="http://schemas.microsoft.com/office/drawing/2014/main" id="{34E07CDD-3DBD-7194-A0B8-CFEF7F8999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03781" y="8872509"/>
            <a:ext cx="1408181" cy="74066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875197DB-3789-4585-AB5D-9212B23779D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99" y="5143501"/>
            <a:ext cx="6271188" cy="1654286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6000">
                <a:solidFill>
                  <a:srgbClr val="79818A"/>
                </a:solidFill>
              </a:defRPr>
            </a:lvl1pPr>
            <a:lvl2pPr marL="0" lvl="0" indent="0">
              <a:spcBef>
                <a:spcPts val="0"/>
              </a:spcBef>
              <a:buNone/>
              <a:defRPr sz="6000">
                <a:solidFill>
                  <a:srgbClr val="79818A"/>
                </a:solidFill>
              </a:defRPr>
            </a:lvl2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E337B63A-9152-7503-3E6A-88A4E4822C3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84" y="7163483"/>
            <a:ext cx="6271188" cy="1174980"/>
          </a:xfrm>
        </p:spPr>
        <p:txBody>
          <a:bodyPr>
            <a:normAutofit/>
          </a:bodyPr>
          <a:lstStyle>
            <a:lvl1pPr marL="0" indent="0">
              <a:buNone/>
              <a:defRPr sz="3000">
                <a:solidFill>
                  <a:srgbClr val="FFFFFF"/>
                </a:solidFill>
              </a:defRPr>
            </a:lvl1pPr>
            <a:lvl2pPr marL="0" lvl="0" indent="0">
              <a:spcBef>
                <a:spcPts val="1500"/>
              </a:spcBef>
              <a:buNone/>
              <a:defRPr>
                <a:solidFill>
                  <a:srgbClr val="FFFFFF"/>
                </a:solidFill>
              </a:defRPr>
            </a:lvl2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3224156496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D549FCCA-EB0A-FEA0-FE7D-F14BF6AA7F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82" y="1137"/>
            <a:ext cx="18283935" cy="1028470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5EE2549B-F817-91B5-2556-0E1B0CDDECE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Slide Heading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235BF3D8-273D-0D51-1DC7-13E930B468A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59CBE8"/>
                </a:solidFill>
              </a:defRPr>
            </a:lvl1pPr>
          </a:lstStyle>
          <a:p>
            <a:pPr lvl="0"/>
            <a:fld id="{7B8EBC70-E305-4D06-A4E7-700E92C36E61}" type="slidenum">
              <a:t>‹#›</a:t>
            </a:fld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29CD5C6F-39E8-CA01-2FF1-964A8BBD10E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57305" y="2738441"/>
            <a:ext cx="15773400" cy="602456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61317883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>
            <a:extLst>
              <a:ext uri="{FF2B5EF4-FFF2-40B4-BE49-F238E27FC236}">
                <a16:creationId xmlns:a16="http://schemas.microsoft.com/office/drawing/2014/main" id="{504BC075-435B-E875-BB95-53DF376D7D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1289"/>
            <a:ext cx="18283428" cy="1028442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1C713CE3-3F06-0AE5-31C3-EDEDCBFDB7A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357760" y="547694"/>
            <a:ext cx="7390893" cy="198833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Slide Header</a:t>
            </a: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7528AFE0-5B4C-32AA-FE90-E8F80D46714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59CBE8"/>
                </a:solidFill>
              </a:defRPr>
            </a:lvl1pPr>
          </a:lstStyle>
          <a:p>
            <a:pPr lvl="0"/>
            <a:fld id="{09BF641B-99EE-4381-AB66-6BF1369C5D39}" type="slidenum">
              <a:t>‹#›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0F694BFE-9FC3-B0D8-FFA5-8D597552517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357760" y="2738441"/>
            <a:ext cx="7390893" cy="602456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30023434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reak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586BE851-41D7-C448-8EE4-0FEEE56A74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137"/>
            <a:ext cx="18283428" cy="1028671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9">
            <a:extLst>
              <a:ext uri="{FF2B5EF4-FFF2-40B4-BE49-F238E27FC236}">
                <a16:creationId xmlns:a16="http://schemas.microsoft.com/office/drawing/2014/main" id="{835E304E-836D-EF9C-196B-8FE158D9B69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5637721" y="8841950"/>
            <a:ext cx="1969164" cy="8434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E852744B-BBE6-5AAF-C593-26DEF7AD3D9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99" y="5143501"/>
            <a:ext cx="6271188" cy="1654286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5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F3ACD90B-9B31-F1F9-E8CB-8B60EDCFEC4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84" y="7163483"/>
            <a:ext cx="6271188" cy="1174980"/>
          </a:xfrm>
        </p:spPr>
        <p:txBody>
          <a:bodyPr>
            <a:normAutofit/>
          </a:bodyPr>
          <a:lstStyle>
            <a:lvl1pPr marL="0" indent="0" defTabSz="1028618">
              <a:lnSpc>
                <a:spcPct val="90000"/>
              </a:lnSpc>
              <a:spcBef>
                <a:spcPts val="1125"/>
              </a:spcBef>
              <a:spcAft>
                <a:spcPts val="0"/>
              </a:spcAft>
              <a:buNone/>
              <a:defRPr sz="2700">
                <a:solidFill>
                  <a:srgbClr val="F3F6FB"/>
                </a:solidFill>
              </a:defRPr>
            </a:lvl1pPr>
          </a:lstStyle>
          <a:p>
            <a:pPr lvl="0"/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107140484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reak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83B3B3A0-1797-D8FD-DD22-F1B34E4E06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137"/>
            <a:ext cx="18283428" cy="1028671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9">
            <a:extLst>
              <a:ext uri="{FF2B5EF4-FFF2-40B4-BE49-F238E27FC236}">
                <a16:creationId xmlns:a16="http://schemas.microsoft.com/office/drawing/2014/main" id="{B7E0118F-2EDB-8359-E9BA-91E039EA441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5637734" y="8841950"/>
            <a:ext cx="1969164" cy="8434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929C47E2-33E4-FF06-AB56-B0DED831C0D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99" y="5143501"/>
            <a:ext cx="6271188" cy="1654286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5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B13B4B9A-3B32-77EA-268C-630A61B4C7C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99" y="7163483"/>
            <a:ext cx="6271188" cy="1174980"/>
          </a:xfrm>
        </p:spPr>
        <p:txBody>
          <a:bodyPr>
            <a:normAutofit/>
          </a:bodyPr>
          <a:lstStyle>
            <a:lvl1pPr marL="0" indent="0" defTabSz="1028672">
              <a:lnSpc>
                <a:spcPct val="90000"/>
              </a:lnSpc>
              <a:spcBef>
                <a:spcPts val="1125"/>
              </a:spcBef>
              <a:spcAft>
                <a:spcPts val="0"/>
              </a:spcAft>
              <a:buNone/>
              <a:defRPr sz="2700">
                <a:solidFill>
                  <a:srgbClr val="F3F6FB"/>
                </a:solidFill>
              </a:defRPr>
            </a:lvl1pPr>
          </a:lstStyle>
          <a:p>
            <a:pPr lvl="0"/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2782176846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F1380599-FD75-84C6-5396-89C3CF1CD9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291" y="0"/>
            <a:ext cx="18285719" cy="10287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1C30C554-2F83-4E13-AB3A-EAD676522E5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12BADCF6-11E5-1B3E-F3DC-9D728211429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3A29C3-AA7B-4A36-988A-A6685E11BED4}" type="slidenum">
              <a:t>‹#›</a:t>
            </a:fld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7DED11E9-4EE7-0DED-1279-54F089D36D5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57305" y="2738441"/>
            <a:ext cx="15773400" cy="602456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07181100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99403A10-222A-81F4-1589-F3A678BFE3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8283428" cy="10287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43A0EECA-3CCD-0E89-32F0-8F9B306F54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57305" y="547694"/>
            <a:ext cx="9127668" cy="198833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8901BA99-590D-C354-73C0-8C3C7B92214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57305" y="2738441"/>
            <a:ext cx="9127668" cy="602456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3717889-8853-D539-057F-FEBEEE592EA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939159" y="9696443"/>
            <a:ext cx="3809495" cy="272702"/>
          </a:xfrm>
        </p:spPr>
        <p:txBody>
          <a:bodyPr/>
          <a:lstStyle>
            <a:lvl1pPr>
              <a:defRPr>
                <a:solidFill>
                  <a:srgbClr val="79818A"/>
                </a:solidFill>
              </a:defRPr>
            </a:lvl1pPr>
          </a:lstStyle>
          <a:p>
            <a:pPr lvl="0"/>
            <a:fld id="{ACE608CE-B996-4315-850F-48589B0EB337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8782255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3">
            <a:extLst>
              <a:ext uri="{FF2B5EF4-FFF2-40B4-BE49-F238E27FC236}">
                <a16:creationId xmlns:a16="http://schemas.microsoft.com/office/drawing/2014/main" id="{10954F0D-C35F-17F9-8E07-C5933CB836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0"/>
            <a:ext cx="18283428" cy="1028700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14">
            <a:extLst>
              <a:ext uri="{FF2B5EF4-FFF2-40B4-BE49-F238E27FC236}">
                <a16:creationId xmlns:a16="http://schemas.microsoft.com/office/drawing/2014/main" id="{8F608B6B-DE0B-E728-EF2D-B352B914830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77836" y="4424931"/>
            <a:ext cx="2732322" cy="143713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1795534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4"/>
          </a:xfrm>
        </p:spPr>
        <p:txBody>
          <a:bodyPr/>
          <a:lstStyle>
            <a:lvl1pPr>
              <a:defRPr sz="2801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4"/>
          </a:xfrm>
        </p:spPr>
        <p:txBody>
          <a:bodyPr/>
          <a:lstStyle>
            <a:lvl1pPr>
              <a:defRPr sz="2801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47;p48">
            <a:extLst>
              <a:ext uri="{FF2B5EF4-FFF2-40B4-BE49-F238E27FC236}">
                <a16:creationId xmlns:a16="http://schemas.microsoft.com/office/drawing/2014/main" id="{BB17B9A5-79E4-6E2F-70F5-8C9EDE3DE25F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48;p48">
            <a:extLst>
              <a:ext uri="{FF2B5EF4-FFF2-40B4-BE49-F238E27FC236}">
                <a16:creationId xmlns:a16="http://schemas.microsoft.com/office/drawing/2014/main" id="{C4EE8863-05BF-CBB1-65FF-864D831D1E3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349;p48">
            <a:extLst>
              <a:ext uri="{FF2B5EF4-FFF2-40B4-BE49-F238E27FC236}">
                <a16:creationId xmlns:a16="http://schemas.microsoft.com/office/drawing/2014/main" id="{CB93CF9E-2288-CA26-3654-4242F8D2728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350;p48">
            <a:extLst>
              <a:ext uri="{FF2B5EF4-FFF2-40B4-BE49-F238E27FC236}">
                <a16:creationId xmlns:a16="http://schemas.microsoft.com/office/drawing/2014/main" id="{DCA29E88-D886-BF2F-95DC-C25A276C60D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7E7ED0F-D1A3-4A4A-ABE4-1AC853F806BD}" type="slidenum">
              <a:t>‹#›</a:t>
            </a:fld>
            <a:endParaRPr lang="en-US"/>
          </a:p>
        </p:txBody>
      </p:sp>
      <p:cxnSp>
        <p:nvCxnSpPr>
          <p:cNvPr id="6" name="Google Shape;351;p48">
            <a:extLst>
              <a:ext uri="{FF2B5EF4-FFF2-40B4-BE49-F238E27FC236}">
                <a16:creationId xmlns:a16="http://schemas.microsoft.com/office/drawing/2014/main" id="{1C4E6284-3B48-B60F-359A-B61D07CCB02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352;p48">
            <a:extLst>
              <a:ext uri="{FF2B5EF4-FFF2-40B4-BE49-F238E27FC236}">
                <a16:creationId xmlns:a16="http://schemas.microsoft.com/office/drawing/2014/main" id="{1273FF81-1119-655B-6C9F-4DC3505D746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353;p48">
            <a:extLst>
              <a:ext uri="{FF2B5EF4-FFF2-40B4-BE49-F238E27FC236}">
                <a16:creationId xmlns:a16="http://schemas.microsoft.com/office/drawing/2014/main" id="{7841E070-BD0D-869E-0EBA-85183B1CAE9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354;p48">
              <a:extLst>
                <a:ext uri="{FF2B5EF4-FFF2-40B4-BE49-F238E27FC236}">
                  <a16:creationId xmlns:a16="http://schemas.microsoft.com/office/drawing/2014/main" id="{C8C87C12-320E-94A9-0446-9259F8D2E85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355;p48">
              <a:extLst>
                <a:ext uri="{FF2B5EF4-FFF2-40B4-BE49-F238E27FC236}">
                  <a16:creationId xmlns:a16="http://schemas.microsoft.com/office/drawing/2014/main" id="{FA3AF6CC-A87B-ABCB-AF66-0028B6BA771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356;p48">
                <a:extLst>
                  <a:ext uri="{FF2B5EF4-FFF2-40B4-BE49-F238E27FC236}">
                    <a16:creationId xmlns:a16="http://schemas.microsoft.com/office/drawing/2014/main" id="{5DD40C42-870B-E967-5257-15008CF2811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357;p48">
                <a:extLst>
                  <a:ext uri="{FF2B5EF4-FFF2-40B4-BE49-F238E27FC236}">
                    <a16:creationId xmlns:a16="http://schemas.microsoft.com/office/drawing/2014/main" id="{98B3C517-CA68-CED9-F83E-E0D67437627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358;p48" descr="Open quotation mark with solid fill">
            <a:extLst>
              <a:ext uri="{FF2B5EF4-FFF2-40B4-BE49-F238E27FC236}">
                <a16:creationId xmlns:a16="http://schemas.microsoft.com/office/drawing/2014/main" id="{DDB711F7-0E0D-548C-7908-DF2CFBA9C4D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8507109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9;p11">
            <a:extLst>
              <a:ext uri="{FF2B5EF4-FFF2-40B4-BE49-F238E27FC236}">
                <a16:creationId xmlns:a16="http://schemas.microsoft.com/office/drawing/2014/main" id="{636287B9-F3D9-15F4-68B7-E4E26A60F97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 lIns="91421" tIns="45701" rIns="91421" bIns="45701"/>
          <a:lstStyle>
            <a:lvl1pPr marL="685841" indent="-342914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10;p11">
            <a:extLst>
              <a:ext uri="{FF2B5EF4-FFF2-40B4-BE49-F238E27FC236}">
                <a16:creationId xmlns:a16="http://schemas.microsoft.com/office/drawing/2014/main" id="{BBDDC8EB-98CC-D90C-B176-74D4FB09CC04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11;p11">
            <a:extLst>
              <a:ext uri="{FF2B5EF4-FFF2-40B4-BE49-F238E27FC236}">
                <a16:creationId xmlns:a16="http://schemas.microsoft.com/office/drawing/2014/main" id="{A2C026B1-DC01-EB81-7512-3D765FA0FBCC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112;p11">
              <a:extLst>
                <a:ext uri="{FF2B5EF4-FFF2-40B4-BE49-F238E27FC236}">
                  <a16:creationId xmlns:a16="http://schemas.microsoft.com/office/drawing/2014/main" id="{D4869B11-49F0-386B-DB94-E7F5A654BB1A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13;p11">
              <a:extLst>
                <a:ext uri="{FF2B5EF4-FFF2-40B4-BE49-F238E27FC236}">
                  <a16:creationId xmlns:a16="http://schemas.microsoft.com/office/drawing/2014/main" id="{FCCA4EAF-31F5-277F-06E8-7912F51796C5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15;p11">
            <a:extLst>
              <a:ext uri="{FF2B5EF4-FFF2-40B4-BE49-F238E27FC236}">
                <a16:creationId xmlns:a16="http://schemas.microsoft.com/office/drawing/2014/main" id="{C10D8BB1-8A95-33D1-AAB3-E237D2D0C9A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152239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Break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05A29F2C-0A5E-A7C0-3E49-AB7633163D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137"/>
            <a:ext cx="18283428" cy="1028671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9">
            <a:extLst>
              <a:ext uri="{FF2B5EF4-FFF2-40B4-BE49-F238E27FC236}">
                <a16:creationId xmlns:a16="http://schemas.microsoft.com/office/drawing/2014/main" id="{5FB5798E-122A-9860-2C18-DE92C143266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5637734" y="8841950"/>
            <a:ext cx="1969164" cy="8434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978D0130-42EE-E468-D8DE-531E7C7FD41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99" y="5143501"/>
            <a:ext cx="6271188" cy="1654286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5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ACFF56ED-C331-E436-9B30-F7D4DF749CF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99" y="7163483"/>
            <a:ext cx="6271188" cy="1174980"/>
          </a:xfrm>
        </p:spPr>
        <p:txBody>
          <a:bodyPr>
            <a:normAutofit/>
          </a:bodyPr>
          <a:lstStyle>
            <a:lvl1pPr marL="0" indent="0" defTabSz="1028672">
              <a:lnSpc>
                <a:spcPct val="90000"/>
              </a:lnSpc>
              <a:spcBef>
                <a:spcPts val="1125"/>
              </a:spcBef>
              <a:spcAft>
                <a:spcPts val="0"/>
              </a:spcAft>
              <a:buNone/>
              <a:defRPr sz="2700">
                <a:solidFill>
                  <a:srgbClr val="F3F6FB"/>
                </a:solidFill>
              </a:defRPr>
            </a:lvl1pPr>
          </a:lstStyle>
          <a:p>
            <a:pPr lvl="0"/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27115855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C911BFF4-47E9-B289-7948-91DA264B630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8BB261C-AEB9-FF1C-3B08-18267B1D45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F97F1C-C9CA-7FAD-7F75-FB52F7AC55DF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2F8BC048-A3DD-4BD5-8A6C-91F82DD2CF1D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61B1FFE-85C7-9BA1-AF65-0DB82648128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36C2F66-8488-6B35-4E46-120746B7139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F6ED12-FD4C-43A3-9D52-C89BD25EFF4E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61DDFB87-13F1-EF7B-D3CB-053AA6C31D36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99A04468-1D73-C601-A9FA-7400063AE962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9C13E7CC-A5F3-7189-7D10-56CED55D543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3976D4E2-C3AC-7DB4-1897-8A77DED033B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23417831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619A71-A9F4-B795-2162-A81FBD90835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710C2C2B-1002-9752-E88D-A0D2F787AC66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62F9B0EB-4823-7D8A-F4C1-0485A935111C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C1ACC97-1BD8-EB23-5881-50677616C44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518" indent="-571518">
              <a:defRPr sz="3200">
                <a:latin typeface="Verdana"/>
                <a:ea typeface="Verdana"/>
                <a:cs typeface="Verdana"/>
              </a:defRPr>
            </a:lvl1pPr>
            <a:lvl2pPr marL="571518" lvl="0" indent="-571518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2592023D-F207-A238-C92D-4A8477ACB2A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66581949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E9AC151D-4186-2BE6-D107-FD8F5B9A82CF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F966AC07-A567-8EDF-06AE-B62BFB40E17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B19329A0-098D-A06E-AE5A-A762572AA73B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70B46119-233D-FEF0-358A-D47B86095A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AB273D1A-B347-755E-64B9-EFF81D57D9F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479119477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1E1ACBA3-E0F0-13C3-7796-FC4B77CEC0E1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E2568DA8-6704-7BBC-32AC-04F3CC13B6C1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38B35BB-1DBA-11B2-39BC-B5CFCF92FF0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88D93CD1-A890-696B-D7CF-287F97049D02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97"/>
            <a:ext cx="8199836" cy="4628121"/>
          </a:xfrm>
        </p:spPr>
        <p:txBody>
          <a:bodyPr/>
          <a:lstStyle>
            <a:lvl1pPr marL="0" indent="0" defTabSz="1371641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E0867FF4-B1D9-CE44-8EA2-70F9A83BF79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96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2683C5B0-35BB-B97D-A09B-1D6862961B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98253551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860DA3CF-320E-9DD7-B6B6-688CC6326D70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860DA3CF-320E-9DD7-B6B6-688CC6326D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AF9F86AA-6819-70DB-989D-599FBEA8CDDB}"/>
              </a:ext>
            </a:extLst>
          </p:cNvPr>
          <p:cNvSpPr/>
          <p:nvPr/>
        </p:nvSpPr>
        <p:spPr>
          <a:xfrm>
            <a:off x="-15868" y="9931399"/>
            <a:ext cx="18319748" cy="355601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227612F2-BF80-5748-A2A7-1882EE203789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227612F2-BF80-5748-A2A7-1882EE2037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1F137BFF-16A7-D85C-DC6C-90FEEC18A75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7167" y="337262"/>
            <a:ext cx="17573583" cy="853985"/>
          </a:xfrm>
        </p:spPr>
        <p:txBody>
          <a:bodyPr/>
          <a:lstStyle>
            <a:lvl1pPr>
              <a:defRPr sz="4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1130FBA1-68FA-E0F7-F407-B4AE8B54C8D0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27167" y="1375797"/>
            <a:ext cx="17573583" cy="7438008"/>
          </a:xfrm>
        </p:spPr>
        <p:txBody>
          <a:bodyPr/>
          <a:lstStyle>
            <a:lvl1pPr marL="571518" indent="-571518">
              <a:buFont typeface="Wingdings" pitchFamily="2"/>
              <a:buChar char="§"/>
              <a:defRPr sz="2801" b="1"/>
            </a:lvl1pPr>
            <a:lvl2pPr marL="914418" indent="-444507">
              <a:buChar char="̶"/>
              <a:defRPr sz="2801"/>
            </a:lvl2pPr>
            <a:lvl3pPr marL="1384328" indent="-469910">
              <a:defRPr sz="2801"/>
            </a:lvl3pPr>
            <a:lvl4pPr marL="1828850" indent="-444507">
              <a:buFont typeface="Wingdings" pitchFamily="2"/>
              <a:buChar char="ü"/>
              <a:defRPr sz="2801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DECF0847-C128-9259-2005-860BA676EA9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788412" y="8953503"/>
            <a:ext cx="12112352" cy="974727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0A5DC894-56CA-C6C2-A753-84487C22B6F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2201">
                <a:solidFill>
                  <a:srgbClr val="FFFFFF"/>
                </a:solidFill>
              </a:defRPr>
            </a:lvl1pPr>
          </a:lstStyle>
          <a:p>
            <a:pPr lvl="0"/>
            <a:fld id="{523EF0D1-FBA4-432A-80F4-D8D75EC07DE4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F3840E0E-623F-A48D-7FDE-6645B5484735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52397" y="8953503"/>
            <a:ext cx="5556516" cy="97789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3425806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08F57C-28E7-689E-D2B4-BC772525E7D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44623" y="6610358"/>
            <a:ext cx="15544794" cy="2043107"/>
          </a:xfrm>
        </p:spPr>
        <p:txBody>
          <a:bodyPr anchor="t"/>
          <a:lstStyle>
            <a:lvl1pPr>
              <a:defRPr sz="6000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8B60318-7D6D-3F8B-7AE8-A424A606144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444623" y="4360070"/>
            <a:ext cx="15544794" cy="2250273"/>
          </a:xfrm>
        </p:spPr>
        <p:txBody>
          <a:bodyPr anchor="b"/>
          <a:lstStyle>
            <a:lvl1pPr marL="0" indent="0">
              <a:buNone/>
              <a:defRPr sz="3000">
                <a:solidFill>
                  <a:srgbClr val="939699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EE3FF6-3AD2-DEA1-B1A3-8E9B2A253C1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メイリオ" pitchFamily="34"/>
              </a:defRPr>
            </a:lvl1pPr>
          </a:lstStyle>
          <a:p>
            <a:pPr lvl="0"/>
            <a:fld id="{1E15DDB4-D273-4ECC-AE4C-E1F2C7177156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AB5A28-4D23-987A-5E67-72505C2F627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>
                <a:solidFill>
                  <a:srgbClr val="898989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DF1B05-F38E-A1EA-CDCF-E0CFDBF5CE2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D15A56-286B-4897-9F15-92D3B5B5661A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802847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1ECCD5-B2FA-1FAA-AAF7-D886AAAE7A3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5" y="409572"/>
            <a:ext cx="6016619" cy="1743069"/>
          </a:xfrm>
        </p:spPr>
        <p:txBody>
          <a:bodyPr anchor="b"/>
          <a:lstStyle>
            <a:lvl1pPr>
              <a:defRPr sz="3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C4A1F2-C2D3-D2B4-0343-1395B6BEBC72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7150096" y="409587"/>
            <a:ext cx="10223495" cy="8779665"/>
          </a:xfr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83C5F9B-2FD1-EE0C-9D8B-1FC3EEE70E46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914405" y="2152658"/>
            <a:ext cx="6016619" cy="7036596"/>
          </a:xfrm>
        </p:spPr>
        <p:txBody>
          <a:bodyPr/>
          <a:lstStyle>
            <a:lvl1pPr marL="0" indent="0">
              <a:buNone/>
              <a:defRPr sz="21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C9B5256F-532C-ACF8-FC86-98569D54C29B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メイリオ" pitchFamily="34"/>
              </a:defRPr>
            </a:lvl1pPr>
          </a:lstStyle>
          <a:p>
            <a:pPr lvl="0"/>
            <a:fld id="{EAE26171-3EF5-4A45-B902-78DB536C40D0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C290823B-A9E1-9047-09C5-026AF69128A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146667F-67C4-1734-F683-5C83425B0C7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AD91E7-4742-4D90-BD7B-5278911C5EA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1188171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0F09C27-8289-182E-F233-C455B4AD0E4C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163852BB-7828-994A-ECE9-0D6771B51332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A350172D-87BF-B3B1-FF73-DBB4F5FA2455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451C2E66-E923-0AD2-83D2-0062EDE63224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D6FAF4AE-CB4F-F591-50F9-A3329237BA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60CFE357-A039-0742-7330-33BC43CE44B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B7916D32-868B-56B2-297A-C2AE780DDC5B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D7A2DA6F-05F6-78E9-2D97-1462CF65CDF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19C53856-B273-498E-851B-3638EB66E855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0D85783E-83E1-E9A4-BCA8-F50A2B9F30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391293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60;p49">
            <a:extLst>
              <a:ext uri="{FF2B5EF4-FFF2-40B4-BE49-F238E27FC236}">
                <a16:creationId xmlns:a16="http://schemas.microsoft.com/office/drawing/2014/main" id="{30371887-FCEC-26C6-A266-338E16DB4E8D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361;p49">
              <a:extLst>
                <a:ext uri="{FF2B5EF4-FFF2-40B4-BE49-F238E27FC236}">
                  <a16:creationId xmlns:a16="http://schemas.microsoft.com/office/drawing/2014/main" id="{87DD6FD0-2AAF-7C5C-FF8B-C0D69A64F7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62;p49">
              <a:extLst>
                <a:ext uri="{FF2B5EF4-FFF2-40B4-BE49-F238E27FC236}">
                  <a16:creationId xmlns:a16="http://schemas.microsoft.com/office/drawing/2014/main" id="{9B1D07CE-6540-0362-DF32-8404CB2EB50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363;p49">
                <a:extLst>
                  <a:ext uri="{FF2B5EF4-FFF2-40B4-BE49-F238E27FC236}">
                    <a16:creationId xmlns:a16="http://schemas.microsoft.com/office/drawing/2014/main" id="{C606663F-86C9-76BD-E242-F3B5DE47635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364;p49">
                <a:extLst>
                  <a:ext uri="{FF2B5EF4-FFF2-40B4-BE49-F238E27FC236}">
                    <a16:creationId xmlns:a16="http://schemas.microsoft.com/office/drawing/2014/main" id="{6536AF52-F984-74B2-79E2-83D6A7B1349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365;p49">
            <a:extLst>
              <a:ext uri="{FF2B5EF4-FFF2-40B4-BE49-F238E27FC236}">
                <a16:creationId xmlns:a16="http://schemas.microsoft.com/office/drawing/2014/main" id="{96A38B22-5FDF-B802-599D-E9F81EF3D86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66;p49">
            <a:extLst>
              <a:ext uri="{FF2B5EF4-FFF2-40B4-BE49-F238E27FC236}">
                <a16:creationId xmlns:a16="http://schemas.microsoft.com/office/drawing/2014/main" id="{B1686E60-643E-4C21-CA39-1091958BBD9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367;p49">
            <a:extLst>
              <a:ext uri="{FF2B5EF4-FFF2-40B4-BE49-F238E27FC236}">
                <a16:creationId xmlns:a16="http://schemas.microsoft.com/office/drawing/2014/main" id="{94285B71-87CA-1DB2-99FA-9578E5A35CE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EC9880B-2AC1-4C57-A578-D80C0E3EAE44}" type="slidenum">
              <a:t>‹#›</a:t>
            </a:fld>
            <a:endParaRPr lang="en-US"/>
          </a:p>
        </p:txBody>
      </p:sp>
      <p:cxnSp>
        <p:nvCxnSpPr>
          <p:cNvPr id="10" name="Google Shape;368;p49">
            <a:extLst>
              <a:ext uri="{FF2B5EF4-FFF2-40B4-BE49-F238E27FC236}">
                <a16:creationId xmlns:a16="http://schemas.microsoft.com/office/drawing/2014/main" id="{93E29AE7-8C05-C219-20AC-61D67B5504D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369;p49">
            <a:extLst>
              <a:ext uri="{FF2B5EF4-FFF2-40B4-BE49-F238E27FC236}">
                <a16:creationId xmlns:a16="http://schemas.microsoft.com/office/drawing/2014/main" id="{49F5CD02-E8DE-2085-A67A-269412C3613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565338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6;p44">
            <a:extLst>
              <a:ext uri="{FF2B5EF4-FFF2-40B4-BE49-F238E27FC236}">
                <a16:creationId xmlns:a16="http://schemas.microsoft.com/office/drawing/2014/main" id="{56363D47-47F4-592A-84B9-4A14FB49DC7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77;p44">
              <a:extLst>
                <a:ext uri="{FF2B5EF4-FFF2-40B4-BE49-F238E27FC236}">
                  <a16:creationId xmlns:a16="http://schemas.microsoft.com/office/drawing/2014/main" id="{FE4FB196-513B-AD3D-7C3B-63544B5698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8;p44">
              <a:extLst>
                <a:ext uri="{FF2B5EF4-FFF2-40B4-BE49-F238E27FC236}">
                  <a16:creationId xmlns:a16="http://schemas.microsoft.com/office/drawing/2014/main" id="{B47EC7A2-FCF3-02F2-D77B-5C1D9F7AB12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9;p44">
                <a:extLst>
                  <a:ext uri="{FF2B5EF4-FFF2-40B4-BE49-F238E27FC236}">
                    <a16:creationId xmlns:a16="http://schemas.microsoft.com/office/drawing/2014/main" id="{0BE805F0-227E-7BD3-831F-F2113E4508F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80;p44">
                <a:extLst>
                  <a:ext uri="{FF2B5EF4-FFF2-40B4-BE49-F238E27FC236}">
                    <a16:creationId xmlns:a16="http://schemas.microsoft.com/office/drawing/2014/main" id="{B69426B6-DAD0-215F-4416-F74E3F35CFD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81;p44">
            <a:extLst>
              <a:ext uri="{FF2B5EF4-FFF2-40B4-BE49-F238E27FC236}">
                <a16:creationId xmlns:a16="http://schemas.microsoft.com/office/drawing/2014/main" id="{5F36BB35-41DF-6145-358F-9F6E72F0638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 lIns="91421" tIns="45701" rIns="91421" bIns="457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2;p44">
            <a:extLst>
              <a:ext uri="{FF2B5EF4-FFF2-40B4-BE49-F238E27FC236}">
                <a16:creationId xmlns:a16="http://schemas.microsoft.com/office/drawing/2014/main" id="{E42A634E-30A9-E15D-112D-32F0803328A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 lIns="91421" tIns="45701" rIns="91421" bIns="45701"/>
          <a:lstStyle>
            <a:lvl1pPr marL="685841" indent="-514377">
              <a:spcAft>
                <a:spcPts val="0"/>
              </a:spcAft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83;p44">
            <a:extLst>
              <a:ext uri="{FF2B5EF4-FFF2-40B4-BE49-F238E27FC236}">
                <a16:creationId xmlns:a16="http://schemas.microsoft.com/office/drawing/2014/main" id="{CA63CD87-A991-BCAD-18F1-020D8A5B824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91421" tIns="45701" rIns="91421" bIns="45701"/>
          <a:lstStyle>
            <a:lvl1pPr>
              <a:defRPr>
                <a:solidFill>
                  <a:srgbClr val="AEB3B7"/>
                </a:solidFill>
                <a:ea typeface="Calibri"/>
                <a:cs typeface="Calibri"/>
              </a:defRPr>
            </a:lvl1pPr>
          </a:lstStyle>
          <a:p>
            <a:pPr lvl="0"/>
            <a:fld id="{29CD492F-62AC-4831-8F35-381849A9D98C}" type="slidenum">
              <a:t>‹#›</a:t>
            </a:fld>
            <a:endParaRPr lang="en-US"/>
          </a:p>
        </p:txBody>
      </p:sp>
      <p:cxnSp>
        <p:nvCxnSpPr>
          <p:cNvPr id="10" name="Google Shape;84;p44">
            <a:extLst>
              <a:ext uri="{FF2B5EF4-FFF2-40B4-BE49-F238E27FC236}">
                <a16:creationId xmlns:a16="http://schemas.microsoft.com/office/drawing/2014/main" id="{368A2584-DCA4-C06D-4D9A-4CA8D580772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85;p44">
            <a:extLst>
              <a:ext uri="{FF2B5EF4-FFF2-40B4-BE49-F238E27FC236}">
                <a16:creationId xmlns:a16="http://schemas.microsoft.com/office/drawing/2014/main" id="{3B34900B-292B-A75E-A3E6-C8B123286C0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91421" tIns="45701" rIns="91421" bIns="45701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583832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;p41">
            <a:extLst>
              <a:ext uri="{FF2B5EF4-FFF2-40B4-BE49-F238E27FC236}">
                <a16:creationId xmlns:a16="http://schemas.microsoft.com/office/drawing/2014/main" id="{3E338D99-F8FD-3547-20B8-F6AE7FB3CCD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 lIns="91421" tIns="45701" rIns="91421" bIns="45701"/>
          <a:lstStyle>
            <a:lvl1pPr marL="685841" indent="-342914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88;p41">
            <a:extLst>
              <a:ext uri="{FF2B5EF4-FFF2-40B4-BE49-F238E27FC236}">
                <a16:creationId xmlns:a16="http://schemas.microsoft.com/office/drawing/2014/main" id="{CDA676BD-B4E0-B275-BC14-D5C6C3CE574E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89;p41">
            <a:extLst>
              <a:ext uri="{FF2B5EF4-FFF2-40B4-BE49-F238E27FC236}">
                <a16:creationId xmlns:a16="http://schemas.microsoft.com/office/drawing/2014/main" id="{0C018CFB-2D88-C15C-36E6-09E52C51D9A5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90;p41">
              <a:extLst>
                <a:ext uri="{FF2B5EF4-FFF2-40B4-BE49-F238E27FC236}">
                  <a16:creationId xmlns:a16="http://schemas.microsoft.com/office/drawing/2014/main" id="{2669A79F-0A62-B2F2-EAC5-ED3AF4ED154A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91;p41">
              <a:extLst>
                <a:ext uri="{FF2B5EF4-FFF2-40B4-BE49-F238E27FC236}">
                  <a16:creationId xmlns:a16="http://schemas.microsoft.com/office/drawing/2014/main" id="{9D9E63D2-0FDF-F072-578A-7490BAD9CAEA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93;p41">
            <a:extLst>
              <a:ext uri="{FF2B5EF4-FFF2-40B4-BE49-F238E27FC236}">
                <a16:creationId xmlns:a16="http://schemas.microsoft.com/office/drawing/2014/main" id="{AC9C496B-4379-B193-D59D-5C797130E7C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26301424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;p41">
            <a:extLst>
              <a:ext uri="{FF2B5EF4-FFF2-40B4-BE49-F238E27FC236}">
                <a16:creationId xmlns:a16="http://schemas.microsoft.com/office/drawing/2014/main" id="{178AA7F1-74C9-6241-741D-F6552D9CCAF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 lIns="91421" tIns="45701" rIns="91421" bIns="45701"/>
          <a:lstStyle>
            <a:lvl1pPr marL="685841" indent="-342914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88;p41">
            <a:extLst>
              <a:ext uri="{FF2B5EF4-FFF2-40B4-BE49-F238E27FC236}">
                <a16:creationId xmlns:a16="http://schemas.microsoft.com/office/drawing/2014/main" id="{30A4538D-7C9B-948F-09AA-B30889A2B113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89;p41">
            <a:extLst>
              <a:ext uri="{FF2B5EF4-FFF2-40B4-BE49-F238E27FC236}">
                <a16:creationId xmlns:a16="http://schemas.microsoft.com/office/drawing/2014/main" id="{A497FB46-2418-54E9-852B-9B03A89F76C6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90;p41">
              <a:extLst>
                <a:ext uri="{FF2B5EF4-FFF2-40B4-BE49-F238E27FC236}">
                  <a16:creationId xmlns:a16="http://schemas.microsoft.com/office/drawing/2014/main" id="{7B35D0E3-9987-E5D0-BDC3-B61FE518A267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91;p41">
              <a:extLst>
                <a:ext uri="{FF2B5EF4-FFF2-40B4-BE49-F238E27FC236}">
                  <a16:creationId xmlns:a16="http://schemas.microsoft.com/office/drawing/2014/main" id="{799A8494-110D-3521-BEDB-F27B9F4778A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93;p41">
            <a:extLst>
              <a:ext uri="{FF2B5EF4-FFF2-40B4-BE49-F238E27FC236}">
                <a16:creationId xmlns:a16="http://schemas.microsoft.com/office/drawing/2014/main" id="{9176876B-2AD0-6814-1F4D-5DDAC0716F5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54554469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D578A6CE-1E57-1FBE-8A74-DCEC0E25CF9B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07D69C59-2EBC-2FBC-E7FC-84832185C298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C18B34CF-E04B-E99E-C9A9-4C00859CAC62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DF419DAD-7E7B-96FC-0C71-CE054254FF37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B0C67523-9438-4E03-D59B-85820870C61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EA6AD1C4-BD70-BE3D-A30A-664BAD9605D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4502C399-7790-409F-1E11-79C214E600AD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EB8FCB71-500A-3A5F-43F8-26140C8C68D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1ED1AFB0-E6BB-40F0-BB1F-4791BA8BD454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5CAE1CB2-066C-FC1C-F07A-EA0CCF5599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85426951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F58EB19D-63C9-7198-E330-62EFB2AEC48D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6DCDD6A7-6A83-F270-B895-34344B4CF593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E521440-E8A9-B4B8-0088-BC86503B265D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B65231D2-2668-1C49-9D71-502571E91A21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BF72217D-E74A-F1BB-EA0A-F0245E272D8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33208B9F-6EF2-BDAA-C576-35CE95AA69D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18505F46-2CC2-F59F-F6EA-20F0F32CBFFD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4635F8C0-BF17-6DE3-6A33-4992876D4B3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D5A6F9D8-A579-4148-A47E-579DF324AB3B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0050B770-528C-500D-3EE4-FA19F0BF93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99233005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F35C53EF-8A96-8FFE-7892-AF2842D4604D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E32D334-3714-202D-E25B-D79D38C262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760F61E-E129-2F67-49F3-EFD6DBF460A2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C55E546E-2011-5E7D-B8BC-22FC04063DD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805DE26F-872D-4BDD-9D21-054794E61099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96A7AFB8-0955-E902-37E5-71248544305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3510D0AA-ED4C-28FC-97D7-571DC39C87A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8D1560C1-B384-9D1D-A325-B4DC887F451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2BCD0304-AAD0-5FFD-D201-9AEBEA3E37C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D6DDECB5-34DF-2D5A-59D3-12622856132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A214E6DF-38B3-8AB5-F1B2-68BDFF468FB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1FA20EF7-CDD0-BDDF-5D43-C812D166979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D327E8B9-4893-0BE7-2EAF-A3A816D3851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65224984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CCD13DAE-7799-2BC3-BFFF-4523BCA2974E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2101123-E470-A66D-928D-0606822F417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24437614-35CF-25D6-A021-7D056260402D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7480CC9D-0641-5CAC-63B6-2F6588BF16C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D56C211-D6D7-4C8D-AF84-9E82A76BBBEC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E1A6D29C-49DE-A506-E19E-C269AC12330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07C07665-501C-B0A3-FBAA-10B549E71BC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D1469D51-306B-AD03-F555-A575D7C5D369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90424891-5881-B2D8-CA96-FF0CEB76572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E2194A7D-0C24-E6D1-523D-1E3737AAE64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B6568B28-D0A0-435B-11CB-70EFC380F36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74558BB2-5E0C-2372-E21A-B0464689C11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0A7819DD-5595-8DFD-5369-472C6B38A63B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44010289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4E4F8117-84F7-E109-EA12-673C04D71171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1841076-AD4C-B27B-B727-11B525ADAE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71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47473DD3-9EE0-A807-AD40-DDF1D9A3677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71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17DBEF2B-C1AB-6EA9-7E55-1F012088A24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0999F79D-347A-1D88-6122-D5156AEBF6E7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60ED01B6-51FC-CF42-3518-858E94657DF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64BF8C4F-CB96-B213-30E5-6FFD2FE2763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37492208-FD85-3F40-7B26-1FE3DFB956E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577968694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EF7D6F61-73F7-949D-DDB4-BFC4DFC1ED6C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53FFBFB4-3291-E4A3-E2B3-F8A2E1658A84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E5869CC3-6207-D847-3E84-E5092C9DCCF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5CCBB398-D652-FFF4-CA26-A871F089932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5A5550F9-2284-AA40-1C7C-B123F96691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3E081A72-FF2F-F026-628A-6BF68609532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68B4D94-CCD6-62F4-D1C7-4BFFC1E1145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00971815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B3B98F7F-EA52-4F13-3999-DB3CBF847B4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15E13C0C-95A2-B20A-3457-CDBA8D377506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DA96EE11-854E-77A2-E589-79E90F7CA107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5BA1AAF0-8ADD-5B25-7958-E8815510127D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C346A18D-B291-5BA4-CCBA-F23C2CDB0A3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CF256C8-4FA1-2631-F135-6265789066B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A7436F5E-1278-25D9-553B-74C98DE05F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30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2576413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1;p50">
            <a:extLst>
              <a:ext uri="{FF2B5EF4-FFF2-40B4-BE49-F238E27FC236}">
                <a16:creationId xmlns:a16="http://schemas.microsoft.com/office/drawing/2014/main" id="{AA8FA65B-2F71-A11B-F534-DAB7FDE123D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372;p50">
            <a:extLst>
              <a:ext uri="{FF2B5EF4-FFF2-40B4-BE49-F238E27FC236}">
                <a16:creationId xmlns:a16="http://schemas.microsoft.com/office/drawing/2014/main" id="{DDFB2D08-C85B-F070-9998-5AAAA865C34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373;p50">
            <a:extLst>
              <a:ext uri="{FF2B5EF4-FFF2-40B4-BE49-F238E27FC236}">
                <a16:creationId xmlns:a16="http://schemas.microsoft.com/office/drawing/2014/main" id="{7ED82252-479A-BDE2-BF89-33ABCAC34E1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374;p50">
              <a:extLst>
                <a:ext uri="{FF2B5EF4-FFF2-40B4-BE49-F238E27FC236}">
                  <a16:creationId xmlns:a16="http://schemas.microsoft.com/office/drawing/2014/main" id="{59699522-0CCC-A9D3-EDB7-DDFE2B5192A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375;p50">
              <a:extLst>
                <a:ext uri="{FF2B5EF4-FFF2-40B4-BE49-F238E27FC236}">
                  <a16:creationId xmlns:a16="http://schemas.microsoft.com/office/drawing/2014/main" id="{2C228BA9-2DE4-FBFA-DD5F-1D07C073A39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376;p50">
                <a:extLst>
                  <a:ext uri="{FF2B5EF4-FFF2-40B4-BE49-F238E27FC236}">
                    <a16:creationId xmlns:a16="http://schemas.microsoft.com/office/drawing/2014/main" id="{28C9E69A-1D9A-8343-A5C5-44348958875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377;p50">
                <a:extLst>
                  <a:ext uri="{FF2B5EF4-FFF2-40B4-BE49-F238E27FC236}">
                    <a16:creationId xmlns:a16="http://schemas.microsoft.com/office/drawing/2014/main" id="{9F4145D4-2062-B79A-B667-2F7D03CDFEC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378;p50">
            <a:extLst>
              <a:ext uri="{FF2B5EF4-FFF2-40B4-BE49-F238E27FC236}">
                <a16:creationId xmlns:a16="http://schemas.microsoft.com/office/drawing/2014/main" id="{8AAD34C1-6954-ECC9-7204-1728EC83D8C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379;p50">
            <a:extLst>
              <a:ext uri="{FF2B5EF4-FFF2-40B4-BE49-F238E27FC236}">
                <a16:creationId xmlns:a16="http://schemas.microsoft.com/office/drawing/2014/main" id="{54E0373A-7EFB-3A6E-0E95-C47B6A7B215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D1571306-2AEF-478D-B791-1396836086E5}" type="slidenum">
              <a:t>‹#›</a:t>
            </a:fld>
            <a:endParaRPr lang="en-US"/>
          </a:p>
        </p:txBody>
      </p:sp>
      <p:cxnSp>
        <p:nvCxnSpPr>
          <p:cNvPr id="11" name="Google Shape;380;p50">
            <a:extLst>
              <a:ext uri="{FF2B5EF4-FFF2-40B4-BE49-F238E27FC236}">
                <a16:creationId xmlns:a16="http://schemas.microsoft.com/office/drawing/2014/main" id="{F4BAA2FC-9845-DD2B-A521-22F792BC846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381;p50">
            <a:extLst>
              <a:ext uri="{FF2B5EF4-FFF2-40B4-BE49-F238E27FC236}">
                <a16:creationId xmlns:a16="http://schemas.microsoft.com/office/drawing/2014/main" id="{678F1D3A-8AFB-18B0-486E-1BEDE72D6D2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0141363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DA37D979-7A27-635F-9DC8-D0F3F46B6437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71E1894-B126-DC2A-611D-CBA09118BE5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2E34730-83DA-9AF9-25E3-9F59FEAEBCD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B7C5D37D-9965-5209-C9E2-55007566A86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0CD8FA2D-9DB9-4841-9B31-C73615E427BB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8FA52FD8-32FB-8FA5-A74B-B89211CB865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B19E6DA7-E41E-ADD2-2ABD-9F24CE0AC6E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9DEF2FBB-8E4C-29BC-1F01-9E8F8284942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8A760B42-D203-1147-C13E-7217BC64441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2FEF95EE-A3A2-2821-13F7-06520B6CC5E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D61A4566-3A1E-8C5F-0463-8CF933A24B8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FEE67FFF-BB2B-4522-2F36-324A8D36B2C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0866981A-8F16-D2E3-4D66-E60C4550E35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08946520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800CFF4C-50FD-F16D-E8AB-5BC1585B6A33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B474E32-2616-2F9A-EDE8-2062C36BA47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9E0DFF0-384A-3B0D-37BC-65A728E5F281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5F2FB1FA-BF23-3820-5AF1-3EDBD8BE3FE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C61E2EAA-38B6-4ED2-9C59-B41F5DC5028C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95B7F7BD-C03C-37DD-D662-B6D77F4B3A4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BD67EA9F-120D-AA19-74D2-FF56C1B7918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534CE10F-B4D9-F2CC-0680-A656F1D14BE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CC6022FB-17FD-139C-0890-27F0AEB1D83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38A5A33C-B00B-4CDC-8AB6-99672D14B80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98ECCC73-A969-E2CD-3082-4C66204BD0E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E6FC1237-C23D-505F-B0D7-49AFB4A66E1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AF025F9F-B400-6B8B-1026-E2FB56BC805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82975208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FB6E159E-A595-568E-07B9-FE7232E7993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1FBAC6C0-6462-DFD6-4400-E0E67414F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B4495D0B-284D-FBC5-17B2-459C559AE74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741B8433-BD83-0433-0335-7E16AAE0DF5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141DB695-DDBF-FE2D-991C-1B8B069D88B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A0E1EE22-2B0C-84E3-83E7-FE08662DCF7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A62D8F7B-BBA9-A7CE-FFF3-0FF1410698F9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552BFF3E-0488-CF20-89D3-4371D5F02A3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8125573F-E7F0-45EE-9B08-4B9ABF01B558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5F80B336-D807-54E4-6960-4C17139BB2D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D0FBA423-B52F-151A-80CD-5858F1039FD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28243465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B8969B-9FB6-D753-D7A2-AA315474AFA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B5095FD-1190-8A48-C646-C511DA1EF59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4316A2A5-6245-A750-8B14-FF59087C5E6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6C930472-2002-75A1-02D4-CC6ED4F2272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FE91BC26-3880-FB7A-4B28-64513242199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FB4C9C48-D6D3-EB45-7A3B-C0FA478788C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4BAFD70B-E0FF-01DD-789A-CE31D11AFD8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0F3C9755-8201-5160-B00E-A2D1A63F0208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F22A6AE4-FFD5-EE67-1AD8-4DDB1002D6B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D66D6035-A928-4407-A07C-0D7B675F3321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CCAB3561-31DE-801E-1A0A-DF6573ADADA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52F80BA2-545B-2AEF-D9C8-6FD311872B9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75099588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D496129E-79BB-7E4D-249C-E616BBD83EF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A3AF5989-2F5C-4A62-1C30-B3B04A0A3B5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00136DFB-25D9-ED77-01F2-6A587728139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66EF267B-A464-D137-3A82-BA75EBB1A8A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D5394A70-7410-CD82-A954-17144CC98F8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3B80DF75-5465-9EB6-F4EA-9F87FCCC5D5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F9C105F7-6228-AA36-EBA6-6D0BA705157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41F31D0F-E3A5-6F24-F1EE-1726104E23F3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B65E4D02-AA1A-D1D4-7EF7-119F29F844C5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800206F1-2C07-AD94-22A8-5E934A2E1DD8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30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8ABAB4EF-6962-125F-D610-1E195ED3929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7133A3E-0E2E-419E-AD16-AA9429DE747C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1F3B31DF-8570-738A-5E19-CA47BAEB3BE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B3031F6D-B98F-3E8E-D663-68995AF2043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62140171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F6F98AA6-778C-61C7-4487-4E12C333F29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07A39D04-31E8-F351-B0C4-E60BB06D595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83B7421E-A9DB-B146-E3B2-1F49FDABD41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D93BA280-F0F9-CBED-8D7D-FAF1BA45301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E5571EE3-4E20-EF74-380F-78A54567568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4EC4C359-0CBE-C930-978C-8A87C62AC0F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E2CA37CC-4FEB-0AFE-BF00-89680C80A11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1B4DDC-5CDF-4193-AE74-73121AA47092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3A7301C5-CD51-BC5D-0117-72202C01A1A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D1FF97DA-3DE1-8CF7-C06A-500DE4753ED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61168155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5FBD2692-B9D3-8F3E-CDF7-6A01D1CAF84F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3E598637-DA23-E497-CF91-66D0CE2CEF33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84F8DA02-B283-5808-EEB9-F9A10CEF25E7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B8710FBC-CD91-2219-2AA5-47D8C9D877F2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228D30D0-C148-2031-1F94-C6A9ADD8D980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87CA1BFA-CCCA-CFAB-51EE-AEF37323E06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94097860-CF9F-AF96-AC4B-A4F0ADE814E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263A4CA2-0622-8B73-F844-4A3A6C7C039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60204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8DB973-E84B-F3B3-BC3F-46B4BDECB30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B586E9-A7A0-4F59-BAB4-92B730DE520D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BF7EA65E-4FFE-CC54-405F-FD2D51C5EA5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36B09711-2583-147A-38C4-42C4AAE6470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EE6ACA68-FE5C-9CDA-1336-F8757605686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5CB20E88-79C7-AC87-73B7-60ADE67B434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14D81512-05EC-2CCF-1C4B-FB751B8D3F4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D532D8FE-FB8F-BED2-7897-10799F27D0D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0F81DD99-55F6-4D90-A20C-4E21658A2E8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30218724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B482065F-F8DC-A250-F21F-F78171E340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1289"/>
            <a:ext cx="18283428" cy="1028442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11">
            <a:extLst>
              <a:ext uri="{FF2B5EF4-FFF2-40B4-BE49-F238E27FC236}">
                <a16:creationId xmlns:a16="http://schemas.microsoft.com/office/drawing/2014/main" id="{EE96483C-A161-6A6E-5219-032C021066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03781" y="8872509"/>
            <a:ext cx="1408181" cy="74066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06153B48-63CA-C80E-1444-1EEA5955EA5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99" y="5143501"/>
            <a:ext cx="6271188" cy="1654286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6000">
                <a:solidFill>
                  <a:srgbClr val="79818A"/>
                </a:solidFill>
              </a:defRPr>
            </a:lvl1pPr>
            <a:lvl2pPr marL="0" lvl="0" indent="0">
              <a:spcBef>
                <a:spcPts val="0"/>
              </a:spcBef>
              <a:buNone/>
              <a:defRPr sz="6000">
                <a:solidFill>
                  <a:srgbClr val="79818A"/>
                </a:solidFill>
              </a:defRPr>
            </a:lvl2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8062651E-B857-8DF9-D358-7FEFAEAED8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84" y="7163483"/>
            <a:ext cx="6271188" cy="1174980"/>
          </a:xfrm>
        </p:spPr>
        <p:txBody>
          <a:bodyPr>
            <a:normAutofit/>
          </a:bodyPr>
          <a:lstStyle>
            <a:lvl1pPr marL="0" indent="0">
              <a:buNone/>
              <a:defRPr sz="3000">
                <a:solidFill>
                  <a:srgbClr val="FFFFFF"/>
                </a:solidFill>
              </a:defRPr>
            </a:lvl1pPr>
            <a:lvl2pPr marL="0" lvl="0" indent="0">
              <a:spcBef>
                <a:spcPts val="1500"/>
              </a:spcBef>
              <a:buNone/>
              <a:defRPr>
                <a:solidFill>
                  <a:srgbClr val="FFFFFF"/>
                </a:solidFill>
              </a:defRPr>
            </a:lvl2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3271962973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>
            <a:extLst>
              <a:ext uri="{FF2B5EF4-FFF2-40B4-BE49-F238E27FC236}">
                <a16:creationId xmlns:a16="http://schemas.microsoft.com/office/drawing/2014/main" id="{9045BC97-99E7-1B79-444E-ACB17F2300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1289"/>
            <a:ext cx="18283428" cy="1028442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60EA0B15-87E3-B57F-3031-BF59D302E6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357760" y="547694"/>
            <a:ext cx="7390893" cy="198833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Slide Header</a:t>
            </a: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FCDD6BC9-A1D5-A13B-5BB7-00CB4326456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59CBE8"/>
                </a:solidFill>
              </a:defRPr>
            </a:lvl1pPr>
          </a:lstStyle>
          <a:p>
            <a:pPr lvl="0"/>
            <a:fld id="{B9CE9C45-F1F5-411C-80FE-A00930584D94}" type="slidenum">
              <a:t>‹#›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A6D10D40-2B0C-A8B7-E20F-4B4DF8E31E2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357760" y="2738441"/>
            <a:ext cx="7390893" cy="602456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0771661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83;p51">
            <a:extLst>
              <a:ext uri="{FF2B5EF4-FFF2-40B4-BE49-F238E27FC236}">
                <a16:creationId xmlns:a16="http://schemas.microsoft.com/office/drawing/2014/main" id="{87E24537-9C24-8645-EEF7-708CE2531F3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384;p51">
              <a:extLst>
                <a:ext uri="{FF2B5EF4-FFF2-40B4-BE49-F238E27FC236}">
                  <a16:creationId xmlns:a16="http://schemas.microsoft.com/office/drawing/2014/main" id="{F82711C6-87C2-AB88-60A9-DCD5048DB7E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85;p51">
              <a:extLst>
                <a:ext uri="{FF2B5EF4-FFF2-40B4-BE49-F238E27FC236}">
                  <a16:creationId xmlns:a16="http://schemas.microsoft.com/office/drawing/2014/main" id="{EEE1C6C8-107B-A1C2-4144-FB994D82C2E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386;p51">
                <a:extLst>
                  <a:ext uri="{FF2B5EF4-FFF2-40B4-BE49-F238E27FC236}">
                    <a16:creationId xmlns:a16="http://schemas.microsoft.com/office/drawing/2014/main" id="{38A18C7A-D489-BB1E-BBC4-43C40BC1E3C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387;p51">
                <a:extLst>
                  <a:ext uri="{FF2B5EF4-FFF2-40B4-BE49-F238E27FC236}">
                    <a16:creationId xmlns:a16="http://schemas.microsoft.com/office/drawing/2014/main" id="{B5D02BB8-7B4A-60BE-FCAF-A38BAC646DB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388;p51">
            <a:extLst>
              <a:ext uri="{FF2B5EF4-FFF2-40B4-BE49-F238E27FC236}">
                <a16:creationId xmlns:a16="http://schemas.microsoft.com/office/drawing/2014/main" id="{A101BE66-66F3-EE8B-7678-5A1323D3C91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89;p51">
            <a:extLst>
              <a:ext uri="{FF2B5EF4-FFF2-40B4-BE49-F238E27FC236}">
                <a16:creationId xmlns:a16="http://schemas.microsoft.com/office/drawing/2014/main" id="{39CB0038-2A64-B83A-B775-F2924A293DA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390;p51">
            <a:extLst>
              <a:ext uri="{FF2B5EF4-FFF2-40B4-BE49-F238E27FC236}">
                <a16:creationId xmlns:a16="http://schemas.microsoft.com/office/drawing/2014/main" id="{FF1A1565-F4B5-5F2E-8F98-3B40AEF37E9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391;p51">
            <a:extLst>
              <a:ext uri="{FF2B5EF4-FFF2-40B4-BE49-F238E27FC236}">
                <a16:creationId xmlns:a16="http://schemas.microsoft.com/office/drawing/2014/main" id="{F330591A-AA37-5608-08A1-8D2C0D45FB4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392;p51">
            <a:extLst>
              <a:ext uri="{FF2B5EF4-FFF2-40B4-BE49-F238E27FC236}">
                <a16:creationId xmlns:a16="http://schemas.microsoft.com/office/drawing/2014/main" id="{FACC8473-947C-2F85-4A08-8343EF1E31F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393;p51">
            <a:extLst>
              <a:ext uri="{FF2B5EF4-FFF2-40B4-BE49-F238E27FC236}">
                <a16:creationId xmlns:a16="http://schemas.microsoft.com/office/drawing/2014/main" id="{0B92C187-0417-B856-6682-D97310617CE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A61B26-F11C-4E7C-903E-C5BDD2263B5D}" type="slidenum">
              <a:t>‹#›</a:t>
            </a:fld>
            <a:endParaRPr lang="en-US"/>
          </a:p>
        </p:txBody>
      </p:sp>
      <p:cxnSp>
        <p:nvCxnSpPr>
          <p:cNvPr id="13" name="Google Shape;394;p51">
            <a:extLst>
              <a:ext uri="{FF2B5EF4-FFF2-40B4-BE49-F238E27FC236}">
                <a16:creationId xmlns:a16="http://schemas.microsoft.com/office/drawing/2014/main" id="{717D08EB-A576-82EC-C901-680ECE58FF4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395;p51">
            <a:extLst>
              <a:ext uri="{FF2B5EF4-FFF2-40B4-BE49-F238E27FC236}">
                <a16:creationId xmlns:a16="http://schemas.microsoft.com/office/drawing/2014/main" id="{F8FD693F-43A3-102D-2E2F-15D5A0686D6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5349930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Break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13627937-5F0A-D312-9276-2CA8239153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137"/>
            <a:ext cx="18283428" cy="1028671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9">
            <a:extLst>
              <a:ext uri="{FF2B5EF4-FFF2-40B4-BE49-F238E27FC236}">
                <a16:creationId xmlns:a16="http://schemas.microsoft.com/office/drawing/2014/main" id="{3C043E35-79EA-6414-F351-47D79AEED5D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5637721" y="8841950"/>
            <a:ext cx="1969164" cy="8434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2ED638F3-931C-BE83-2E8A-4546D1343FC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99" y="5143501"/>
            <a:ext cx="6271188" cy="1654286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5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23FBBF0D-D9D1-71DE-B5DE-8C857670163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84" y="7163483"/>
            <a:ext cx="6271188" cy="1174980"/>
          </a:xfrm>
        </p:spPr>
        <p:txBody>
          <a:bodyPr>
            <a:normAutofit/>
          </a:bodyPr>
          <a:lstStyle>
            <a:lvl1pPr marL="0" indent="0" defTabSz="1028618">
              <a:lnSpc>
                <a:spcPct val="90000"/>
              </a:lnSpc>
              <a:spcBef>
                <a:spcPts val="1125"/>
              </a:spcBef>
              <a:spcAft>
                <a:spcPts val="0"/>
              </a:spcAft>
              <a:buNone/>
              <a:defRPr sz="2700">
                <a:solidFill>
                  <a:srgbClr val="F3F6FB"/>
                </a:solidFill>
              </a:defRPr>
            </a:lvl1pPr>
          </a:lstStyle>
          <a:p>
            <a:pPr lvl="0"/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971038172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Break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587D5D7B-1FA6-0406-2CDB-D217207EAD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137"/>
            <a:ext cx="18283428" cy="1028671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9">
            <a:extLst>
              <a:ext uri="{FF2B5EF4-FFF2-40B4-BE49-F238E27FC236}">
                <a16:creationId xmlns:a16="http://schemas.microsoft.com/office/drawing/2014/main" id="{526B935A-7AD7-FF33-85C1-E0E79BF4D16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5637721" y="8841950"/>
            <a:ext cx="1969164" cy="8434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E9FCF94D-8E64-4F23-CFBA-9B0B2855F2A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99" y="5143501"/>
            <a:ext cx="6271188" cy="1654286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5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0A1D2C0A-1BB3-B970-7A3A-22FBD74B2F6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84" y="7163483"/>
            <a:ext cx="6271188" cy="1174980"/>
          </a:xfrm>
        </p:spPr>
        <p:txBody>
          <a:bodyPr>
            <a:normAutofit/>
          </a:bodyPr>
          <a:lstStyle>
            <a:lvl1pPr marL="0" indent="0" defTabSz="1028618">
              <a:lnSpc>
                <a:spcPct val="90000"/>
              </a:lnSpc>
              <a:spcBef>
                <a:spcPts val="1125"/>
              </a:spcBef>
              <a:spcAft>
                <a:spcPts val="0"/>
              </a:spcAft>
              <a:buNone/>
              <a:defRPr sz="2700">
                <a:solidFill>
                  <a:srgbClr val="F3F6FB"/>
                </a:solidFill>
              </a:defRPr>
            </a:lvl1pPr>
          </a:lstStyle>
          <a:p>
            <a:pPr lvl="0"/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993058174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6FC682DB-494C-89C4-84BD-9BC68E5B8F3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291" y="0"/>
            <a:ext cx="18285719" cy="10287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5B43CCA5-BA83-4B64-B1A4-B7CB246D946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A896C22-6009-F63F-9ACC-7D861A5CF69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041DD0F-FBBB-4C9D-83E5-C145401C521C}" type="slidenum">
              <a:t>‹#›</a:t>
            </a:fld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0DFA9FD6-1FE7-B228-4647-9DCD419F86B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57305" y="2738441"/>
            <a:ext cx="15773400" cy="602456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04220077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E123E797-3427-81A9-E061-A2EE04F98E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8283428" cy="10287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BC822BD5-DB43-8E52-7B38-4C2F5D997A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57305" y="547694"/>
            <a:ext cx="9127668" cy="198833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44840B64-779D-7133-D0C6-1EFBB690CD6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57305" y="2738441"/>
            <a:ext cx="9127668" cy="602456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7386CAB4-7450-6010-BF37-2727A3E664E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939159" y="9696443"/>
            <a:ext cx="3809495" cy="272702"/>
          </a:xfrm>
        </p:spPr>
        <p:txBody>
          <a:bodyPr/>
          <a:lstStyle>
            <a:lvl1pPr>
              <a:defRPr>
                <a:solidFill>
                  <a:srgbClr val="79818A"/>
                </a:solidFill>
              </a:defRPr>
            </a:lvl1pPr>
          </a:lstStyle>
          <a:p>
            <a:pPr lvl="0"/>
            <a:fld id="{559EE37A-FD8C-4769-8662-E0D743DBEA6E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6919378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3 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3">
            <a:extLst>
              <a:ext uri="{FF2B5EF4-FFF2-40B4-BE49-F238E27FC236}">
                <a16:creationId xmlns:a16="http://schemas.microsoft.com/office/drawing/2014/main" id="{5DFFF88A-9AEA-B772-95AD-35DAB23258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0"/>
            <a:ext cx="18283428" cy="1028700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14">
            <a:extLst>
              <a:ext uri="{FF2B5EF4-FFF2-40B4-BE49-F238E27FC236}">
                <a16:creationId xmlns:a16="http://schemas.microsoft.com/office/drawing/2014/main" id="{0BBB59EC-7F7D-4478-6F2F-428D56B6EFC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77836" y="4424931"/>
            <a:ext cx="2732322" cy="143713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29092231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2249AA23-FCE6-A438-EFA1-E8981D44E8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1289"/>
            <a:ext cx="18283428" cy="1028442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11">
            <a:extLst>
              <a:ext uri="{FF2B5EF4-FFF2-40B4-BE49-F238E27FC236}">
                <a16:creationId xmlns:a16="http://schemas.microsoft.com/office/drawing/2014/main" id="{02B0A0AF-42E4-9220-04F8-9E9692C1472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03781" y="8872509"/>
            <a:ext cx="1408181" cy="74066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99B65051-3B7B-0321-A533-8507DED0178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99" y="5143501"/>
            <a:ext cx="6271188" cy="1654286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6000">
                <a:solidFill>
                  <a:srgbClr val="79818A"/>
                </a:solidFill>
              </a:defRPr>
            </a:lvl1pPr>
            <a:lvl2pPr marL="0" lvl="0" indent="0">
              <a:spcBef>
                <a:spcPts val="0"/>
              </a:spcBef>
              <a:buNone/>
              <a:defRPr sz="6000">
                <a:solidFill>
                  <a:srgbClr val="79818A"/>
                </a:solidFill>
              </a:defRPr>
            </a:lvl2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EFFB201F-FE6B-542B-9C27-126CAD5F717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84" y="7163483"/>
            <a:ext cx="6271188" cy="1174980"/>
          </a:xfrm>
        </p:spPr>
        <p:txBody>
          <a:bodyPr>
            <a:normAutofit/>
          </a:bodyPr>
          <a:lstStyle>
            <a:lvl1pPr marL="0" indent="0">
              <a:buNone/>
              <a:defRPr sz="3000">
                <a:solidFill>
                  <a:srgbClr val="FFFFFF"/>
                </a:solidFill>
              </a:defRPr>
            </a:lvl1pPr>
            <a:lvl2pPr marL="0" lvl="0" indent="0">
              <a:spcBef>
                <a:spcPts val="1500"/>
              </a:spcBef>
              <a:buNone/>
              <a:defRPr>
                <a:solidFill>
                  <a:srgbClr val="FFFFFF"/>
                </a:solidFill>
              </a:defRPr>
            </a:lvl2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921908696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Break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293473A5-F55D-E20C-6A02-97C3032BA3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" y="137"/>
            <a:ext cx="18283428" cy="1028671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9">
            <a:extLst>
              <a:ext uri="{FF2B5EF4-FFF2-40B4-BE49-F238E27FC236}">
                <a16:creationId xmlns:a16="http://schemas.microsoft.com/office/drawing/2014/main" id="{536751AA-A3B0-1387-BA51-CABDF11AAA2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5637721" y="8841950"/>
            <a:ext cx="1969164" cy="8434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424DFEA0-F496-F2BE-1FA2-409B69A0C6D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99" y="5143501"/>
            <a:ext cx="6271188" cy="1654286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5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8B59AA8C-3E06-077E-7DF8-8FE18DEA71D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89484" y="7163483"/>
            <a:ext cx="6271188" cy="1174980"/>
          </a:xfrm>
        </p:spPr>
        <p:txBody>
          <a:bodyPr>
            <a:normAutofit/>
          </a:bodyPr>
          <a:lstStyle>
            <a:lvl1pPr marL="0" indent="0" defTabSz="1028618">
              <a:lnSpc>
                <a:spcPct val="90000"/>
              </a:lnSpc>
              <a:spcBef>
                <a:spcPts val="1125"/>
              </a:spcBef>
              <a:spcAft>
                <a:spcPts val="0"/>
              </a:spcAft>
              <a:buNone/>
              <a:defRPr sz="2700">
                <a:solidFill>
                  <a:srgbClr val="F3F6FB"/>
                </a:solidFill>
              </a:defRPr>
            </a:lvl1pPr>
          </a:lstStyle>
          <a:p>
            <a:pPr lvl="0"/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1035421179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7890BB13-1449-5916-EF7B-4245DA108AF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291" y="0"/>
            <a:ext cx="18285719" cy="10287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51605336-057D-541E-C203-CC72EDB5705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652348A3-008C-BCA1-AA1F-C76C496F9B6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C199C6-190F-4E04-B13C-A0CE01FFB5B5}" type="slidenum">
              <a:t>‹#›</a:t>
            </a:fld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D12E5925-2646-2C6F-6ACA-E1EA90D95B5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57305" y="2738441"/>
            <a:ext cx="15773400" cy="602456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3710292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D4B0FA93-9DB9-7893-15C3-312648571E6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39A462E-6BA7-91FD-487B-D93E00A2CF3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236468-B299-1F72-826E-1DFD5E50FC2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5FABFAC5-256D-4392-88D1-E29A6A65A259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CB0B37A-06C9-1D5F-D205-CCD2BA73787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89DBDF-592A-F86C-5EB4-D0FD8E5EB17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7275CE-E539-46CD-886A-C2C5E43AF838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2E199E38-7AF5-31DC-EE3C-73C39F6EC5F2}"/>
              </a:ext>
            </a:extLst>
          </p:cNvPr>
          <p:cNvSpPr/>
          <p:nvPr/>
        </p:nvSpPr>
        <p:spPr>
          <a:xfrm rot="10799991">
            <a:off x="-42" y="3000335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67C7AA61-9B26-16B4-D2F1-0B347E219C79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B39BA29C-621C-5F97-58BD-6FCD19CCC21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29690D2E-5106-DE9D-EA91-F447805DE0C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23655905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507B8F-48C5-661C-4581-00B2E911A92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5F2ECF6B-F7E4-A578-C4C2-341553B4CB43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852B5E20-C137-BD2B-F6D7-D11294BC2C6D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D4EBC29-2B9F-912E-2326-5D8F12E0AFC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490" indent="-571490">
              <a:defRPr sz="3200">
                <a:latin typeface="Verdana"/>
                <a:ea typeface="Verdana"/>
                <a:cs typeface="Verdana"/>
              </a:defRPr>
            </a:lvl1pPr>
            <a:lvl2pPr marL="571490" lvl="0" indent="-571490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397DE6D6-7253-55D5-3466-D9BBF6E44C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4531962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97;p52">
            <a:extLst>
              <a:ext uri="{FF2B5EF4-FFF2-40B4-BE49-F238E27FC236}">
                <a16:creationId xmlns:a16="http://schemas.microsoft.com/office/drawing/2014/main" id="{8F82C136-8E45-0AF2-6505-1272F628A26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398;p52">
              <a:extLst>
                <a:ext uri="{FF2B5EF4-FFF2-40B4-BE49-F238E27FC236}">
                  <a16:creationId xmlns:a16="http://schemas.microsoft.com/office/drawing/2014/main" id="{6872C429-E59B-3D84-1864-6EDC9E7B75F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99;p52">
              <a:extLst>
                <a:ext uri="{FF2B5EF4-FFF2-40B4-BE49-F238E27FC236}">
                  <a16:creationId xmlns:a16="http://schemas.microsoft.com/office/drawing/2014/main" id="{C0621122-3A9E-4567-74F2-5585E15EE4F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400;p52">
                <a:extLst>
                  <a:ext uri="{FF2B5EF4-FFF2-40B4-BE49-F238E27FC236}">
                    <a16:creationId xmlns:a16="http://schemas.microsoft.com/office/drawing/2014/main" id="{62806CD4-2E5A-DFA3-BAB4-68711FE4FC9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401;p52">
                <a:extLst>
                  <a:ext uri="{FF2B5EF4-FFF2-40B4-BE49-F238E27FC236}">
                    <a16:creationId xmlns:a16="http://schemas.microsoft.com/office/drawing/2014/main" id="{B2E177A3-0C62-9AFC-30D3-69306DFC42F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402;p52">
            <a:extLst>
              <a:ext uri="{FF2B5EF4-FFF2-40B4-BE49-F238E27FC236}">
                <a16:creationId xmlns:a16="http://schemas.microsoft.com/office/drawing/2014/main" id="{D369BB95-07DD-4CB7-9DD3-3987326D3E8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03;p52">
            <a:extLst>
              <a:ext uri="{FF2B5EF4-FFF2-40B4-BE49-F238E27FC236}">
                <a16:creationId xmlns:a16="http://schemas.microsoft.com/office/drawing/2014/main" id="{701624F1-203F-0BB5-499C-9A562246453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33671B-206D-4623-8AC6-6318C5BCEC19}" type="slidenum">
              <a:t>‹#›</a:t>
            </a:fld>
            <a:endParaRPr lang="en-US"/>
          </a:p>
        </p:txBody>
      </p:sp>
      <p:cxnSp>
        <p:nvCxnSpPr>
          <p:cNvPr id="9" name="Google Shape;404;p52">
            <a:extLst>
              <a:ext uri="{FF2B5EF4-FFF2-40B4-BE49-F238E27FC236}">
                <a16:creationId xmlns:a16="http://schemas.microsoft.com/office/drawing/2014/main" id="{90E9BDFC-781B-77A4-C2C1-2BC8D07A5D25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405;p52">
            <a:extLst>
              <a:ext uri="{FF2B5EF4-FFF2-40B4-BE49-F238E27FC236}">
                <a16:creationId xmlns:a16="http://schemas.microsoft.com/office/drawing/2014/main" id="{1C72DFF5-D32E-C9B2-ADA1-FAC006987ED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9735280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59CD7C37-A5A1-C596-0E20-BA5138B27D35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64761DCF-A9AA-4C2D-1E99-C11F0E58C3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59CBA9E9-503C-3C7F-CD7C-6B7CD9B81FA2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5C2B8597-A4BC-902D-BF4F-23DBC55EA3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74859157-A22A-5AC4-BBDA-AF7659D5DB5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171206013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78D8DFBC-85BC-E9F4-5519-C3A415397837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E92D0773-A73E-6088-38F3-6F95E378D300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AED3992B-2639-B495-E385-BD23C4961B31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A2B079E3-BBBD-FCE3-6A32-4377B91A5B5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F52BE883-475C-DC88-EDCF-467DD9D9A25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DF9A758B-F40F-7FF5-FEA1-344A5A069B6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23247314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12E6CB37-7DC8-4182-7057-C0A44201FDA4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12E6CB37-7DC8-4182-7057-C0A44201FDA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10C836F6-3DA9-CD0E-A6AB-9B32C5A77B6E}"/>
              </a:ext>
            </a:extLst>
          </p:cNvPr>
          <p:cNvSpPr/>
          <p:nvPr/>
        </p:nvSpPr>
        <p:spPr>
          <a:xfrm>
            <a:off x="-15868" y="9931399"/>
            <a:ext cx="18319748" cy="355601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190717E4-D0F9-6C3B-910C-C9F2866FD725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190717E4-D0F9-6C3B-910C-C9F2866FD7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CA92BFFC-DFA3-71CD-35DF-ABC6A31DEF9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7167" y="337262"/>
            <a:ext cx="17573583" cy="853985"/>
          </a:xfrm>
        </p:spPr>
        <p:txBody>
          <a:bodyPr/>
          <a:lstStyle>
            <a:lvl1pPr>
              <a:defRPr sz="4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C4C5E024-3D4C-0B9F-EDF9-BD6C587B518A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27167" y="1375797"/>
            <a:ext cx="17573583" cy="7438008"/>
          </a:xfrm>
        </p:spPr>
        <p:txBody>
          <a:bodyPr/>
          <a:lstStyle>
            <a:lvl1pPr marL="571490" indent="-571490">
              <a:buFont typeface="Wingdings" pitchFamily="2"/>
              <a:buChar char="§"/>
              <a:defRPr sz="2801" b="1"/>
            </a:lvl1pPr>
            <a:lvl2pPr marL="914376" indent="-444494">
              <a:buChar char="̶"/>
              <a:defRPr sz="2801"/>
            </a:lvl2pPr>
            <a:lvl3pPr marL="1384259" indent="-469883">
              <a:defRPr sz="2801"/>
            </a:lvl3pPr>
            <a:lvl4pPr marL="1828754" indent="-444494">
              <a:buFont typeface="Wingdings" pitchFamily="2"/>
              <a:buChar char="ü"/>
              <a:defRPr sz="2801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ABE786D-38AE-8FB1-12FD-F9F3F297D31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788399" y="8953503"/>
            <a:ext cx="12112352" cy="974727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293335A5-2A55-8166-AFDA-159D91EBB8B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2201">
                <a:solidFill>
                  <a:srgbClr val="FFFFFF"/>
                </a:solidFill>
              </a:defRPr>
            </a:lvl1pPr>
          </a:lstStyle>
          <a:p>
            <a:pPr lvl="0"/>
            <a:fld id="{EBBDC9A0-33A4-437F-925C-FF618D579CC4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3AF19A92-230A-4810-C61F-2CF02AB056B4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52397" y="8953503"/>
            <a:ext cx="5556516" cy="97789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8194878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6;p44">
            <a:extLst>
              <a:ext uri="{FF2B5EF4-FFF2-40B4-BE49-F238E27FC236}">
                <a16:creationId xmlns:a16="http://schemas.microsoft.com/office/drawing/2014/main" id="{3939729A-2AEB-906F-3DD8-67C3A253E1E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77;p44">
              <a:extLst>
                <a:ext uri="{FF2B5EF4-FFF2-40B4-BE49-F238E27FC236}">
                  <a16:creationId xmlns:a16="http://schemas.microsoft.com/office/drawing/2014/main" id="{9DD69BB5-3667-F514-4F69-E572F2D1FCA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8;p44">
              <a:extLst>
                <a:ext uri="{FF2B5EF4-FFF2-40B4-BE49-F238E27FC236}">
                  <a16:creationId xmlns:a16="http://schemas.microsoft.com/office/drawing/2014/main" id="{7EECAE32-8FD0-399E-3D75-1C15627CC8B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9;p44">
                <a:extLst>
                  <a:ext uri="{FF2B5EF4-FFF2-40B4-BE49-F238E27FC236}">
                    <a16:creationId xmlns:a16="http://schemas.microsoft.com/office/drawing/2014/main" id="{36705804-DB1B-6292-CB6D-A69BC818906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80;p44">
                <a:extLst>
                  <a:ext uri="{FF2B5EF4-FFF2-40B4-BE49-F238E27FC236}">
                    <a16:creationId xmlns:a16="http://schemas.microsoft.com/office/drawing/2014/main" id="{10C9D784-2128-725B-5399-D2B2CC0F00B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81;p44">
            <a:extLst>
              <a:ext uri="{FF2B5EF4-FFF2-40B4-BE49-F238E27FC236}">
                <a16:creationId xmlns:a16="http://schemas.microsoft.com/office/drawing/2014/main" id="{21485B3A-53C8-57EB-6851-DACF920C8D9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 lIns="91421" tIns="45701" rIns="91421" bIns="457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2;p44">
            <a:extLst>
              <a:ext uri="{FF2B5EF4-FFF2-40B4-BE49-F238E27FC236}">
                <a16:creationId xmlns:a16="http://schemas.microsoft.com/office/drawing/2014/main" id="{9D33EE54-F035-72B0-B33B-FAA6A73174C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 lIns="91421" tIns="45701" rIns="91421" bIns="45701"/>
          <a:lstStyle>
            <a:lvl1pPr marL="685800" indent="-514350">
              <a:spcAft>
                <a:spcPts val="0"/>
              </a:spcAft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83;p44">
            <a:extLst>
              <a:ext uri="{FF2B5EF4-FFF2-40B4-BE49-F238E27FC236}">
                <a16:creationId xmlns:a16="http://schemas.microsoft.com/office/drawing/2014/main" id="{9F8FC54C-9018-8689-A647-50269E95B7A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91421" tIns="45701" rIns="91421" bIns="45701"/>
          <a:lstStyle>
            <a:lvl1pPr>
              <a:defRPr>
                <a:solidFill>
                  <a:srgbClr val="AEB3B7"/>
                </a:solidFill>
                <a:ea typeface="Calibri"/>
                <a:cs typeface="Calibri"/>
              </a:defRPr>
            </a:lvl1pPr>
          </a:lstStyle>
          <a:p>
            <a:pPr lvl="0"/>
            <a:fld id="{BF1C8FCA-88DC-4765-87F9-E93892CC751B}" type="slidenum">
              <a:t>‹#›</a:t>
            </a:fld>
            <a:endParaRPr lang="en-US"/>
          </a:p>
        </p:txBody>
      </p:sp>
      <p:cxnSp>
        <p:nvCxnSpPr>
          <p:cNvPr id="10" name="Google Shape;84;p44">
            <a:extLst>
              <a:ext uri="{FF2B5EF4-FFF2-40B4-BE49-F238E27FC236}">
                <a16:creationId xmlns:a16="http://schemas.microsoft.com/office/drawing/2014/main" id="{83EE5E9D-C83B-B482-5BFB-7C8ECAE8F17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85;p44">
            <a:extLst>
              <a:ext uri="{FF2B5EF4-FFF2-40B4-BE49-F238E27FC236}">
                <a16:creationId xmlns:a16="http://schemas.microsoft.com/office/drawing/2014/main" id="{84EA2640-18EB-35FB-B5BE-2B014B541FC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91421" tIns="45701" rIns="91421" bIns="45701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891245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;p41">
            <a:extLst>
              <a:ext uri="{FF2B5EF4-FFF2-40B4-BE49-F238E27FC236}">
                <a16:creationId xmlns:a16="http://schemas.microsoft.com/office/drawing/2014/main" id="{C1245C4C-C00C-FA8A-93D1-1EFDF9E45BB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 lIns="91421" tIns="45701" rIns="91421" bIns="45701"/>
          <a:lstStyle>
            <a:lvl1pPr marL="685800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88;p41">
            <a:extLst>
              <a:ext uri="{FF2B5EF4-FFF2-40B4-BE49-F238E27FC236}">
                <a16:creationId xmlns:a16="http://schemas.microsoft.com/office/drawing/2014/main" id="{4C1C62CE-02EA-031F-7D6E-51146BC14A32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89;p41">
            <a:extLst>
              <a:ext uri="{FF2B5EF4-FFF2-40B4-BE49-F238E27FC236}">
                <a16:creationId xmlns:a16="http://schemas.microsoft.com/office/drawing/2014/main" id="{0B1354E8-60A7-BEBF-9277-8ABB87C9AA5A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90;p41">
              <a:extLst>
                <a:ext uri="{FF2B5EF4-FFF2-40B4-BE49-F238E27FC236}">
                  <a16:creationId xmlns:a16="http://schemas.microsoft.com/office/drawing/2014/main" id="{BEE9299D-7299-200B-2E3D-EF0A3BFE1DD9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91;p41">
              <a:extLst>
                <a:ext uri="{FF2B5EF4-FFF2-40B4-BE49-F238E27FC236}">
                  <a16:creationId xmlns:a16="http://schemas.microsoft.com/office/drawing/2014/main" id="{F44345D0-4087-FEDD-073B-B21031C2357B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93;p41">
            <a:extLst>
              <a:ext uri="{FF2B5EF4-FFF2-40B4-BE49-F238E27FC236}">
                <a16:creationId xmlns:a16="http://schemas.microsoft.com/office/drawing/2014/main" id="{B0A84E7E-9A15-C72B-6E6C-7497214F61C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56588345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;p41">
            <a:extLst>
              <a:ext uri="{FF2B5EF4-FFF2-40B4-BE49-F238E27FC236}">
                <a16:creationId xmlns:a16="http://schemas.microsoft.com/office/drawing/2014/main" id="{56EA1F2C-F460-45C9-D986-8105032DA4B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 lIns="91421" tIns="45701" rIns="91421" bIns="45701"/>
          <a:lstStyle>
            <a:lvl1pPr marL="685800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88;p41">
            <a:extLst>
              <a:ext uri="{FF2B5EF4-FFF2-40B4-BE49-F238E27FC236}">
                <a16:creationId xmlns:a16="http://schemas.microsoft.com/office/drawing/2014/main" id="{4E0F6830-C952-5BD8-5F7D-70EE4A3162D1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89;p41">
            <a:extLst>
              <a:ext uri="{FF2B5EF4-FFF2-40B4-BE49-F238E27FC236}">
                <a16:creationId xmlns:a16="http://schemas.microsoft.com/office/drawing/2014/main" id="{5A34EF82-9CB8-016C-4F59-6E1873357013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90;p41">
              <a:extLst>
                <a:ext uri="{FF2B5EF4-FFF2-40B4-BE49-F238E27FC236}">
                  <a16:creationId xmlns:a16="http://schemas.microsoft.com/office/drawing/2014/main" id="{BBEFD608-B951-AA7C-87BD-FE0410DBE667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91;p41">
              <a:extLst>
                <a:ext uri="{FF2B5EF4-FFF2-40B4-BE49-F238E27FC236}">
                  <a16:creationId xmlns:a16="http://schemas.microsoft.com/office/drawing/2014/main" id="{A932510B-3DBF-2D9F-78B3-952D86F902E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93;p41">
            <a:extLst>
              <a:ext uri="{FF2B5EF4-FFF2-40B4-BE49-F238E27FC236}">
                <a16:creationId xmlns:a16="http://schemas.microsoft.com/office/drawing/2014/main" id="{0685F2F5-F06A-6ADC-3C92-F6BCFC8103E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83266263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B7035621-A423-462A-2EC6-E688C90EB824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62E00CBF-4753-19D1-73A0-E8321057F584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22CE3DC-B122-3449-E8B0-1648103CFEA1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3A1AD879-732B-9E81-E6FD-8DD49873A2AD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B2542141-5891-DAEB-DEEA-82CC0EC72C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3F1B00D6-07A8-408D-AED6-9B470902439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5795D174-9DF7-8D26-CD1A-836C57B6F68B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6B4DCE9B-B236-9A8E-3060-BED935D0BAE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84EC9C50-38B2-4063-A023-4D979E162C14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A77CB6BC-1A8F-150B-411D-1D7AFD3C79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59752914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EA840E2-0E2F-2D07-E5AC-A2FBE174C879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C7DC0113-F5B1-94E0-6D3F-A93377003EAC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D6221C6C-24B7-8A56-4855-7A8F02E4CE4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B4E6A501-6944-B263-B648-6188C7863CAF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DCBD1BD9-AAF8-CAFB-1D78-503A5F464C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C2ADA102-AE96-53A3-357A-2223590697F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E51CA074-08DF-6C6D-0FEE-75AEADB9BB57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2AFF0EF8-0392-242D-3A46-4941FB3C73A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C950BABB-6878-4F5B-BE64-F65338823EFE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8640718B-EF89-D6BE-2E40-A2CECB361F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66823845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A3D8FB6-ED9D-DC25-69E7-CE11AEFDF367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F25C900-C0AB-C147-807C-E565F7DB48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15737BF0-D8F2-3F0A-B902-B620541D9DF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3EF61451-A164-A489-83B4-E4837502337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499D96B4-F95B-7A1C-2122-3A820DA6D88D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3A400AB0-A959-3D88-A8BD-6814E06A631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B6112D7E-805B-CA18-72B3-B5FF8467FBA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D9D6D43B-AB01-F058-B9AE-64E41E27CA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928508948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15DD48EF-A013-E034-4F3E-AA3A772228B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07259C27-D306-D9E6-21A9-FADB24362B19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2C3DF07D-6DD1-2121-8563-45BA959AC69B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0CFDDC1F-C179-C69D-9707-FDF9D9115C52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85C038DD-ABE2-BC8B-6635-C75ABE30D050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EAFC453-0318-A933-78EC-CCE51E9EB93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11045" y="685800"/>
            <a:ext cx="13373100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883ACD17-57B9-F611-E690-61A8745815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8539280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07;p53">
            <a:extLst>
              <a:ext uri="{FF2B5EF4-FFF2-40B4-BE49-F238E27FC236}">
                <a16:creationId xmlns:a16="http://schemas.microsoft.com/office/drawing/2014/main" id="{9C7EE8B4-B205-06F6-29B0-184B6C5656D4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408;p53">
              <a:extLst>
                <a:ext uri="{FF2B5EF4-FFF2-40B4-BE49-F238E27FC236}">
                  <a16:creationId xmlns:a16="http://schemas.microsoft.com/office/drawing/2014/main" id="{85896200-6D48-B4CB-01FE-9684BC0BEC25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409;p53">
              <a:extLst>
                <a:ext uri="{FF2B5EF4-FFF2-40B4-BE49-F238E27FC236}">
                  <a16:creationId xmlns:a16="http://schemas.microsoft.com/office/drawing/2014/main" id="{C434BE97-F49E-4BF4-5311-E63877A135F1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410;p53">
            <a:extLst>
              <a:ext uri="{FF2B5EF4-FFF2-40B4-BE49-F238E27FC236}">
                <a16:creationId xmlns:a16="http://schemas.microsoft.com/office/drawing/2014/main" id="{159F8732-D038-FAB6-40F7-75B0DD5053FC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411;p53">
            <a:extLst>
              <a:ext uri="{FF2B5EF4-FFF2-40B4-BE49-F238E27FC236}">
                <a16:creationId xmlns:a16="http://schemas.microsoft.com/office/drawing/2014/main" id="{6B3AC22F-9666-831D-5DB1-192F0CF285F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412;p53">
            <a:extLst>
              <a:ext uri="{FF2B5EF4-FFF2-40B4-BE49-F238E27FC236}">
                <a16:creationId xmlns:a16="http://schemas.microsoft.com/office/drawing/2014/main" id="{ACC45423-7281-5397-519F-7E556A6758F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413;p53">
            <a:extLst>
              <a:ext uri="{FF2B5EF4-FFF2-40B4-BE49-F238E27FC236}">
                <a16:creationId xmlns:a16="http://schemas.microsoft.com/office/drawing/2014/main" id="{0AADC401-43BD-B5B6-9B91-AB4B0F7F1E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92296649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883FB7-D635-6625-1457-0DBE8E0E4E4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175762"/>
            <a:ext cx="1526663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3B507D9-7F0B-42D2-B360-46A903AE4767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27A921E3-A981-D855-C1ED-1EB9E713AE44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1A0F8E0-B99A-DF2E-BC8A-12A1308BEAB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174" y="2422534"/>
            <a:ext cx="15265400" cy="5718173"/>
          </a:xfrm>
        </p:spPr>
        <p:txBody>
          <a:bodyPr/>
          <a:lstStyle>
            <a:lvl1pPr marL="571490" indent="-571490">
              <a:defRPr sz="3200">
                <a:latin typeface="Verdana"/>
                <a:ea typeface="Verdana"/>
                <a:cs typeface="Verdana"/>
              </a:defRPr>
            </a:lvl1pPr>
            <a:lvl2pPr marL="571490" lvl="0" indent="-571490">
              <a:spcBef>
                <a:spcPts val="1500"/>
              </a:spcBef>
              <a:buClr>
                <a:srgbClr val="F5668F"/>
              </a:buClr>
              <a:defRPr sz="3200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CCD376BC-B40E-8D52-E045-2EBE7CC065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42862903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D75CF159-BB3E-6563-55A3-F231BE283093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28B89D8B-F1E1-8251-C422-10FF1D961C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64277D68-37D8-C1E2-AC32-AC79A0DE005D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2216E86-BA75-C3DC-61BA-7FDE542CE4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3488" y="1210286"/>
            <a:ext cx="15234264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A017A3D7-B5A0-795A-BCB9-D5125AE9F73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73488" y="2456782"/>
            <a:ext cx="15234264" cy="6175739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15339690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1E3AD4A8-0D87-4544-16B4-27CFAF80C387}"/>
              </a:ext>
            </a:extLst>
          </p:cNvPr>
          <p:cNvSpPr/>
          <p:nvPr/>
        </p:nvSpPr>
        <p:spPr>
          <a:xfrm>
            <a:off x="0" y="9469678"/>
            <a:ext cx="18287994" cy="817322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62846F1F-AF6A-7937-75BA-545F845F3B0A}"/>
              </a:ext>
            </a:extLst>
          </p:cNvPr>
          <p:cNvSpPr/>
          <p:nvPr/>
        </p:nvSpPr>
        <p:spPr>
          <a:xfrm>
            <a:off x="0" y="9452271"/>
            <a:ext cx="18287994" cy="6858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7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CE7755C8-1D22-9C00-8C16-393184966B53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780254" y="1941678"/>
            <a:ext cx="5975004" cy="5682126"/>
          </a:xfrm>
        </p:spPr>
        <p:txBody>
          <a:bodyPr/>
          <a:lstStyle>
            <a:lvl1pPr marL="0" indent="0">
              <a:buNone/>
              <a:defRPr sz="18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84C12714-1948-EC00-629B-9F65DA62DDA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324090" y="2995683"/>
            <a:ext cx="8199836" cy="4628121"/>
          </a:xfrm>
        </p:spPr>
        <p:txBody>
          <a:bodyPr/>
          <a:lstStyle>
            <a:lvl1pPr marL="0" indent="0" defTabSz="1371558">
              <a:lnSpc>
                <a:spcPct val="90000"/>
              </a:lnSpc>
              <a:spcAft>
                <a:spcPts val="0"/>
              </a:spcAft>
              <a:buNone/>
              <a:defRPr sz="3200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D05D5AB3-3472-5778-21C8-9404466D28C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24090" y="1731782"/>
            <a:ext cx="8199836" cy="1246496"/>
          </a:xfrm>
        </p:spPr>
        <p:txBody>
          <a:bodyPr anchor="b">
            <a:spAutoFit/>
          </a:bodyPr>
          <a:lstStyle>
            <a:lvl1pPr>
              <a:defRPr sz="72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6BB95E2D-108E-B1C2-7B0E-0E311AB1EAD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699001" y="9546610"/>
            <a:ext cx="7588994" cy="7403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7127550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B50C1DEC-936B-D3FA-7C99-CAFFEE9771EE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82A47D3-2550-43D3-44C9-8CAAD267B5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2D81BCF-4EC0-9A63-0628-72F7FD6A4704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EB5F48F9-4022-16EE-C65F-22D9C14B6E7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51B833CF-067C-454F-A73E-BC80A8A16D3B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6E55CC60-B12B-B89D-D2B5-15E0B3CBE962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F070431B-5B41-18EA-3D27-B81643C8501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D6359A07-0202-DBDE-7A6F-430424777B2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CA355E0A-D53F-795A-2545-F4FEF8F55A5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FDCC6C0F-192E-5FE0-ECA5-7DC31171BFC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4D70E7FF-7F99-72C1-35F7-50B45E5C2EC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019C7182-7485-329A-2D2E-06B9A35CA7A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AA087476-3B52-30B6-876D-B64432317B9B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9882177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9DA267EA-504B-DD83-8612-2B2660104F76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384584EA-4047-27F4-4E4C-B61325099260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66950E67-C082-3C7C-C33E-CEB213AADA13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2CC115E2-DE19-A7FB-5748-409957499D47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C6B6CBB9-5A13-15B8-0351-53A52703D2A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74E828B7-98B1-8BD8-BF95-1DA721A0FD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C3CBD0FB-2AEB-42D7-15BD-181400E668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CD60AB36-4113-3CF3-D716-AC73389996A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0678030" y="350868"/>
            <a:ext cx="7609979" cy="89154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452036"/>
      </p:ext>
    </p:extLst>
  </p:cSld>
  <p:clrMapOvr>
    <a:masterClrMapping/>
  </p:clrMapOvr>
  <p:hf sldNum="0" hdr="0" ftr="0" dt="0"/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08E737DC-ED48-A154-54A2-F488C318DD06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5DA9E6D-B2C3-55C3-377F-C2FC75382AB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B6F9A26-8A56-9A97-4AE2-8AAABE675DE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D6D27F50-91FE-9B6F-F685-49B39117ACD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F152CB2D-7850-40AD-B31A-569447D7CBD7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322B8F6E-B542-487B-6FA5-33C5CF7176C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E9C26AB3-8682-C814-1E92-DE436CB8EC5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EBC7CFCD-DC56-5037-F9FB-DA5A6A66A5E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67268308-CE08-6B8E-57EF-39453AFA12B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6094412F-7B17-3983-0DE7-615CAF57D06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0154EDA8-201A-8FBA-CAD1-31E827931CB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514D47EF-19FF-9215-81FE-0597C5E8071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2A58924A-6E47-C1ED-C09E-85017FE1CD2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32591880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AE2F88C5-A4DC-16FA-74B8-7CF6B5E72614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6241290-AE4A-BBB5-7745-6BF79BDAF5B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A754BBE-8550-24C9-FAB1-52ED00CA25D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3C0B9AEC-CBF6-A64D-CF8C-348FD8E3EFA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AC711EE1-CD2C-4519-B2CB-BD72A83604AC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F83D4E68-DE99-19E6-40DE-C9AD8851299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BAD79EE7-4F8D-7F46-5B8B-B1F204F8E21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0C997D5A-60C4-AE4C-5983-52FC63AC766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8DEE5863-BA81-4A82-75BB-5CF4DC96441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34AD1F9F-2ED0-673F-5A03-35452E775C1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545F887E-1E04-967F-3844-8898E193DDB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6355662D-08EA-34B3-E761-B3EC57312E9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074E9006-1FDF-FBB7-3C50-A8571BDAAC1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34884398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D2D1BB60-5A08-5E91-8EF3-E100291C4FF4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CE604EB-23CE-7068-C6CB-F51E3FABA7E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6D6D2F94-4F6B-07C8-462F-41BDD8862FA7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F6D63015-8C7A-42C9-DC39-869AFDFCE81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D588EAF-8620-483A-BED1-CE4029949A61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6FD82185-3118-E124-AD72-BA12885E94D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01496055-0293-A235-3667-C3A07A3559E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BCFA7A52-908B-4A5C-E949-A6206ECE371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9B839108-0623-B8ED-1AF8-F7F4C085C2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884DBB91-FB91-87B0-2E8B-4EB29D4CB17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417C5331-F4B5-FC19-1FB9-6B49A11BEA2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62D19D46-3557-7ECD-3846-DB7C61825A7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48BB9954-CB5C-06D3-7C80-4B3F20CD38C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37877523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CEA0F121-343C-06B4-C1E7-D6B552174CBB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DD01B46-5E9F-E0C5-9A33-62BA9A319F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AE913C14-CEFD-D012-365E-0DC84D176CC5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3CAD3F9A-ED73-890E-A15F-CF8C7CAA045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06F3D172-DE04-4B63-82A6-755E1AFFCA20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52A40D50-303F-8687-E979-7ED6A2F1C0A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91FD71F2-D6B1-52C5-54AC-B86D939454E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2B8DD4F0-3AEF-B2CD-D02F-CF6B1C6B3054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EA2B064E-9224-2B3C-1624-2918C252CD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52FE5851-1E59-1616-FFDD-94A7F175007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4483BD81-D43F-88EB-D292-651DC9656E3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B6C95264-C072-6988-035F-2BEF7EC09DB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A1617742-66C2-7756-B3C4-756BD17FFD2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65123232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0F3147EA-EC96-EF31-26C9-AEF6F2A59C7B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CF7FC8B-3A82-5035-F416-3C1920BB384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C352930-38D9-1015-FA6A-39A2698A50ED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3AE58F1F-2D44-0B40-5430-2D7E2652C5B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B392A416-6F04-473B-AF21-F3105CFF1702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9BEDD3B5-8E06-4165-C00E-077CCB3A77C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C8E465FC-FBD3-2B6C-61C3-EDF68B669BB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6A839AAD-50B4-B3B1-0233-08AA415BFAE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AC48DDA7-99A5-862A-1948-AFAE65D806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458EB5BE-A03B-7DB2-8416-61CFD47EDEC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2B9086DE-5D14-185F-894F-22E37B56CCC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C6D9EDFA-DB45-9AD2-BA0C-1E45C709D4D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E909624D-F8AF-2DEC-682C-1AFEE2AF7508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5406955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6;p54">
            <a:extLst>
              <a:ext uri="{FF2B5EF4-FFF2-40B4-BE49-F238E27FC236}">
                <a16:creationId xmlns:a16="http://schemas.microsoft.com/office/drawing/2014/main" id="{A918FC2B-BDB4-D6C7-75E5-D68F6110D60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985140-FF83-4F84-83C7-82CEFC04D28B}" type="slidenum">
              <a:t>‹#›</a:t>
            </a:fld>
            <a:endParaRPr lang="en-US"/>
          </a:p>
        </p:txBody>
      </p:sp>
      <p:cxnSp>
        <p:nvCxnSpPr>
          <p:cNvPr id="3" name="Google Shape;417;p54">
            <a:extLst>
              <a:ext uri="{FF2B5EF4-FFF2-40B4-BE49-F238E27FC236}">
                <a16:creationId xmlns:a16="http://schemas.microsoft.com/office/drawing/2014/main" id="{9FA70D17-5401-1C35-F47A-F23688DC792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418;p54">
            <a:extLst>
              <a:ext uri="{FF2B5EF4-FFF2-40B4-BE49-F238E27FC236}">
                <a16:creationId xmlns:a16="http://schemas.microsoft.com/office/drawing/2014/main" id="{8DBA41E2-D0F1-4E8E-A414-18C8247C537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419;p54">
            <a:extLst>
              <a:ext uri="{FF2B5EF4-FFF2-40B4-BE49-F238E27FC236}">
                <a16:creationId xmlns:a16="http://schemas.microsoft.com/office/drawing/2014/main" id="{26D8517D-41FE-1991-6AD9-DF4638567E1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420;p54">
              <a:extLst>
                <a:ext uri="{FF2B5EF4-FFF2-40B4-BE49-F238E27FC236}">
                  <a16:creationId xmlns:a16="http://schemas.microsoft.com/office/drawing/2014/main" id="{A9E24872-B314-4AED-817F-37D6C695682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421;p54">
              <a:extLst>
                <a:ext uri="{FF2B5EF4-FFF2-40B4-BE49-F238E27FC236}">
                  <a16:creationId xmlns:a16="http://schemas.microsoft.com/office/drawing/2014/main" id="{BA9C43F3-02BF-0FED-338E-CA116F87F06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422;p54">
                <a:extLst>
                  <a:ext uri="{FF2B5EF4-FFF2-40B4-BE49-F238E27FC236}">
                    <a16:creationId xmlns:a16="http://schemas.microsoft.com/office/drawing/2014/main" id="{A48F5AB1-CDD3-5637-6849-0357BDD2BFA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423;p54">
                <a:extLst>
                  <a:ext uri="{FF2B5EF4-FFF2-40B4-BE49-F238E27FC236}">
                    <a16:creationId xmlns:a16="http://schemas.microsoft.com/office/drawing/2014/main" id="{E26DD005-C278-57FB-1832-4E82C954470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9162408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D79DBC50-9336-006A-A991-C665F363715A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CAB93BF-6F90-B598-EE9F-8238FB2DA7B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E0487E2-A97E-34BC-65BF-8101D266E6DA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AB8015ED-5ECB-ABB9-8F2C-3BE2851D655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D4040E66-AB20-46AA-BBC1-3BBAFE584E5E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5ABA962F-BC7B-9C78-9629-92BC6E651871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6E27016F-5C52-C53D-BFB6-958174A3EEA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4A54F753-CFCE-6DB4-4237-390BD0B5ECAD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50A8F5A3-3856-E2EA-EF01-42FE79E1946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6D81D5C3-8329-B70F-C4AB-778DA335E84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6DF9016B-9FBB-41FE-6E01-724F781334E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E034C0D3-65A4-D395-0194-80460052D0C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8C3C6B38-DAE2-80A4-88A8-4221E46F635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44605721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307D7180-7203-D522-E32B-BAED810C3B57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752FC81-F86E-6671-FF32-3EF24521B3B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CF2AB81-7F5B-7517-F0AA-09FD89789A60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41FFC96F-7D8F-611E-54AC-A00C0974962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CD9EBC15-D7C0-475C-A377-62C11E1694FA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645046B9-CF98-349E-D813-C7ED13799E5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AD470C3C-FAC5-B975-F706-16DE46B18C3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5D923441-2159-677D-53BB-5D5DD7C6E50A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B21B13F7-5D16-C83F-2DA7-17D06378EF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B45B641E-6A09-4461-CFDF-8BE065BF9B4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912667AE-3262-D2AF-6FE6-F484C7CE787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5A290426-D8CB-7FB7-C57A-CCB14BE1931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68C48F05-B318-827C-B7E2-8CD978BAC933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78199890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9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05194569-4CEE-BEB8-331C-CFC097E8E1A9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96538787-F248-8524-91BD-2C294C8A3D9E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F94E4017-D348-B9BD-B1A5-FDE24CB657B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8ECA4858-9CE0-7290-2F8A-47D0CC035C6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AAEEAE57-D15E-D21D-BF65-3C934EC3E9E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29709D32-313E-E5D9-05EE-EFE0A031EEC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AC3C20E1-80C0-20CB-72EA-F56244CEECB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14132921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7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76624A68-0FFE-2EF3-B4FC-C868627E8B5D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72C27395-EE46-3CD5-32C9-AC9409C9696A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D265C062-4A31-F4E4-A32F-56D48AC2299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039FB473-4B33-A047-968D-81B79D9FD4CA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030799C2-C3D2-ECE0-1CD8-4B4D21F0481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C13405EE-012F-D1D1-EDD3-BB4AED88250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84A46EC7-BADB-CF4A-6C0F-069EBBFB217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69679811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CF2E509F-3083-AE62-8D07-A28B6B6996B6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9E74664-7A0D-9862-F5B2-D283A36DDB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31E5987-A4B6-4E12-99D5-BA55B2D69685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4B5F68A9-8AD2-A835-1F0B-005C34CF42D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9B6666BA-4DE7-4CD7-B1FB-C783A41A34AB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FA9EDA16-EB4E-933E-C9D3-C056838F6155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AE9DE37D-D02D-B0DF-FCB6-BBB9F826AD5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3C45304D-ED2D-48A0-8C06-326967089EE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776AF916-F692-7BC3-4AC7-FF06EF61B5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B2081069-4752-3E12-F5C0-9C4677C0018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19048F9A-FCAB-53CE-DA3A-B0B5125CBF9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E908E6B7-0EFA-2F64-96C5-ED5D3306597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EC906266-D845-DC3C-38A6-8C3606AF7D38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91512116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6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E272F5CC-F61F-3778-D9E1-9F11CD217B80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2E633848-9E3A-636A-43C5-8ED3F847E289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F322860B-A8AF-4FDF-2AC6-319E3B333E5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C894690D-948B-E0CD-3DC1-4074BB19C00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78225BFE-97DA-EDC1-8E64-4D524CCB542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2ED69710-AB2F-E305-7203-301FEC0FE06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F21F0B40-E994-B5BB-93C7-18397A9D1E2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58707192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5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E8C12095-A0C4-B825-6FAE-5D2B8E38133C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D54A0314-3187-F0E1-98F5-2460A0258A0C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B95AE5B5-4FD6-FC56-0573-F367DE5EE34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3C723A86-7D2A-B658-201B-379FF0D6F00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2EB161B7-0BE1-397D-32BD-B63B81A861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3A77D380-9D82-DCF3-E91B-93064B03F4F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AC7D83E7-FB0C-84FF-A8F5-CF93CF6C871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12919717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586775DC-942A-C81E-5A0C-AA10B9BF8D2A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6976F0D-636A-DE1C-8A20-C7F812284BB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6572DC6-5790-7FE6-4BEB-9FF801AB9D11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747BC69C-6260-FF32-F540-6589BF47F46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0601C6C-DCEE-48CD-9CEB-2D9469B245DD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AE604FE3-C621-4A99-B3E3-B79C8C217C13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ADA5CE0F-FFA3-209F-E733-45C99968D5B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703E961E-9192-3301-E539-F9F47941A7B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11619816-5DE5-1224-7D47-3C1D58D6960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A88B5F89-D343-2783-E164-11AA24C2DAE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9629E7FC-C099-9F5A-0B46-FCD51575574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638C3940-E0A1-0838-4083-8EFB7C68FD6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39AF44CD-AC7B-6EBB-CF7B-871867866F7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35374285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1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 object 16">
            <a:extLst>
              <a:ext uri="{FF2B5EF4-FFF2-40B4-BE49-F238E27FC236}">
                <a16:creationId xmlns:a16="http://schemas.microsoft.com/office/drawing/2014/main" id="{EBF519AA-104A-4652-0826-9A8B4AC03A1C}"/>
              </a:ext>
            </a:extLst>
          </p:cNvPr>
          <p:cNvSpPr/>
          <p:nvPr/>
        </p:nvSpPr>
        <p:spPr>
          <a:xfrm>
            <a:off x="0" y="0"/>
            <a:ext cx="18287994" cy="10287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3" name="bg object 17">
            <a:extLst>
              <a:ext uri="{FF2B5EF4-FFF2-40B4-BE49-F238E27FC236}">
                <a16:creationId xmlns:a16="http://schemas.microsoft.com/office/drawing/2014/main" id="{332A5F2C-F0EE-F8A3-F86F-9FB1EFA62608}"/>
              </a:ext>
            </a:extLst>
          </p:cNvPr>
          <p:cNvSpPr/>
          <p:nvPr/>
        </p:nvSpPr>
        <p:spPr>
          <a:xfrm>
            <a:off x="1" y="7651279"/>
            <a:ext cx="10667042" cy="2636516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4" name="bg object 18">
            <a:extLst>
              <a:ext uri="{FF2B5EF4-FFF2-40B4-BE49-F238E27FC236}">
                <a16:creationId xmlns:a16="http://schemas.microsoft.com/office/drawing/2014/main" id="{EF6E8BEF-48A7-E739-0EA4-C27D47E014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562852"/>
            <a:ext cx="18287994" cy="272414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bg object 19">
            <a:extLst>
              <a:ext uri="{FF2B5EF4-FFF2-40B4-BE49-F238E27FC236}">
                <a16:creationId xmlns:a16="http://schemas.microsoft.com/office/drawing/2014/main" id="{A375D481-5CC5-DA79-B83D-E7257ED4E514}"/>
              </a:ext>
            </a:extLst>
          </p:cNvPr>
          <p:cNvSpPr/>
          <p:nvPr/>
        </p:nvSpPr>
        <p:spPr>
          <a:xfrm>
            <a:off x="0" y="7530084"/>
            <a:ext cx="18287994" cy="2757492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6" name="bg object 20">
            <a:extLst>
              <a:ext uri="{FF2B5EF4-FFF2-40B4-BE49-F238E27FC236}">
                <a16:creationId xmlns:a16="http://schemas.microsoft.com/office/drawing/2014/main" id="{97E3F474-2352-40B9-27B2-4396178330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939" y="8346187"/>
            <a:ext cx="3038079" cy="136703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bg object 21">
            <a:extLst>
              <a:ext uri="{FF2B5EF4-FFF2-40B4-BE49-F238E27FC236}">
                <a16:creationId xmlns:a16="http://schemas.microsoft.com/office/drawing/2014/main" id="{5432AA05-D1EB-A1E6-E6E0-833FFCF53744}"/>
              </a:ext>
            </a:extLst>
          </p:cNvPr>
          <p:cNvSpPr/>
          <p:nvPr/>
        </p:nvSpPr>
        <p:spPr>
          <a:xfrm>
            <a:off x="2280285" y="4218807"/>
            <a:ext cx="3429000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286000"/>
              <a:gd name="f5" fmla="abs f0"/>
              <a:gd name="f6" fmla="abs f1"/>
              <a:gd name="f7" fmla="abs f2"/>
              <a:gd name="f8" fmla="*/ f0 1 2286000"/>
              <a:gd name="f9" fmla="val f3"/>
              <a:gd name="f10" fmla="+- f3 0 f3"/>
              <a:gd name="f11" fmla="+- f4 0 f3"/>
              <a:gd name="f12" fmla="?: f5 f0 1"/>
              <a:gd name="f13" fmla="?: f6 f1 1"/>
              <a:gd name="f14" fmla="?: f7 f2 1"/>
              <a:gd name="f15" fmla="*/ f11 1 2286000"/>
              <a:gd name="f16" fmla="*/ f10 1 0"/>
              <a:gd name="f17" fmla="*/ f12 1 2286000"/>
              <a:gd name="f18" fmla="*/ f13 1 21600"/>
              <a:gd name="f19" fmla="*/ 21600 f13 1"/>
              <a:gd name="f20" fmla="*/ 0 1 f15"/>
              <a:gd name="f21" fmla="*/ 2286000 1 f15"/>
              <a:gd name="f22" fmla="*/ 0 1 f16"/>
              <a:gd name="f23" fmla="*/ 1 1 f16"/>
              <a:gd name="f24" fmla="min f18 f17"/>
              <a:gd name="f25" fmla="*/ f19 1 f14"/>
              <a:gd name="f26" fmla="*/ f20 f8 1"/>
              <a:gd name="f27" fmla="*/ f21 f8 1"/>
              <a:gd name="f28" fmla="val f25"/>
              <a:gd name="f29" fmla="*/ f3 f24 1"/>
              <a:gd name="f30" fmla="+- f28 0 f9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2286000">
                <a:moveTo>
                  <a:pt x="f3" y="f29"/>
                </a:moveTo>
                <a:lnTo>
                  <a:pt x="f4" y="f29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8" name="Holder 2">
            <a:extLst>
              <a:ext uri="{FF2B5EF4-FFF2-40B4-BE49-F238E27FC236}">
                <a16:creationId xmlns:a16="http://schemas.microsoft.com/office/drawing/2014/main" id="{A7F6B9BD-5D15-9AD0-7018-A2D7685393A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7540" y="740883"/>
            <a:ext cx="16872929" cy="861063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Holder 3">
            <a:extLst>
              <a:ext uri="{FF2B5EF4-FFF2-40B4-BE49-F238E27FC236}">
                <a16:creationId xmlns:a16="http://schemas.microsoft.com/office/drawing/2014/main" id="{C893F7B8-F28F-5C64-319D-E437A93C194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743200" y="5760721"/>
            <a:ext cx="12801594" cy="554003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Holder 4">
            <a:extLst>
              <a:ext uri="{FF2B5EF4-FFF2-40B4-BE49-F238E27FC236}">
                <a16:creationId xmlns:a16="http://schemas.microsoft.com/office/drawing/2014/main" id="{AB622B02-6A16-1F24-4DF3-560E217D1B9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11" name="Holder 5">
            <a:extLst>
              <a:ext uri="{FF2B5EF4-FFF2-40B4-BE49-F238E27FC236}">
                <a16:creationId xmlns:a16="http://schemas.microsoft.com/office/drawing/2014/main" id="{D661B212-67AD-07D5-8A59-F6C6DAF51468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fld id="{48028696-29B3-4179-9D02-31A5465165A3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12" name="Holder 6">
            <a:extLst>
              <a:ext uri="{FF2B5EF4-FFF2-40B4-BE49-F238E27FC236}">
                <a16:creationId xmlns:a16="http://schemas.microsoft.com/office/drawing/2014/main" id="{8562F99B-0745-52DD-B395-B6078E4A5AD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57155">
              <a:lnSpc>
                <a:spcPts val="2138"/>
              </a:lnSpc>
              <a:defRPr spc="-8">
                <a:solidFill>
                  <a:srgbClr val="929599"/>
                </a:solidFill>
                <a:latin typeface="Arial"/>
                <a:cs typeface="Arial"/>
              </a:defRPr>
            </a:lvl1pPr>
          </a:lstStyle>
          <a:p>
            <a:pPr lvl="0"/>
            <a:fld id="{1F6B3550-6428-43F6-9E9E-5B08601668D5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720848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2FF2F005-23F6-62C6-4C37-8DB1E8CFACE9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FA4376C6-DF22-C106-0598-AB5F3C794AE0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1D1BE8E0-0ECF-3B79-0A3D-DDE4725E0F1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C520C9FC-7EED-7EB0-33B3-85C371ABBC2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5149E095-F693-BCDD-2B41-7B4ED19389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F4E40B74-883B-C7C3-CB15-5CE1E4869CD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4F1D342B-7325-D7A4-A86B-20D9710AA28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0474279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25;p55">
            <a:extLst>
              <a:ext uri="{FF2B5EF4-FFF2-40B4-BE49-F238E27FC236}">
                <a16:creationId xmlns:a16="http://schemas.microsoft.com/office/drawing/2014/main" id="{D8F5ECEC-2A37-CE63-474A-4FC158688DBF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26;p55">
            <a:extLst>
              <a:ext uri="{FF2B5EF4-FFF2-40B4-BE49-F238E27FC236}">
                <a16:creationId xmlns:a16="http://schemas.microsoft.com/office/drawing/2014/main" id="{FFAA45B9-33C4-203B-D903-A7D7380FE34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427;p55">
            <a:extLst>
              <a:ext uri="{FF2B5EF4-FFF2-40B4-BE49-F238E27FC236}">
                <a16:creationId xmlns:a16="http://schemas.microsoft.com/office/drawing/2014/main" id="{174D75E1-93BE-98EE-39FC-169B0A6C526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429;p55">
            <a:extLst>
              <a:ext uri="{FF2B5EF4-FFF2-40B4-BE49-F238E27FC236}">
                <a16:creationId xmlns:a16="http://schemas.microsoft.com/office/drawing/2014/main" id="{8EE555A7-317A-FBBF-4827-B0E4F74C1E86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430;p55">
              <a:extLst>
                <a:ext uri="{FF2B5EF4-FFF2-40B4-BE49-F238E27FC236}">
                  <a16:creationId xmlns:a16="http://schemas.microsoft.com/office/drawing/2014/main" id="{7CC0DD95-8FB2-4B73-4E63-570EA33D6E8B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431;p55">
              <a:extLst>
                <a:ext uri="{FF2B5EF4-FFF2-40B4-BE49-F238E27FC236}">
                  <a16:creationId xmlns:a16="http://schemas.microsoft.com/office/drawing/2014/main" id="{25C60CA7-9363-AAC9-4A66-F9240893E96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432;p55">
              <a:extLst>
                <a:ext uri="{FF2B5EF4-FFF2-40B4-BE49-F238E27FC236}">
                  <a16:creationId xmlns:a16="http://schemas.microsoft.com/office/drawing/2014/main" id="{1BFA5CD8-8C15-61B8-F51B-F7A5B7EA3C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012577531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4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9043871D-4B93-61BB-A2E2-0654F9DCDBF7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2CF14722-B3C6-AF4A-DF7C-9F532226A6C6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D94621FB-6209-7A07-E3FF-A14CE4E6C845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1D9C3D0E-E542-DC13-2791-809E5A30C440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C6D2E481-FAEF-A393-43A4-11152B9BDDC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9BD49F75-F305-FB2E-34CD-EA4E29E1F0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1944ABE1-F9E8-4213-39BF-C9F1AC3E6BC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63493971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720355AC-B992-A60F-0F9D-021C094B2233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A56008F-2595-4CD8-19AD-93FFA8707E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8D337BB-822D-9226-C3F3-B92D0706DB0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0388681C-0A99-2676-1CF1-BEF05820A2A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A34FCB11-B5F2-4F49-AF00-363A4DC83ACC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14E80282-39DE-2D6C-6AAB-19D9A67AB0C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2B39A1AD-5BB5-917C-B20F-B7F629866F8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AB2B8877-9277-EAB8-AAF6-58FD1FBEC62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45A50845-20CC-9B21-835F-7D7D2736F1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9FE9638F-7482-1269-A8FC-06C4643FCE4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28E443C5-8963-F95D-C175-4727BE43058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AE51ADB7-D6C6-18C9-F3BF-27C944206B7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60423346-EBB2-17A8-4F16-C0130E70133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9735896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3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B4C1D399-C6A6-D7EA-9CDC-0DC230A63AD4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470C30E0-5948-D393-A536-E3C16289D43C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3030FE5F-E5A9-24F4-1726-C2CED48403D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E3E378D3-1F0F-B6A5-25DB-0E88532F4253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8FC806FA-7724-E87F-4E8D-39E565BBE8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12E582D4-2858-10DB-8B17-B88E977CF90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6F560248-98E0-29F3-6003-68371783400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74863068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D585BBD3-4198-93CA-C510-1866B370B23C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8A178A2-A515-4446-DEAD-B066C6698F2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621F6590-F98A-3D15-F0EA-9E121AABA18A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CDFD552D-2BC6-F024-09D8-9371A1A66AE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8C37F85E-1F56-48C6-9CDF-B01130C3EEBA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D946C5DC-6D97-5CDC-6738-C17E839E766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1D4C4130-9845-5E80-4A97-6E661715426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EE7A137C-309E-D381-A9FC-367D87C99D3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29726184-EF1F-96AA-2E39-43FF1CAF359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ADB9F9AD-A25D-B2BD-5D03-8C9F8682E1A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38BD2D54-D74F-709C-B082-99EF96A845A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8B58F44F-4260-1B2A-3F1A-D4807BA4435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D6B4714F-716F-78CE-00D1-313579EC1ED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6620959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0F6E5099-FAFE-ACCE-0C70-3AD13325022C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73DE04A1-8EDC-E271-7308-5010CD53622B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569726EA-643B-2B6E-54F6-ABCDB03B73D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FDA4E756-5003-8F7B-3DFF-3DE54A755F8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7683E37B-660C-E757-A6CB-7D59B146B0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56CB2DCB-2147-A20D-790A-7E46D20BE8B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0141C08D-F6C4-A2F5-FA3B-5483A6C9E09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16312940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700CD1C4-785B-4700-AE25-838D442145CA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74517F6-EAEC-D322-D3A4-B948BBBCC02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313921B-D0BC-C31B-8202-90CA23CA616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4C19249C-C382-C4C6-9BA3-1B74BC56024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08CEBA73-A2C7-4C38-A318-A0A864404374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D1548A4D-B0E6-7D65-9EEF-B8E9FAB6B86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2111A2FF-68FE-D390-E51E-3D8E74F0E5A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6E403447-D0AB-A1CB-7056-8F32D7B2554C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1DA2AB1F-E144-7726-4B87-E368980DC69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6F4713DA-B442-61DA-C202-0D6F3EBF4AE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C40430F6-F248-04EA-A562-050D13038F5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4355314B-267A-8BD8-F6BC-859CCF11F53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3F99C035-896E-0868-F799-CEEC37014AB8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4639797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3AA0499C-3005-1717-8AEE-816DCFB55225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C155DA2-E3E5-6A7C-82B7-187B8BBDFBE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8F048BC-1F1A-737D-D7D4-91AD595C6236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4889EAD2-14AE-1044-EFBA-98433F0852D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AA0C452A-AB79-4542-8E15-9D5990709573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DAA97EE9-DF54-07B6-763E-8B08C9447695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BF13B96B-ACD5-C6E4-A4D9-376EF6E35BF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01545EC8-67ED-FCB6-4D68-DF22FC53878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81614A27-C431-AE75-BC26-C046A8C80AF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DA64B228-0336-6E04-890E-623035396D3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4317871D-EEFD-00F6-8C1B-FF91CDD1BD2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B0DA52A2-0014-5534-677D-C180912997D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7776B570-67C0-A950-F339-9FA2F387F3F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43852262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131266C1-09B2-D7C8-4A97-B611BD716B95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D59DC226-A3BC-0745-37DD-2A13E6E924BA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EB5ECC80-668E-D0CD-DB55-44993E8B77C8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0F71B8D5-74BA-3DEF-841B-86D40146E7FA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9016548C-E7CD-FDA0-0920-FDFD255649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663826A2-EEF5-D8F0-496E-83F58F43193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79FF7E09-AB96-F4D5-55CF-28935FE3400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89934490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D87EF45A-31C3-D8B3-3FEA-0CDC762119F5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6F402011-98C9-03A6-72C4-62ED628F5070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CB5D322D-A0DC-BB5B-804B-B14043F2AFE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5E3BCA9A-3653-7C92-841A-1679FF404140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56705EA1-2EE2-4488-A180-ADB93FD42E3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ABB6C7FC-7C1F-C65A-90AF-DD2CFF8357D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EBE5D44C-E0F4-ABC5-1B3F-5A558FA6883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20058194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AD6FB6C3-3D46-921D-DA94-662A6DBFCE6D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C740FF8-25A2-68DB-81F7-79F74F4A456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FD62BD1-0FE2-CA88-1ECC-63BA8B5B9F53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BE9B154B-D63E-40E4-48E0-981F63E4DB0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7E005A5B-8495-4A7B-84B2-F983DA676651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328B4242-C03A-8252-A17B-3384F00E8155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54C97B82-02F3-B29A-7493-E71A5CC5251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C6A69DD4-700B-D4FE-5562-6C49D7C1439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29643FEE-856B-7063-68F0-53448D84C6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CAEC03D9-83B8-0B51-3283-4CE6B54DF29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1FB62BFA-01CA-E6EC-3CC1-4C740FFC570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CB9780C9-2E2E-CA62-58D6-021286F8F58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17C5096C-B7A7-78D3-0A53-BA55DCAEF30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9969930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4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34;p56">
            <a:extLst>
              <a:ext uri="{FF2B5EF4-FFF2-40B4-BE49-F238E27FC236}">
                <a16:creationId xmlns:a16="http://schemas.microsoft.com/office/drawing/2014/main" id="{4DA90CCE-3960-8445-EDE7-679BB08A8E5F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435;p56">
              <a:extLst>
                <a:ext uri="{FF2B5EF4-FFF2-40B4-BE49-F238E27FC236}">
                  <a16:creationId xmlns:a16="http://schemas.microsoft.com/office/drawing/2014/main" id="{55A19DB3-1CBC-CF8C-C371-EBD35FF9FAB3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436;p56">
              <a:extLst>
                <a:ext uri="{FF2B5EF4-FFF2-40B4-BE49-F238E27FC236}">
                  <a16:creationId xmlns:a16="http://schemas.microsoft.com/office/drawing/2014/main" id="{4EEFB821-E6B9-BE5F-E28D-9F0C2E894F8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437;p56">
              <a:extLst>
                <a:ext uri="{FF2B5EF4-FFF2-40B4-BE49-F238E27FC236}">
                  <a16:creationId xmlns:a16="http://schemas.microsoft.com/office/drawing/2014/main" id="{772D3049-CFE0-15CB-203E-9ACEDCD1B4B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438;p56">
              <a:extLst>
                <a:ext uri="{FF2B5EF4-FFF2-40B4-BE49-F238E27FC236}">
                  <a16:creationId xmlns:a16="http://schemas.microsoft.com/office/drawing/2014/main" id="{9AC2FF8A-95E6-6391-B108-EE8FFC19178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439;p56">
            <a:extLst>
              <a:ext uri="{FF2B5EF4-FFF2-40B4-BE49-F238E27FC236}">
                <a16:creationId xmlns:a16="http://schemas.microsoft.com/office/drawing/2014/main" id="{81D952C4-B6DC-E486-402C-02F9313F907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40;p56">
            <a:extLst>
              <a:ext uri="{FF2B5EF4-FFF2-40B4-BE49-F238E27FC236}">
                <a16:creationId xmlns:a16="http://schemas.microsoft.com/office/drawing/2014/main" id="{86725188-907B-69D8-A653-90A244C7AE6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4448014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2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A8D93AA7-CF80-6F91-FA05-210A1DDC7058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5BE9FC2B-6504-8014-C1BB-862F40C90045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EBCC0D8C-D326-5917-2248-DE8711F52FBB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FC274216-62D7-4A5F-A3FB-85418C88F4B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8A93011B-FBE4-7A67-0C3B-EECAB28E806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CECE5AF4-BD47-87F6-AD65-DD9BDD5A899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DEEF14CA-C247-4C20-B984-54DA148F1D4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00663907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B77CB97C-6357-9F49-4429-78111C99DE11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0B5A243-67FB-FE4B-9898-677B7231D6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3866971-6A56-B720-9B17-B01FE3CD056A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D8806257-3274-2ACD-51AE-057537A46C5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BDE4A193-8C31-4B43-B75A-E6495400CEA6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494FE8F2-428F-15A7-05D9-4FB68A63DDC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FDBB6E55-7354-9AD6-9ECD-9F9A2273999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EF2EB4C9-B0BC-3648-F03C-D4391BD6AC8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FF40F7BA-B341-5FEF-7062-0B0531E02DD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54DAE182-E768-C6B6-EC75-AE79A96AE33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B958893E-E36A-4179-DA7E-9F8E6391EF2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F0F5C39B-BF87-83ED-11C6-1851E1C55A8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A65AA77D-EA73-F0A2-AB18-414B270E9728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12085171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CD163C2E-F4B9-5592-EFFE-C4C62973FD2F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C8EA5886-2B9C-6CAB-92B3-487476CF2401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EECF2664-A7E6-DAAD-0EFE-0D6DD93DA7E5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15CAAACD-4304-D5AB-74DE-166EFFDB9C3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0E9AAA31-C849-5A7E-6D54-9938D0DE701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C16D65DA-4C0A-FF29-F0FF-CA4E32E9D91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A121874C-7B19-EBB7-486C-8E41CE78F1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54915895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0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7AD0F40B-755A-6355-75BC-56D5BDCB5C8C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2F287898-44C4-0ECA-799C-10FDA9E4FE0B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56E51E20-E865-3C0F-CCA0-42A47338D18C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DF8E092A-D6D5-11DF-D3EF-CA64F300C22A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23513494-186A-0B6E-EED8-8CC8CC33A2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2764E175-79E1-C531-E1CE-80676AFAAB1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C801D795-1132-9721-17BA-23E9A28634B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82787698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02DD90C8-253B-CB80-9E83-E1D3499BAA8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DB2A6D9-B6AD-9AA2-BF36-D05A58C637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FA16793-7378-57D9-9007-1477BAD5626A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DC9381DD-E4CD-4218-9D81-08F2B2036612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FDB909C-1558-2D97-FC63-F75CAA02943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26136C4-EE7F-93D0-1665-F98F012D635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ABFB5F-FCE6-4277-9183-9C088944DB7E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686CB25F-68A4-3685-B8C0-386FCD9C144F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2E51D960-4F8F-AB55-65FC-BCBB87F6A09E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7463F11-DFB6-9AB2-6E4E-D40ABEF9146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730163D7-B4A3-9FFF-029C-2B619E75445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88703319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06A02373-4223-0200-3FE5-B71E4543DC6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5CA8EEA-0CE6-D1D7-4E40-15F6D65F046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832B1C5-B756-CEA0-A770-F64A79E6007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424FB75F-0027-45D5-806D-7AC678B7A64C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F900339-400D-F112-4178-E5E8DEBAFD9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E28659D-1045-9F57-6CEE-75ED97879E5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F89E62-E9C0-402F-8521-0C683AA4AEBA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E372297D-5593-2CEE-82B1-903C3DEA6196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4DDFD49D-9C30-144E-25AC-4F38D533B860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8D778A30-80B1-E5CB-5D67-56688FF5455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23CEC99A-5F1F-FC34-A4F5-93AA5E481FD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09058407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35472487-3BA9-CB9F-65A3-44D401A0898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6508DA5-C051-A478-F4F5-F73EDA2C91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49A87E7-B1B7-E5F4-E5A2-1698C3334A9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B24C7AC6-7326-4DFD-A3A9-47CC6454886A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2C9A69-8FC1-8D89-FE6C-6362A4C79D8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15878A5-C305-4229-7AAB-7174A97C2CD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2592C6-7A19-4765-963A-B309B1C9EB30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86A15EFF-E99E-E7A2-D97D-3E7EA32B2D3F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31F5EB36-C5C2-2D46-DDAF-AB3CDD9DA86F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D0825058-523A-7E81-A39F-01545E96BA2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051BB19C-6310-6B4D-ECBC-BF54F6DDDB8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80239291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926A359C-A35B-07EC-CE6A-546F358A6F8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44F613F-D33C-2901-4367-392BC294FC2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75F612-6655-C9B3-B3EF-DC6308053176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D35D0209-B315-4BDA-AF03-A52F2AB0C4CE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9615A70-3974-29AA-74A9-3FA3532A350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C4A2B-3AA3-0D9D-B18D-0AB14C086DD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2223EF-9BE1-4903-9B67-CF9247D0D269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2117BDED-7851-CD0A-CE5D-ED78EAC3EFA3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0A053672-2EDD-B0F0-F183-5CBF3184A4F7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CBDD8AA9-D986-2B35-942E-E915A79192F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05F96163-A79D-97AB-4524-ECA3C750DC8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25275364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FE674877-AF9F-D586-7CD1-446C98585D5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482098F-8523-3B56-3D74-8B4284793A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FCCD572-DE2C-388D-8A79-19DDF2C29D7B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681399C2-DA32-4C6C-9287-6619CC714347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C50760C-4109-FEEB-5B65-B8F3DBBE574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6C93B6-6F23-EF59-E155-129CD5026FD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3025DF3-E4E2-42DC-8921-A2B53D3F193C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E70ACCF0-A736-3A82-DB5B-49EE262948A4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39705A1B-8064-9BFC-CC5C-4BF8F2DEF0F9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EBF3E88D-9AEE-32C1-AD80-5C04E6C72E2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FE82D21D-A369-113F-355A-F83094547CF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86429943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64884CFE-0CBB-FD17-6DE3-7D4F314C672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C478CCA-E57B-8F7A-5E4B-5927992599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C90F542-480E-0777-BF3C-2A0A6CB70D66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DDE544D8-DCC1-46C4-9816-E9F8D8E42B38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FA5D9C-C877-DB5A-30EC-D66A1F3C383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787429E-4B82-FAA3-8F23-ABC7687B691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75A065-8206-4D5B-A3B8-FDCBEC01D04C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3A1ABDBB-2C37-9AD9-BBAA-CCA65830C51D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C26F4D9F-159F-D74D-48C6-7FC1D3A06F81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EE94A148-460F-7859-838D-D8BC9CBFF37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0AE91CE6-8EF8-050D-BD96-5921FD7A2C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4330192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2;p57">
            <a:extLst>
              <a:ext uri="{FF2B5EF4-FFF2-40B4-BE49-F238E27FC236}">
                <a16:creationId xmlns:a16="http://schemas.microsoft.com/office/drawing/2014/main" id="{DF107B25-DE40-D83C-1776-2FB337D37636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43;p57">
            <a:extLst>
              <a:ext uri="{FF2B5EF4-FFF2-40B4-BE49-F238E27FC236}">
                <a16:creationId xmlns:a16="http://schemas.microsoft.com/office/drawing/2014/main" id="{DCC0F80D-1811-49C8-3A20-7D80D67B557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444;p57">
            <a:extLst>
              <a:ext uri="{FF2B5EF4-FFF2-40B4-BE49-F238E27FC236}">
                <a16:creationId xmlns:a16="http://schemas.microsoft.com/office/drawing/2014/main" id="{5E684BE2-4D8B-AB12-1BAB-0E09FA99087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445;p57">
            <a:extLst>
              <a:ext uri="{FF2B5EF4-FFF2-40B4-BE49-F238E27FC236}">
                <a16:creationId xmlns:a16="http://schemas.microsoft.com/office/drawing/2014/main" id="{FFE15461-7422-BD71-3C06-AC41174BEB9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2CE1B2C-8684-4E06-B248-6FE915800352}" type="slidenum">
              <a:t>‹#›</a:t>
            </a:fld>
            <a:endParaRPr lang="en-US"/>
          </a:p>
        </p:txBody>
      </p:sp>
      <p:cxnSp>
        <p:nvCxnSpPr>
          <p:cNvPr id="6" name="Google Shape;446;p57">
            <a:extLst>
              <a:ext uri="{FF2B5EF4-FFF2-40B4-BE49-F238E27FC236}">
                <a16:creationId xmlns:a16="http://schemas.microsoft.com/office/drawing/2014/main" id="{FC0B52AA-3DE3-F3E3-CF9F-F40DE741F2E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447;p57">
            <a:extLst>
              <a:ext uri="{FF2B5EF4-FFF2-40B4-BE49-F238E27FC236}">
                <a16:creationId xmlns:a16="http://schemas.microsoft.com/office/drawing/2014/main" id="{0D39F7A7-E160-40C5-87CB-96882F365AF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448;p57">
            <a:extLst>
              <a:ext uri="{FF2B5EF4-FFF2-40B4-BE49-F238E27FC236}">
                <a16:creationId xmlns:a16="http://schemas.microsoft.com/office/drawing/2014/main" id="{FC93B97D-512D-0FB7-0161-6A88C0FEC281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449;p57">
              <a:extLst>
                <a:ext uri="{FF2B5EF4-FFF2-40B4-BE49-F238E27FC236}">
                  <a16:creationId xmlns:a16="http://schemas.microsoft.com/office/drawing/2014/main" id="{7B6116A3-6E2F-A566-9A09-6440F966A3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450;p57">
              <a:extLst>
                <a:ext uri="{FF2B5EF4-FFF2-40B4-BE49-F238E27FC236}">
                  <a16:creationId xmlns:a16="http://schemas.microsoft.com/office/drawing/2014/main" id="{393E1674-13C1-2D49-D9D3-22487348936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451;p57">
                <a:extLst>
                  <a:ext uri="{FF2B5EF4-FFF2-40B4-BE49-F238E27FC236}">
                    <a16:creationId xmlns:a16="http://schemas.microsoft.com/office/drawing/2014/main" id="{2107906F-4AE9-7E54-889A-C023F492297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452;p57">
                <a:extLst>
                  <a:ext uri="{FF2B5EF4-FFF2-40B4-BE49-F238E27FC236}">
                    <a16:creationId xmlns:a16="http://schemas.microsoft.com/office/drawing/2014/main" id="{137F8212-9226-5883-98C1-62EF1B49A02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453;p57" descr="Open quotation mark with solid fill">
            <a:extLst>
              <a:ext uri="{FF2B5EF4-FFF2-40B4-BE49-F238E27FC236}">
                <a16:creationId xmlns:a16="http://schemas.microsoft.com/office/drawing/2014/main" id="{0BC16C99-ADB5-20D9-3BAE-A2CA15705A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99697442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77E8B2A3-94DA-76A7-A33B-F221A3F06AC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7738927-0B29-FB5A-CF62-C39D1F7A605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E272461-C784-EC67-C50B-4BDCD7F259B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B0A10449-0A78-4A8B-9DD4-DF044699FE04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8E2F29-5D8B-D874-435D-29CEB5AAB4F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24A7BC3-2C65-6919-5F7E-B88108F5968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B672EF7-14A3-406E-BBBE-C2E3FA4A4F21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E30D0910-9AFE-BF21-9BB1-494AD046835D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FE1CBE08-B327-FD5C-F7E4-DF82F6B04918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9BC693D8-2348-02A9-0754-E700FBC9873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87DBCFAC-DCFE-1BF8-E5AF-9B35B6C28A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71164403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02912935-C6CD-3E5D-B618-8DE86C372A4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585888D-5698-56B0-2049-6C337C9A51E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596760-C3A4-D248-9A44-CE4332DF838F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A2D798DE-7E5A-455F-8199-F4BC3DE73CA2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31A09F-3FFD-D245-A5D4-00B944C6158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98CBCE-84C2-3119-4526-82777F63A17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D83028-D799-4E57-BDBC-DBA144615186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88ABFBF9-DD7D-B4E9-E1C5-76622B026015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1149C6B9-9F61-804C-648B-3630FD25B1F3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C9F25607-B0AB-9642-36FC-BD4A01D3E93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ECA4D1C8-C73F-57AC-FF70-16496468F2E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81429165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1D63943A-A8D2-95BB-6FAB-C7A6ABE60B97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649752D6-5144-41E1-1B02-8D66F2E00F89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59233B21-2FA5-772B-3F9D-C45CE2DBD79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EE7F6C1D-E508-6689-E20A-4EA1CFBC89B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19184361-675A-CDC4-DABC-22791139442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A8C44F55-A095-81DE-7413-87867F3B1C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38B8F69B-4D4C-5B0E-5E7D-4384DA31506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33492376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82D073EE-94B2-90FD-DFC3-920341EFC03E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98F415D-C20E-5919-DD4C-2766FE0375E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E79F7C3-F1E5-15C4-EEED-8E17A8823990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0712B31B-2736-3157-198E-1646D64C24D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7797B67-168D-4457-8A3A-405E5DA5D480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3B4FEB26-9125-415C-3971-EF698ECD675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159EABF1-D44B-C300-3E0A-BF3B9A9F2D3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BF30865C-1964-9F1F-BADD-A5F993ADDAC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77B21F91-6D9A-FE3F-EEC0-8FF4D8E146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13365883-DF06-8E76-25A7-7D77D1DF0BF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08A462A4-2B45-61C1-F97D-DB90FE9788A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8EE6DFB0-5435-5A17-4A22-8F9CE5AC5DD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AA108D1-9A3F-8580-CB64-745FE96599E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73058884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7" hidden="1">
            <a:extLst>
              <a:ext uri="{FF2B5EF4-FFF2-40B4-BE49-F238E27FC236}">
                <a16:creationId xmlns:a16="http://schemas.microsoft.com/office/drawing/2014/main" id="{C51E9481-826F-E372-9147-93AB6C791F48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7" hidden="1">
                        <a:extLst>
                          <a:ext uri="{FF2B5EF4-FFF2-40B4-BE49-F238E27FC236}">
                            <a16:creationId xmlns:a16="http://schemas.microsoft.com/office/drawing/2014/main" id="{C51E9481-826F-E372-9147-93AB6C791F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6">
            <a:extLst>
              <a:ext uri="{FF2B5EF4-FFF2-40B4-BE49-F238E27FC236}">
                <a16:creationId xmlns:a16="http://schemas.microsoft.com/office/drawing/2014/main" id="{F0A46599-74F0-ED4E-F215-98BC32C1A7D8}"/>
              </a:ext>
            </a:extLst>
          </p:cNvPr>
          <p:cNvSpPr/>
          <p:nvPr/>
        </p:nvSpPr>
        <p:spPr>
          <a:xfrm>
            <a:off x="-31752" y="9944100"/>
            <a:ext cx="18319748" cy="3429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4" name="Picture 13">
            <a:extLst>
              <a:ext uri="{FF2B5EF4-FFF2-40B4-BE49-F238E27FC236}">
                <a16:creationId xmlns:a16="http://schemas.microsoft.com/office/drawing/2014/main" id="{C36BE109-A984-B5CA-8275-290CE4557F2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1918957" y="612775"/>
            <a:ext cx="5559423" cy="272097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5" name="Group 11">
            <a:extLst>
              <a:ext uri="{FF2B5EF4-FFF2-40B4-BE49-F238E27FC236}">
                <a16:creationId xmlns:a16="http://schemas.microsoft.com/office/drawing/2014/main" id="{69033631-5905-022A-D21B-F9CAF7C63965}"/>
              </a:ext>
            </a:extLst>
          </p:cNvPr>
          <p:cNvGrpSpPr/>
          <p:nvPr/>
        </p:nvGrpSpPr>
        <p:grpSpPr>
          <a:xfrm>
            <a:off x="1" y="0"/>
            <a:ext cx="2794004" cy="9944100"/>
            <a:chOff x="0" y="0"/>
            <a:chExt cx="1862669" cy="6629400"/>
          </a:xfrm>
        </p:grpSpPr>
        <p:sp>
          <p:nvSpPr>
            <p:cNvPr id="6" name="Rectangle 9">
              <a:extLst>
                <a:ext uri="{FF2B5EF4-FFF2-40B4-BE49-F238E27FC236}">
                  <a16:creationId xmlns:a16="http://schemas.microsoft.com/office/drawing/2014/main" id="{FF1ED7C7-D8C4-4E3F-776C-6110CF523144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36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7" name="Picture 7">
              <a:extLst>
                <a:ext uri="{FF2B5EF4-FFF2-40B4-BE49-F238E27FC236}">
                  <a16:creationId xmlns:a16="http://schemas.microsoft.com/office/drawing/2014/main" id="{ADED9076-1272-F428-C3BA-A17D10A64BD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l="7219" t="16937" r="72250" b="20589"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8" name="Subtitle 2">
            <a:extLst>
              <a:ext uri="{FF2B5EF4-FFF2-40B4-BE49-F238E27FC236}">
                <a16:creationId xmlns:a16="http://schemas.microsoft.com/office/drawing/2014/main" id="{892D79CD-D9D0-2782-51CF-1BBC51C98DC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21238" y="6293640"/>
            <a:ext cx="8232768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7F61041A-4192-F039-E010-AE4CA3CE98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32807" y="2709650"/>
            <a:ext cx="15284739" cy="3417314"/>
          </a:xfrm>
        </p:spPr>
        <p:txBody>
          <a:bodyPr anchor="b"/>
          <a:lstStyle>
            <a:lvl1pPr>
              <a:defRPr sz="8001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57EE542C-E91B-8CE0-64AB-DF3A8492FB8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6900863"/>
            <a:ext cx="8229600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64A54643-5065-1F73-9892-FDA4DCE3091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7508084"/>
            <a:ext cx="8229600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17336020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7935418D-E3E8-BA3D-6CCD-549788AE0ADD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7935418D-E3E8-BA3D-6CCD-549788AE0AD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33083470-F641-656A-861A-29BA5F76B202}"/>
              </a:ext>
            </a:extLst>
          </p:cNvPr>
          <p:cNvSpPr/>
          <p:nvPr/>
        </p:nvSpPr>
        <p:spPr>
          <a:xfrm>
            <a:off x="-15868" y="9931399"/>
            <a:ext cx="18319748" cy="355601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F45230DD-B55C-54E7-67D4-76AFF03FD2A9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F45230DD-B55C-54E7-67D4-76AFF03FD2A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B95433B6-22FB-4787-1503-F21D568F42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7167" y="337262"/>
            <a:ext cx="17573583" cy="853985"/>
          </a:xfrm>
        </p:spPr>
        <p:txBody>
          <a:bodyPr/>
          <a:lstStyle>
            <a:lvl1pPr>
              <a:defRPr sz="4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CD3E7CA1-A636-CFA2-6B7E-3622D625AF15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27167" y="1375797"/>
            <a:ext cx="17573583" cy="7438008"/>
          </a:xfrm>
        </p:spPr>
        <p:txBody>
          <a:bodyPr/>
          <a:lstStyle>
            <a:lvl1pPr marL="571518" indent="-571518">
              <a:buFont typeface="Wingdings" pitchFamily="2"/>
              <a:buChar char="§"/>
              <a:defRPr sz="2801" b="1"/>
            </a:lvl1pPr>
            <a:lvl2pPr marL="914418" indent="-444507">
              <a:buChar char="̶"/>
              <a:defRPr sz="2801"/>
            </a:lvl2pPr>
            <a:lvl3pPr marL="1384328" indent="-469910">
              <a:defRPr sz="2801"/>
            </a:lvl3pPr>
            <a:lvl4pPr marL="1828850" indent="-444507">
              <a:buFont typeface="Wingdings" pitchFamily="2"/>
              <a:buChar char="ü"/>
              <a:defRPr sz="2801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81A0C41-F535-DCB8-CEA4-56BF59FEBF1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788412" y="8953503"/>
            <a:ext cx="12112352" cy="974727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8E1F4E01-2A6C-A822-3C0B-C55FF877A9F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2201">
                <a:solidFill>
                  <a:srgbClr val="FFFFFF"/>
                </a:solidFill>
              </a:defRPr>
            </a:lvl1pPr>
          </a:lstStyle>
          <a:p>
            <a:pPr lvl="0"/>
            <a:fld id="{0AB5583C-EB87-4888-8FE6-52C20A0FFE7F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99036464-93AF-A673-843A-78D4F369E606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52397" y="8953503"/>
            <a:ext cx="5556516" cy="97789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79267936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0C55AC4E-D74E-FDB2-09C8-7828FF448DA1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0C55AC4E-D74E-FDB2-09C8-7828FF448DA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8E2D75A4-4985-77C4-62ED-BAC71C5BAC06}"/>
              </a:ext>
            </a:extLst>
          </p:cNvPr>
          <p:cNvSpPr/>
          <p:nvPr/>
        </p:nvSpPr>
        <p:spPr>
          <a:xfrm>
            <a:off x="-15868" y="9931399"/>
            <a:ext cx="18319748" cy="355601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C57671F0-33D5-AF4A-1D5A-4B274BB93BA2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C57671F0-33D5-AF4A-1D5A-4B274BB93B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F2151B93-295D-C038-7BD2-0F548D996E2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7167" y="337262"/>
            <a:ext cx="17573583" cy="853985"/>
          </a:xfrm>
        </p:spPr>
        <p:txBody>
          <a:bodyPr/>
          <a:lstStyle>
            <a:lvl1pPr>
              <a:defRPr sz="4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C9EB52F4-40F7-8567-F964-29CC64A0BFE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27167" y="1375797"/>
            <a:ext cx="17573583" cy="7438008"/>
          </a:xfrm>
        </p:spPr>
        <p:txBody>
          <a:bodyPr/>
          <a:lstStyle>
            <a:lvl1pPr marL="571490" indent="-571490">
              <a:buFont typeface="Wingdings" pitchFamily="2"/>
              <a:buChar char="§"/>
              <a:defRPr sz="2801" b="1"/>
            </a:lvl1pPr>
            <a:lvl2pPr marL="914376" indent="-444494">
              <a:buChar char="̶"/>
              <a:defRPr sz="2801"/>
            </a:lvl2pPr>
            <a:lvl3pPr marL="1384259" indent="-469883">
              <a:defRPr sz="2801"/>
            </a:lvl3pPr>
            <a:lvl4pPr marL="1828754" indent="-444494">
              <a:buFont typeface="Wingdings" pitchFamily="2"/>
              <a:buChar char="ü"/>
              <a:defRPr sz="2801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43F8356-7E3B-27A8-10DA-BE045BCF1E3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788399" y="8953503"/>
            <a:ext cx="12112352" cy="974727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C0562D1C-088E-9F3C-480A-905B27A596B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2201">
                <a:solidFill>
                  <a:srgbClr val="FFFFFF"/>
                </a:solidFill>
              </a:defRPr>
            </a:lvl1pPr>
          </a:lstStyle>
          <a:p>
            <a:pPr lvl="0"/>
            <a:fld id="{1A05ED93-2F70-4D85-AA45-3DD6AAA465AE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DF3E8318-F476-83F2-EF2C-60B56C09C44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52397" y="8953503"/>
            <a:ext cx="5556516" cy="97789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82082186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8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92BD13C-6B70-DF95-F76F-08B9A311CE18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2164ADBA-536B-EBB0-F698-BB6997C96036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06E2022-3A29-1B86-6365-929358C6E632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0832400C-5737-C412-1D31-C9CBAF70DF78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E9B4B4B7-D56F-7EF8-41F1-6A79FD48160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6EB25328-7268-A2FA-7C06-4A507EFA3DD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CD74CA87-21A8-5E79-0416-6CB9B9A77109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EB606DEE-9D35-68D9-E821-2A9E089A6A5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1CE0637B-2845-406A-A7E1-1CF1D85AE90E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6ADB741D-4BB3-2E6D-D364-E79C3FA76E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59916534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9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 object 16">
            <a:extLst>
              <a:ext uri="{FF2B5EF4-FFF2-40B4-BE49-F238E27FC236}">
                <a16:creationId xmlns:a16="http://schemas.microsoft.com/office/drawing/2014/main" id="{EAD91C66-5B4B-2BCC-951D-D305767A740E}"/>
              </a:ext>
            </a:extLst>
          </p:cNvPr>
          <p:cNvSpPr/>
          <p:nvPr/>
        </p:nvSpPr>
        <p:spPr>
          <a:xfrm>
            <a:off x="0" y="0"/>
            <a:ext cx="18287994" cy="10287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3" name="bg object 17">
            <a:extLst>
              <a:ext uri="{FF2B5EF4-FFF2-40B4-BE49-F238E27FC236}">
                <a16:creationId xmlns:a16="http://schemas.microsoft.com/office/drawing/2014/main" id="{F8C8E4E1-A5A7-0D47-D2E6-C5BB97F0B2A5}"/>
              </a:ext>
            </a:extLst>
          </p:cNvPr>
          <p:cNvSpPr/>
          <p:nvPr/>
        </p:nvSpPr>
        <p:spPr>
          <a:xfrm>
            <a:off x="1" y="7651279"/>
            <a:ext cx="10667042" cy="2636516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4" name="bg object 18">
            <a:extLst>
              <a:ext uri="{FF2B5EF4-FFF2-40B4-BE49-F238E27FC236}">
                <a16:creationId xmlns:a16="http://schemas.microsoft.com/office/drawing/2014/main" id="{F5D9EF11-CDEF-7C1F-0C97-763B12B4F0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562852"/>
            <a:ext cx="18287994" cy="272414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bg object 19">
            <a:extLst>
              <a:ext uri="{FF2B5EF4-FFF2-40B4-BE49-F238E27FC236}">
                <a16:creationId xmlns:a16="http://schemas.microsoft.com/office/drawing/2014/main" id="{A5D57704-58C0-FC32-923F-CF43E1138F62}"/>
              </a:ext>
            </a:extLst>
          </p:cNvPr>
          <p:cNvSpPr/>
          <p:nvPr/>
        </p:nvSpPr>
        <p:spPr>
          <a:xfrm>
            <a:off x="0" y="7530084"/>
            <a:ext cx="18287994" cy="2757492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6" name="bg object 20">
            <a:extLst>
              <a:ext uri="{FF2B5EF4-FFF2-40B4-BE49-F238E27FC236}">
                <a16:creationId xmlns:a16="http://schemas.microsoft.com/office/drawing/2014/main" id="{C23C3005-E785-E64F-66BE-F30CB1F9258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939" y="8346187"/>
            <a:ext cx="3038079" cy="136703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bg object 21">
            <a:extLst>
              <a:ext uri="{FF2B5EF4-FFF2-40B4-BE49-F238E27FC236}">
                <a16:creationId xmlns:a16="http://schemas.microsoft.com/office/drawing/2014/main" id="{7EAA7644-0348-3C1E-8999-13953C796287}"/>
              </a:ext>
            </a:extLst>
          </p:cNvPr>
          <p:cNvSpPr/>
          <p:nvPr/>
        </p:nvSpPr>
        <p:spPr>
          <a:xfrm>
            <a:off x="2280285" y="4218807"/>
            <a:ext cx="3429000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286000"/>
              <a:gd name="f5" fmla="abs f0"/>
              <a:gd name="f6" fmla="abs f1"/>
              <a:gd name="f7" fmla="abs f2"/>
              <a:gd name="f8" fmla="*/ f0 1 2286000"/>
              <a:gd name="f9" fmla="val f3"/>
              <a:gd name="f10" fmla="+- f3 0 f3"/>
              <a:gd name="f11" fmla="+- f4 0 f3"/>
              <a:gd name="f12" fmla="?: f5 f0 1"/>
              <a:gd name="f13" fmla="?: f6 f1 1"/>
              <a:gd name="f14" fmla="?: f7 f2 1"/>
              <a:gd name="f15" fmla="*/ f11 1 2286000"/>
              <a:gd name="f16" fmla="*/ f10 1 0"/>
              <a:gd name="f17" fmla="*/ f12 1 2286000"/>
              <a:gd name="f18" fmla="*/ f13 1 21600"/>
              <a:gd name="f19" fmla="*/ 21600 f13 1"/>
              <a:gd name="f20" fmla="*/ 0 1 f15"/>
              <a:gd name="f21" fmla="*/ 2286000 1 f15"/>
              <a:gd name="f22" fmla="*/ 0 1 f16"/>
              <a:gd name="f23" fmla="*/ 1 1 f16"/>
              <a:gd name="f24" fmla="min f18 f17"/>
              <a:gd name="f25" fmla="*/ f19 1 f14"/>
              <a:gd name="f26" fmla="*/ f20 f8 1"/>
              <a:gd name="f27" fmla="*/ f21 f8 1"/>
              <a:gd name="f28" fmla="val f25"/>
              <a:gd name="f29" fmla="*/ f3 f24 1"/>
              <a:gd name="f30" fmla="+- f28 0 f9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2286000">
                <a:moveTo>
                  <a:pt x="f3" y="f29"/>
                </a:moveTo>
                <a:lnTo>
                  <a:pt x="f4" y="f29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8" name="Holder 2">
            <a:extLst>
              <a:ext uri="{FF2B5EF4-FFF2-40B4-BE49-F238E27FC236}">
                <a16:creationId xmlns:a16="http://schemas.microsoft.com/office/drawing/2014/main" id="{35076307-130A-726E-7330-8B5D7FDDC8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7540" y="740883"/>
            <a:ext cx="16872929" cy="861063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Holder 3">
            <a:extLst>
              <a:ext uri="{FF2B5EF4-FFF2-40B4-BE49-F238E27FC236}">
                <a16:creationId xmlns:a16="http://schemas.microsoft.com/office/drawing/2014/main" id="{35720E54-0F7A-8F61-6594-5671908BDA0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743200" y="5760720"/>
            <a:ext cx="12801594" cy="553998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Holder 4">
            <a:extLst>
              <a:ext uri="{FF2B5EF4-FFF2-40B4-BE49-F238E27FC236}">
                <a16:creationId xmlns:a16="http://schemas.microsoft.com/office/drawing/2014/main" id="{2F10C6B6-260B-8B47-1436-3997344380C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11" name="Holder 5">
            <a:extLst>
              <a:ext uri="{FF2B5EF4-FFF2-40B4-BE49-F238E27FC236}">
                <a16:creationId xmlns:a16="http://schemas.microsoft.com/office/drawing/2014/main" id="{8FDBD953-E303-E702-49C3-600B0D7C022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fld id="{54E26786-2315-48FF-AE98-6C610E6AB8B6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12" name="Holder 6">
            <a:extLst>
              <a:ext uri="{FF2B5EF4-FFF2-40B4-BE49-F238E27FC236}">
                <a16:creationId xmlns:a16="http://schemas.microsoft.com/office/drawing/2014/main" id="{06734B11-9A0B-09D6-E42E-B8F8F569250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57155">
              <a:lnSpc>
                <a:spcPts val="2138"/>
              </a:lnSpc>
              <a:defRPr spc="-8">
                <a:solidFill>
                  <a:srgbClr val="929599"/>
                </a:solidFill>
                <a:latin typeface="Arial"/>
                <a:cs typeface="Arial"/>
              </a:defRPr>
            </a:lvl1pPr>
          </a:lstStyle>
          <a:p>
            <a:pPr lvl="0"/>
            <a:fld id="{DA73A09C-DBB9-4F4D-BC17-1DDAB8FA73EF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8333650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ABC6781C-A492-7A4A-2117-A6EC2D0CB92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727E854-603A-F6FC-144F-D4FC2209001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C79B9C4-EB03-BB76-1C15-3A8543434E8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8917C8F6-9A74-4D2D-A4D1-DC906461289D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385427-8FCB-D4B8-2CD4-29DCF045C96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7134FD-E0FB-EB19-2DD5-A5A45D508FE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B0AC7A-7E23-481C-9F41-178E6B4EA33D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168B6FB2-FC54-4AB6-7499-113C9BE09421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8DB4250B-98DE-B720-2D92-2359C76E71B3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C417041B-7105-DEB5-8975-870CB844455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30A1092C-B6A7-7C32-4570-AF63B742537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596029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4"/>
            <a:ext cx="4040189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5" indent="0">
              <a:buNone/>
              <a:defRPr sz="1800" b="1"/>
            </a:lvl3pPr>
            <a:lvl4pPr marL="1371669" indent="0">
              <a:buNone/>
              <a:defRPr sz="1601" b="1"/>
            </a:lvl4pPr>
            <a:lvl5pPr marL="1828892" indent="0">
              <a:buNone/>
              <a:defRPr sz="1601" b="1"/>
            </a:lvl5pPr>
            <a:lvl6pPr marL="2286114" indent="0">
              <a:buNone/>
              <a:defRPr sz="1601" b="1"/>
            </a:lvl6pPr>
            <a:lvl7pPr marL="2743337" indent="0">
              <a:buNone/>
              <a:defRPr sz="1601" b="1"/>
            </a:lvl7pPr>
            <a:lvl8pPr marL="3200561" indent="0">
              <a:buNone/>
              <a:defRPr sz="1601" b="1"/>
            </a:lvl8pPr>
            <a:lvl9pPr marL="3657783" indent="0">
              <a:buNone/>
              <a:defRPr sz="1601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6"/>
            <a:ext cx="4040189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1"/>
            </a:lvl4pPr>
            <a:lvl5pPr>
              <a:defRPr sz="1601"/>
            </a:lvl5pPr>
            <a:lvl6pPr>
              <a:defRPr sz="1601"/>
            </a:lvl6pPr>
            <a:lvl7pPr>
              <a:defRPr sz="1601"/>
            </a:lvl7pPr>
            <a:lvl8pPr>
              <a:defRPr sz="1601"/>
            </a:lvl8pPr>
            <a:lvl9pPr>
              <a:defRPr sz="1601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4"/>
            <a:ext cx="404177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5" indent="0">
              <a:buNone/>
              <a:defRPr sz="1800" b="1"/>
            </a:lvl3pPr>
            <a:lvl4pPr marL="1371669" indent="0">
              <a:buNone/>
              <a:defRPr sz="1601" b="1"/>
            </a:lvl4pPr>
            <a:lvl5pPr marL="1828892" indent="0">
              <a:buNone/>
              <a:defRPr sz="1601" b="1"/>
            </a:lvl5pPr>
            <a:lvl6pPr marL="2286114" indent="0">
              <a:buNone/>
              <a:defRPr sz="1601" b="1"/>
            </a:lvl6pPr>
            <a:lvl7pPr marL="2743337" indent="0">
              <a:buNone/>
              <a:defRPr sz="1601" b="1"/>
            </a:lvl7pPr>
            <a:lvl8pPr marL="3200561" indent="0">
              <a:buNone/>
              <a:defRPr sz="1601" b="1"/>
            </a:lvl8pPr>
            <a:lvl9pPr marL="3657783" indent="0">
              <a:buNone/>
              <a:defRPr sz="1601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6"/>
            <a:ext cx="404177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1"/>
            </a:lvl4pPr>
            <a:lvl5pPr>
              <a:defRPr sz="1601"/>
            </a:lvl5pPr>
            <a:lvl6pPr>
              <a:defRPr sz="1601"/>
            </a:lvl6pPr>
            <a:lvl7pPr>
              <a:defRPr sz="1601"/>
            </a:lvl7pPr>
            <a:lvl8pPr>
              <a:defRPr sz="1601"/>
            </a:lvl8pPr>
            <a:lvl9pPr>
              <a:defRPr sz="1601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55;p58">
            <a:extLst>
              <a:ext uri="{FF2B5EF4-FFF2-40B4-BE49-F238E27FC236}">
                <a16:creationId xmlns:a16="http://schemas.microsoft.com/office/drawing/2014/main" id="{FE748409-AB51-37F0-92A7-9BCD292937E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456;p58">
              <a:extLst>
                <a:ext uri="{FF2B5EF4-FFF2-40B4-BE49-F238E27FC236}">
                  <a16:creationId xmlns:a16="http://schemas.microsoft.com/office/drawing/2014/main" id="{B2B8D4EA-75A8-656A-459C-51C4A773B8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457;p58">
              <a:extLst>
                <a:ext uri="{FF2B5EF4-FFF2-40B4-BE49-F238E27FC236}">
                  <a16:creationId xmlns:a16="http://schemas.microsoft.com/office/drawing/2014/main" id="{CEA698EC-371C-3800-CDE2-F2EBAAF1FBF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458;p58">
                <a:extLst>
                  <a:ext uri="{FF2B5EF4-FFF2-40B4-BE49-F238E27FC236}">
                    <a16:creationId xmlns:a16="http://schemas.microsoft.com/office/drawing/2014/main" id="{52A4C6DD-26DB-4316-F9BA-BCED889757D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459;p58">
                <a:extLst>
                  <a:ext uri="{FF2B5EF4-FFF2-40B4-BE49-F238E27FC236}">
                    <a16:creationId xmlns:a16="http://schemas.microsoft.com/office/drawing/2014/main" id="{DA8D1D5C-BBF3-0A38-706D-BA90661A955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460;p58">
            <a:extLst>
              <a:ext uri="{FF2B5EF4-FFF2-40B4-BE49-F238E27FC236}">
                <a16:creationId xmlns:a16="http://schemas.microsoft.com/office/drawing/2014/main" id="{C39BFF68-17FD-4FC7-8438-79ECD33995E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61;p58">
            <a:extLst>
              <a:ext uri="{FF2B5EF4-FFF2-40B4-BE49-F238E27FC236}">
                <a16:creationId xmlns:a16="http://schemas.microsoft.com/office/drawing/2014/main" id="{9541BEA8-8951-BF05-9F9E-05B4575098B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462;p58">
            <a:extLst>
              <a:ext uri="{FF2B5EF4-FFF2-40B4-BE49-F238E27FC236}">
                <a16:creationId xmlns:a16="http://schemas.microsoft.com/office/drawing/2014/main" id="{73D96197-EE20-B0B6-D124-E9CE23E9284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41F0410E-221D-4447-BA83-2F9005C8DD5C}" type="slidenum">
              <a:t>‹#›</a:t>
            </a:fld>
            <a:endParaRPr lang="en-US"/>
          </a:p>
        </p:txBody>
      </p:sp>
      <p:cxnSp>
        <p:nvCxnSpPr>
          <p:cNvPr id="10" name="Google Shape;463;p58">
            <a:extLst>
              <a:ext uri="{FF2B5EF4-FFF2-40B4-BE49-F238E27FC236}">
                <a16:creationId xmlns:a16="http://schemas.microsoft.com/office/drawing/2014/main" id="{118CDEB5-1855-3596-A40E-6B27D3D82FC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464;p58">
            <a:extLst>
              <a:ext uri="{FF2B5EF4-FFF2-40B4-BE49-F238E27FC236}">
                <a16:creationId xmlns:a16="http://schemas.microsoft.com/office/drawing/2014/main" id="{079F16D7-43EA-65D7-1690-991A03879A9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6900392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42709B17-8B74-5200-1AE9-5224ABB3E80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07C83E7-F4D9-EBCC-20BD-70F986C271D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C5514B-6319-B782-D5DE-D5F0FFA20F61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AFD32F3A-296E-46EA-B86A-9B1BF5328E35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70550E-0359-869D-3C6D-9B613023141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55D143-D451-1CD8-8E24-6C0235296E0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8A056E-5CC8-4F61-B56D-AF86F9AAE7B8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87701415-A6DF-DB8B-D5F6-D9F50940E9E3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609C304D-3A2C-FE6E-0DA1-61383181E5E7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8220553-7898-E3CD-6243-EDE22A27864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C510D03A-16C5-9D7B-1E53-FD9262EC98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55069836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BF71FBC7-6453-3F0C-371B-73933F00546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67C3B74-95FC-B872-50A6-DCE6A04D263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F324D09-3F85-F535-01EE-88C7CE1AF83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56C26305-D956-4373-A58A-1B3FA9BD20C9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8BD641-1A27-3FFB-3836-9ECF279CA0F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29BE074-470C-6463-AE7E-D1029FA5FCC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7E9F02-F99E-48BB-B9A0-B9070CAF6CA8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2B5DC289-0BCA-0936-7752-8E352554A285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6820477F-9C3C-7029-8A31-65ED14CA6AFC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1A0CBB3B-67DE-DFCE-21D7-5BE2C3EFE35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709BE931-1B23-C1C0-EB1A-6D14DD7D2A3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07967356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B64DE370-090A-F662-3438-E2F91AA0384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EF1207C-74A9-D04E-0A19-ACAA1D1AA9C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D074255-E4D5-906F-A440-6E59901416D7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7DF41549-0055-4E91-BC69-3E23D0547648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36478F2-FF20-F845-CDAF-3CCB909A0DF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3DA7476-CF77-FC32-153D-EB328DE201B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1AFF7A-2AD7-4787-BBE7-B0E79B5E6C44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831E916D-697F-694D-A57C-98FFB4980F0F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ED53C71E-95B9-11D7-C96F-A5B9C5DEF41C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4667B7FE-3F34-E19A-4316-A009260F7F2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4D6DA7C1-CAD9-2732-79E1-64C19F9BFA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86961933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823F1C59-DE3E-CDEB-13A9-2F6F4CEC799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7F4B008-44DA-6CAA-C72A-5E1CDC8B93B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FFB5354-AB6D-1890-95DA-E8F1567605EB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BAB3541E-B4BF-4611-930D-1D6D1954742F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759FFE-2A6B-BEBB-5F56-D57F77EE0F9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76057CB-9201-28E0-9BC4-DADA6ABF96F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96E3BB9-D42C-43E1-A92B-D38D18922D0D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0C61C21D-0F89-FF75-20FA-12B7B1271691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7940D813-8370-096D-8109-5C17275D3995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26746334-2644-CC6C-6453-E0DA7B69F2F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11E7F3B0-51DC-39F7-9D36-E64065C0FD1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42894824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CC97B162-E1E5-8631-5B38-BD76EA0DC1F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20D6986-D6E2-75C1-1666-9C0C672A55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B8764B3-EAB2-13BF-3980-3D05EE8870FD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85602093-3724-4FCB-9787-B83371DBCC35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D65BA7-0799-B4C3-EBC5-F6582B76552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8AB45A-5B6D-C6BB-6476-A5CCF6F81DC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45F99C-D643-4C63-9055-A57D8BF79C09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B021EE3A-76C6-D4CF-D149-63595D085A5D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65884128-2A90-E1CB-DC9C-9B0E116D3009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CFF2D115-9BC0-B41D-DFFA-8D8B1CFB099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6D0F9653-A67B-5352-9BA2-9361214F504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09262169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A21CCC1C-BE19-C856-AC63-493D82B689E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EF62FFC-1D5F-DFD1-67E5-FDBD6868FFD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CDDD15-E6BD-AE1C-306B-4AD31A32F7AA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A5445820-A4B8-429C-A229-5E509CDD4331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3D6F50-1EF7-33E5-3FC7-3CAD8AA0E1A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989783-37B1-4CAA-33F9-3BA4BB67C51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4C38E7-3AF2-4927-8444-2635C2E8B8A9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3690AEFF-B725-1D7B-9898-E12F436AABFA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441A40D0-2FF3-0BE1-6729-83EAF50A00A6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316158BF-9A30-8E1A-05A8-5403F85EDAA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B3D7B499-9B65-FCDE-3000-2996347C77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37650591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BA7C561B-C8F8-B1EA-F21E-BBF7A935FBA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4C514E9-3A81-A845-9269-3C6F3E96471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F06BAE0-1B95-7432-0B60-C7B83C10D24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0699C2F6-3B3A-4CC9-A073-1435728FF6D9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7A964D8-F06F-6DBA-77C8-1A3DC35A665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BAF0530-4A84-8A51-9834-DE4D2B91394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FEBE38-1DEE-43B2-B6AA-39AB0BB7DB9A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B348442F-262A-B675-E62A-ED54F59B1CB0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F2FF799F-EA31-DC24-5BD7-7EC47649577E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86CF0A4D-4F4B-3E66-59BB-AE1CE2F68E6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F58F0873-25B5-3ED2-6E2F-C2369A4346B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76950460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7" hidden="1">
            <a:extLst>
              <a:ext uri="{FF2B5EF4-FFF2-40B4-BE49-F238E27FC236}">
                <a16:creationId xmlns:a16="http://schemas.microsoft.com/office/drawing/2014/main" id="{C188097A-E63B-B664-1EC5-FC135A1E8DAA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7" hidden="1">
                        <a:extLst>
                          <a:ext uri="{FF2B5EF4-FFF2-40B4-BE49-F238E27FC236}">
                            <a16:creationId xmlns:a16="http://schemas.microsoft.com/office/drawing/2014/main" id="{C188097A-E63B-B664-1EC5-FC135A1E8DA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6">
            <a:extLst>
              <a:ext uri="{FF2B5EF4-FFF2-40B4-BE49-F238E27FC236}">
                <a16:creationId xmlns:a16="http://schemas.microsoft.com/office/drawing/2014/main" id="{A177F6A7-DB23-78D1-32EC-0121F1201D13}"/>
              </a:ext>
            </a:extLst>
          </p:cNvPr>
          <p:cNvSpPr/>
          <p:nvPr/>
        </p:nvSpPr>
        <p:spPr>
          <a:xfrm>
            <a:off x="-31752" y="9944100"/>
            <a:ext cx="18319748" cy="3429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4" name="Picture 13">
            <a:extLst>
              <a:ext uri="{FF2B5EF4-FFF2-40B4-BE49-F238E27FC236}">
                <a16:creationId xmlns:a16="http://schemas.microsoft.com/office/drawing/2014/main" id="{B40BBC2E-A1DD-3754-B984-C91780FBF019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1918957" y="612775"/>
            <a:ext cx="5559423" cy="272097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5" name="Group 11">
            <a:extLst>
              <a:ext uri="{FF2B5EF4-FFF2-40B4-BE49-F238E27FC236}">
                <a16:creationId xmlns:a16="http://schemas.microsoft.com/office/drawing/2014/main" id="{072B8110-3615-92E3-E5AC-0495E6F0214E}"/>
              </a:ext>
            </a:extLst>
          </p:cNvPr>
          <p:cNvGrpSpPr/>
          <p:nvPr/>
        </p:nvGrpSpPr>
        <p:grpSpPr>
          <a:xfrm>
            <a:off x="1" y="0"/>
            <a:ext cx="2794004" cy="9944100"/>
            <a:chOff x="0" y="0"/>
            <a:chExt cx="1862669" cy="6629400"/>
          </a:xfrm>
        </p:grpSpPr>
        <p:sp>
          <p:nvSpPr>
            <p:cNvPr id="6" name="Rectangle 9">
              <a:extLst>
                <a:ext uri="{FF2B5EF4-FFF2-40B4-BE49-F238E27FC236}">
                  <a16:creationId xmlns:a16="http://schemas.microsoft.com/office/drawing/2014/main" id="{CC1B70E4-CF6D-EC71-5DFE-D63DD7DFD63E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36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7" name="Picture 7">
              <a:extLst>
                <a:ext uri="{FF2B5EF4-FFF2-40B4-BE49-F238E27FC236}">
                  <a16:creationId xmlns:a16="http://schemas.microsoft.com/office/drawing/2014/main" id="{68516BFA-F316-6675-B853-95A08DD2DC4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l="7219" t="16937" r="72250" b="20589"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8" name="Subtitle 2">
            <a:extLst>
              <a:ext uri="{FF2B5EF4-FFF2-40B4-BE49-F238E27FC236}">
                <a16:creationId xmlns:a16="http://schemas.microsoft.com/office/drawing/2014/main" id="{FE3C6ADE-809E-F13F-BF75-45E48B7038E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21238" y="6293640"/>
            <a:ext cx="8232768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CDC053FC-7CEC-4747-1634-CDD5ADD58D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32807" y="2709637"/>
            <a:ext cx="15284739" cy="3417314"/>
          </a:xfrm>
        </p:spPr>
        <p:txBody>
          <a:bodyPr anchor="b"/>
          <a:lstStyle>
            <a:lvl1pPr>
              <a:defRPr sz="80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6969ABE8-06C8-FEDC-11EB-8047DF2F992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6900863"/>
            <a:ext cx="8229600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D85E4A20-BD5D-AE72-0718-761E72925FD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21225" y="7508084"/>
            <a:ext cx="8229600" cy="548640"/>
          </a:xfrm>
        </p:spPr>
        <p:txBody>
          <a:bodyPr/>
          <a:lstStyle>
            <a:lvl1pPr>
              <a:defRPr sz="2801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32259631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02926A6A-739B-A7DB-7834-D9F355F4E334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02926A6A-739B-A7DB-7834-D9F355F4E33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C14EBA41-7383-53D7-714F-B97E7F43B368}"/>
              </a:ext>
            </a:extLst>
          </p:cNvPr>
          <p:cNvSpPr/>
          <p:nvPr/>
        </p:nvSpPr>
        <p:spPr>
          <a:xfrm>
            <a:off x="-15868" y="9931399"/>
            <a:ext cx="18319748" cy="355601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714D3383-D727-084C-52B8-27F6CE711183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714D3383-D727-084C-52B8-27F6CE7111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AC55DFB7-4420-56F3-C5E5-8564C6480B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7167" y="337262"/>
            <a:ext cx="17573583" cy="853985"/>
          </a:xfrm>
        </p:spPr>
        <p:txBody>
          <a:bodyPr/>
          <a:lstStyle>
            <a:lvl1pPr>
              <a:defRPr sz="4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1F3D4BB-DAF2-AB25-1DB5-226C50357A21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27167" y="1375797"/>
            <a:ext cx="17573583" cy="7438008"/>
          </a:xfrm>
        </p:spPr>
        <p:txBody>
          <a:bodyPr/>
          <a:lstStyle>
            <a:lvl1pPr marL="571490" indent="-571490">
              <a:buFont typeface="Wingdings" pitchFamily="2"/>
              <a:buChar char="§"/>
              <a:defRPr sz="2801" b="1"/>
            </a:lvl1pPr>
            <a:lvl2pPr marL="914376" indent="-444494">
              <a:buChar char="̶"/>
              <a:defRPr sz="2801"/>
            </a:lvl2pPr>
            <a:lvl3pPr marL="1384259" indent="-469883">
              <a:defRPr sz="2801"/>
            </a:lvl3pPr>
            <a:lvl4pPr marL="1828754" indent="-444494">
              <a:buFont typeface="Wingdings" pitchFamily="2"/>
              <a:buChar char="ü"/>
              <a:defRPr sz="2801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A68A679-20EB-9CD4-9A8F-B62620E4DBF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788399" y="8953503"/>
            <a:ext cx="12112352" cy="974727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1BFD4CB7-4E00-3D6B-257B-ECCF8DE6612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2201">
                <a:solidFill>
                  <a:srgbClr val="FFFFFF"/>
                </a:solidFill>
              </a:defRPr>
            </a:lvl1pPr>
          </a:lstStyle>
          <a:p>
            <a:pPr lvl="0"/>
            <a:fld id="{95089A01-6062-4766-885C-D2C893BCDAB4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6F1E5F5A-D85B-1D39-7761-9887730BDF65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52397" y="8953503"/>
            <a:ext cx="5556516" cy="97789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04086934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F1E4693B-1D78-31F1-F4EA-C491C52EBDF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1092F37-DE74-4C12-DE9A-4E95C4D811A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34"/>
            <a:ext cx="12267920" cy="2444190"/>
          </a:xfrm>
        </p:spPr>
        <p:txBody>
          <a:bodyPr anchor="b"/>
          <a:lstStyle>
            <a:lvl1pPr>
              <a:defRPr sz="8001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F8E523-BC9E-BA06-35E8-E15F75CECC88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526ED253-3009-4D6C-9DE0-28BD7181EE49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72E405-F227-4380-D069-C2E1862C08D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E11FBB-38D4-4292-DD51-F5DC97E89CF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B7B3CA-DA5C-47B4-8DCD-CE11AA9D4ED6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E229E08E-A7D5-C639-ECCF-3E5FEA61D208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0F272D25-771C-3DB7-2B74-9564FED14349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56D45812-E144-5BBB-6454-10D982EEBDC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68B68776-6C44-B0F5-D842-8790BA0A19B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59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1826155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6;p59">
            <a:extLst>
              <a:ext uri="{FF2B5EF4-FFF2-40B4-BE49-F238E27FC236}">
                <a16:creationId xmlns:a16="http://schemas.microsoft.com/office/drawing/2014/main" id="{8C4CA7FA-0027-A781-E91A-88202FF9415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467;p59">
            <a:extLst>
              <a:ext uri="{FF2B5EF4-FFF2-40B4-BE49-F238E27FC236}">
                <a16:creationId xmlns:a16="http://schemas.microsoft.com/office/drawing/2014/main" id="{2D28B78E-38EF-21CE-F540-A77150AEBFC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468;p59">
            <a:extLst>
              <a:ext uri="{FF2B5EF4-FFF2-40B4-BE49-F238E27FC236}">
                <a16:creationId xmlns:a16="http://schemas.microsoft.com/office/drawing/2014/main" id="{4C1D5BEA-6DFC-AB52-8E74-A37D5A829B5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469;p59">
              <a:extLst>
                <a:ext uri="{FF2B5EF4-FFF2-40B4-BE49-F238E27FC236}">
                  <a16:creationId xmlns:a16="http://schemas.microsoft.com/office/drawing/2014/main" id="{1A95EB10-BDE2-D57B-382E-F238F0EF02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470;p59">
              <a:extLst>
                <a:ext uri="{FF2B5EF4-FFF2-40B4-BE49-F238E27FC236}">
                  <a16:creationId xmlns:a16="http://schemas.microsoft.com/office/drawing/2014/main" id="{F0C68930-12A0-81D0-7D17-A79EE01BDDA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471;p59">
                <a:extLst>
                  <a:ext uri="{FF2B5EF4-FFF2-40B4-BE49-F238E27FC236}">
                    <a16:creationId xmlns:a16="http://schemas.microsoft.com/office/drawing/2014/main" id="{4FFE4370-FC68-AC57-F148-1F55F9EAFBE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472;p59">
                <a:extLst>
                  <a:ext uri="{FF2B5EF4-FFF2-40B4-BE49-F238E27FC236}">
                    <a16:creationId xmlns:a16="http://schemas.microsoft.com/office/drawing/2014/main" id="{6072F867-862B-09BE-4005-7A58D6788A5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473;p59">
            <a:extLst>
              <a:ext uri="{FF2B5EF4-FFF2-40B4-BE49-F238E27FC236}">
                <a16:creationId xmlns:a16="http://schemas.microsoft.com/office/drawing/2014/main" id="{59BF6B3B-1B7E-E88E-8653-FED861C9DA5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474;p59">
            <a:extLst>
              <a:ext uri="{FF2B5EF4-FFF2-40B4-BE49-F238E27FC236}">
                <a16:creationId xmlns:a16="http://schemas.microsoft.com/office/drawing/2014/main" id="{4693CF31-016F-3599-528C-517225B6FBE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249E8CBB-D2B7-4C3C-8476-3B27CB214B8E}" type="slidenum">
              <a:t>‹#›</a:t>
            </a:fld>
            <a:endParaRPr lang="en-US"/>
          </a:p>
        </p:txBody>
      </p:sp>
      <p:cxnSp>
        <p:nvCxnSpPr>
          <p:cNvPr id="11" name="Google Shape;475;p59">
            <a:extLst>
              <a:ext uri="{FF2B5EF4-FFF2-40B4-BE49-F238E27FC236}">
                <a16:creationId xmlns:a16="http://schemas.microsoft.com/office/drawing/2014/main" id="{3AD6F52A-D7B1-4247-9070-BAF06C5A0ADF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476;p59">
            <a:extLst>
              <a:ext uri="{FF2B5EF4-FFF2-40B4-BE49-F238E27FC236}">
                <a16:creationId xmlns:a16="http://schemas.microsoft.com/office/drawing/2014/main" id="{F9692E12-076F-3655-3CC4-63E07ABA979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6242754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7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42B3FD9A-3AE1-DCF0-4D82-D018FBC388A3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42B3FD9A-3AE1-DCF0-4D82-D018FBC388A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5183B204-F70F-981B-2E79-4BDB0606779C}"/>
              </a:ext>
            </a:extLst>
          </p:cNvPr>
          <p:cNvSpPr/>
          <p:nvPr/>
        </p:nvSpPr>
        <p:spPr>
          <a:xfrm>
            <a:off x="-15868" y="9931399"/>
            <a:ext cx="18319748" cy="355601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8B32AC06-B05C-CA59-1D1D-9F4AD87B32B6}"/>
              </a:ext>
            </a:extLst>
          </p:cNvPr>
          <p:cNvGraphicFramePr/>
          <p:nvPr/>
        </p:nvGraphicFramePr>
        <p:xfrm>
          <a:off x="3182" y="3182"/>
          <a:ext cx="3168" cy="31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8B32AC06-B05C-CA59-1D1D-9F4AD87B32B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82" y="3182"/>
                        <a:ext cx="3168" cy="316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AD721915-DAFB-97B7-BD33-256EDAA69E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7167" y="337262"/>
            <a:ext cx="17573583" cy="853985"/>
          </a:xfrm>
        </p:spPr>
        <p:txBody>
          <a:bodyPr/>
          <a:lstStyle>
            <a:lvl1pPr>
              <a:defRPr sz="44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A4D056C0-3A3F-D1E7-4F11-51C7901BB0A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27167" y="1375797"/>
            <a:ext cx="17573583" cy="7438008"/>
          </a:xfrm>
        </p:spPr>
        <p:txBody>
          <a:bodyPr/>
          <a:lstStyle>
            <a:lvl1pPr marL="571518" indent="-571518">
              <a:buFont typeface="Wingdings" pitchFamily="2"/>
              <a:buChar char="§"/>
              <a:defRPr sz="2801" b="1"/>
            </a:lvl1pPr>
            <a:lvl2pPr marL="914418" indent="-444507">
              <a:buChar char="̶"/>
              <a:defRPr sz="2801"/>
            </a:lvl2pPr>
            <a:lvl3pPr marL="1384328" indent="-469910">
              <a:defRPr sz="2801"/>
            </a:lvl3pPr>
            <a:lvl4pPr marL="1828850" indent="-444507">
              <a:buFont typeface="Wingdings" pitchFamily="2"/>
              <a:buChar char="ü"/>
              <a:defRPr sz="2801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481969E-6255-3F28-B3F6-8A4DD0C3FC8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788412" y="8953503"/>
            <a:ext cx="12112352" cy="974727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0B87569D-0474-3586-F030-F24142A0978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2201">
                <a:solidFill>
                  <a:srgbClr val="FFFFFF"/>
                </a:solidFill>
              </a:defRPr>
            </a:lvl1pPr>
          </a:lstStyle>
          <a:p>
            <a:pPr lvl="0"/>
            <a:fld id="{CDF13F7F-0334-4243-9430-CB16F81110FC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5E5D593F-A02F-50DC-D274-9DAD2EE92886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52397" y="8953503"/>
            <a:ext cx="5556516" cy="97789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07437201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48A9A700-BDDE-6175-C825-335F7A9B7D8D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E8FF83B5-47DC-C3F6-FD10-42C6FE1A235A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60CADD65-46A0-CEBB-D0B2-A5AB2BEA698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95BA1521-3542-E939-8DF9-CDA167D12D5A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18D2D433-7175-72DD-D284-27FD83D6B9A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1B6F0ECC-2019-808E-F064-B6493FA3844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DC6A3EE6-5A6F-EBF2-08F1-E7DD5B665539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2BE0998A-D979-6099-23F3-F22FBEED4C1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E85F87FD-9E87-4801-829C-994EFA042E3E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4B08E7FE-ECEC-C0F2-7F89-25605F516E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09090608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7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27546E6-86E1-58E2-038F-5424B8C04C96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DE925786-45C7-3AFC-211B-4330BD2BBF77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F16AD91-8DCA-EF28-6183-2CEEBEE19C2B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AA8C3A7D-836F-B2D1-C13C-2A5ABE3133C2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8B2CB81E-1E3D-9CB0-5B21-4AFC96389A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9D8899A3-9D3C-442D-1C00-30FAB464BA2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E5F647E2-6441-FCEF-420B-5D4BCC2FC2E9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5635F8DC-F41F-7743-AC5C-F39EA8E7756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FD8D65AE-0DAF-42F8-B643-1205CCB10325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C25D3990-EC57-2939-5AE2-8327AC8788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86561995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9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D2F7425-0276-0E14-2327-E236CF1D7D3F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7122C948-197B-A659-5DCC-7E08E1ED30D5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418491B-9BA4-6959-EC5D-93533D9C43FA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C817985B-589E-69A2-940E-00AD6080C625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6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F4A77481-8230-A857-3EB1-E1DD8528522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EC592D4F-C4CF-3182-B0E3-B46185EE542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6B7E466B-5DC9-96F8-4E41-423DB97DABDF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9AA767E2-58F2-2106-8EBD-1C352BF9129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D39746C5-56F9-4EEC-BD65-F2F376A03496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F4155C48-0609-6421-6EEF-48E0ABC52A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06952874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8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B8E62B1B-F625-FF93-06AC-BE1591FF9A92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51B934BF-4336-F0C9-033C-F066D67895D7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9ADDCCAC-AB85-6E9E-FFC4-B8F9B46EFCF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A340998A-1643-768C-8C5F-F3814C84C58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66775FBF-41DC-F9A6-20E5-5F67DC029B1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7EDD9F5C-BB48-A159-AD97-899E127AEE9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D32C51CB-EAD3-AE1E-60B4-59AF8921DA3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73431119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10ACCD45-4023-31BE-0C45-EAC1C9A92C1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8101286"/>
            <a:ext cx="12267920" cy="523348"/>
          </a:xfrm>
        </p:spPr>
        <p:txBody>
          <a:bodyPr>
            <a:spAutoFit/>
          </a:bodyPr>
          <a:lstStyle>
            <a:lvl1pPr marL="0" indent="0" algn="r"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8A4FEFD-FCBB-A04E-EF31-EDC709ED83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835" y="2710721"/>
            <a:ext cx="12267920" cy="2444190"/>
          </a:xfrm>
        </p:spPr>
        <p:txBody>
          <a:bodyPr anchor="b"/>
          <a:lstStyle>
            <a:lvl1pPr>
              <a:defRPr sz="80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3C514C-1BA4-1837-DA7B-0C0EDA3D953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03AEC0B0-404E-4A97-B50E-7CB4421C1B90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94BC730-8054-FC17-D12E-C0066B7C597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400B83-4CBD-F061-57B9-B4CCB5777BF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F8909F-2F02-432B-B20B-9E1CA943BE44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40840A4B-F58B-7AEA-7DFF-8BB95B9F3F87}"/>
              </a:ext>
            </a:extLst>
          </p:cNvPr>
          <p:cNvSpPr/>
          <p:nvPr/>
        </p:nvSpPr>
        <p:spPr>
          <a:xfrm rot="10799991">
            <a:off x="-29" y="3000349"/>
            <a:ext cx="4177605" cy="3064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C2838D9A-5CA2-C467-94C5-A42F1FDCE02C}"/>
              </a:ext>
            </a:extLst>
          </p:cNvPr>
          <p:cNvSpPr/>
          <p:nvPr/>
        </p:nvSpPr>
        <p:spPr>
          <a:xfrm>
            <a:off x="0" y="9172574"/>
            <a:ext cx="18287994" cy="1114425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6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B5D4050C-7D5E-948C-A90E-181007906C7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39835" y="5171095"/>
            <a:ext cx="12267920" cy="1069971"/>
          </a:xfrm>
        </p:spPr>
        <p:txBody>
          <a:bodyPr/>
          <a:lstStyle>
            <a:lvl1pPr marL="0" indent="0">
              <a:buNone/>
              <a:defRPr sz="48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81D321A9-A5EB-8394-EECF-8DF3D93AAB9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244746" y="6267499"/>
            <a:ext cx="6593939" cy="171024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59065384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0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1EF2293-7396-893B-24A3-10B7BD569F05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2DCF08C4-7FDD-5BC2-F30A-25528B883FEF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54FBF26-1791-CA8E-98D5-67B3051961C6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D78BAF49-C4D5-511F-4CC2-2603C730F0D2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2019036-2B8B-4C21-AB37-D00392CBEB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DF810125-F642-795D-8600-DDF94D0DA8F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4A3C3CEA-8490-BB65-13C6-ED8055957320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99132E42-12DF-59DC-C3F3-904682D8BD3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BD2982DB-456B-4AE6-92A7-4B33DB150EEB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CF6D4844-383D-8811-43D5-347320D149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8486056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1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3CA08CF-51EA-B93C-25AE-7752F57991E0}"/>
              </a:ext>
            </a:extLst>
          </p:cNvPr>
          <p:cNvSpPr/>
          <p:nvPr/>
        </p:nvSpPr>
        <p:spPr>
          <a:xfrm>
            <a:off x="0" y="0"/>
            <a:ext cx="18287994" cy="196959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BD40BCA0-D775-A955-D692-460CAD522944}"/>
              </a:ext>
            </a:extLst>
          </p:cNvPr>
          <p:cNvSpPr/>
          <p:nvPr/>
        </p:nvSpPr>
        <p:spPr>
          <a:xfrm>
            <a:off x="10295462" y="24401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C69EC28-E4F3-DE2A-09FE-4C7D019273E4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762815" y="2561683"/>
            <a:ext cx="16805501" cy="6972857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1F8142E0-6B59-DBF0-2427-9E2699BFCEE4}"/>
              </a:ext>
            </a:extLst>
          </p:cNvPr>
          <p:cNvSpPr/>
          <p:nvPr/>
        </p:nvSpPr>
        <p:spPr>
          <a:xfrm>
            <a:off x="10295462" y="779466"/>
            <a:ext cx="7992533" cy="1218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619127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2288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D9AF9C83-1078-2008-1AC6-E048F8BC71A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194" y="255090"/>
            <a:ext cx="17145000" cy="1714500"/>
          </a:xfrm>
        </p:spPr>
        <p:txBody>
          <a:bodyPr/>
          <a:lstStyle>
            <a:lvl1pPr>
              <a:defRPr sz="48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43F2E841-AD2B-4B55-5E79-BA901D5CAFD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8275" y="1430017"/>
            <a:ext cx="17145164" cy="623885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A2F66367-B5BA-6146-4E1E-82452DE6C606}"/>
              </a:ext>
            </a:extLst>
          </p:cNvPr>
          <p:cNvCxnSpPr/>
          <p:nvPr/>
        </p:nvCxnSpPr>
        <p:spPr>
          <a:xfrm>
            <a:off x="16967583" y="9670904"/>
            <a:ext cx="0" cy="401825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036A99C1-2473-7806-A25F-85C01F8DE51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6803896" y="9681796"/>
            <a:ext cx="839556" cy="478757"/>
          </a:xfrm>
        </p:spPr>
        <p:txBody>
          <a:bodyPr/>
          <a:lstStyle>
            <a:lvl1pPr>
              <a:defRPr sz="1500">
                <a:solidFill>
                  <a:srgbClr val="7F7F7F"/>
                </a:solidFill>
              </a:defRPr>
            </a:lvl1pPr>
          </a:lstStyle>
          <a:p>
            <a:pPr lvl="0"/>
            <a:fld id="{968121AF-C8C7-458D-9D3D-84F13F30D025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E074DA66-EB60-889D-4803-CDB75DAFD1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94695" y="9738360"/>
            <a:ext cx="2409201" cy="34386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49516834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;p3">
            <a:extLst>
              <a:ext uri="{FF2B5EF4-FFF2-40B4-BE49-F238E27FC236}">
                <a16:creationId xmlns:a16="http://schemas.microsoft.com/office/drawing/2014/main" id="{5A8478CB-4239-43E8-837C-C0A67814DC30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27;p3">
            <a:extLst>
              <a:ext uri="{FF2B5EF4-FFF2-40B4-BE49-F238E27FC236}">
                <a16:creationId xmlns:a16="http://schemas.microsoft.com/office/drawing/2014/main" id="{B74C57FA-7A39-AA7A-0D30-5E024C2B2FD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28;p3">
            <a:extLst>
              <a:ext uri="{FF2B5EF4-FFF2-40B4-BE49-F238E27FC236}">
                <a16:creationId xmlns:a16="http://schemas.microsoft.com/office/drawing/2014/main" id="{95EF0C4C-561F-A313-01FE-B51F0D22B48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30;p3">
            <a:extLst>
              <a:ext uri="{FF2B5EF4-FFF2-40B4-BE49-F238E27FC236}">
                <a16:creationId xmlns:a16="http://schemas.microsoft.com/office/drawing/2014/main" id="{C8C3827E-C46B-315C-1768-15C84642DBA9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31;p3">
              <a:extLst>
                <a:ext uri="{FF2B5EF4-FFF2-40B4-BE49-F238E27FC236}">
                  <a16:creationId xmlns:a16="http://schemas.microsoft.com/office/drawing/2014/main" id="{D9D4F536-F269-BC98-4F37-819E20E9A30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32;p3">
              <a:extLst>
                <a:ext uri="{FF2B5EF4-FFF2-40B4-BE49-F238E27FC236}">
                  <a16:creationId xmlns:a16="http://schemas.microsoft.com/office/drawing/2014/main" id="{F1A32AC9-52AC-FDB7-105B-459CAF56379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33;p3">
              <a:extLst>
                <a:ext uri="{FF2B5EF4-FFF2-40B4-BE49-F238E27FC236}">
                  <a16:creationId xmlns:a16="http://schemas.microsoft.com/office/drawing/2014/main" id="{CCD892C9-7D07-30C0-B93A-E7DB30E9E8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020655494"/>
      </p:ext>
    </p:extLst>
  </p:cSld>
  <p:clrMapOvr>
    <a:masterClrMapping/>
  </p:clrMapOvr>
  <p:hf sldNum="0" hdr="0" ftr="0" dt="0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78;p60">
            <a:extLst>
              <a:ext uri="{FF2B5EF4-FFF2-40B4-BE49-F238E27FC236}">
                <a16:creationId xmlns:a16="http://schemas.microsoft.com/office/drawing/2014/main" id="{BD47216F-522E-CBE3-3C41-627862512A7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479;p60">
              <a:extLst>
                <a:ext uri="{FF2B5EF4-FFF2-40B4-BE49-F238E27FC236}">
                  <a16:creationId xmlns:a16="http://schemas.microsoft.com/office/drawing/2014/main" id="{3F880F0F-6F32-3C75-41EC-E889F948CDB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480;p60">
              <a:extLst>
                <a:ext uri="{FF2B5EF4-FFF2-40B4-BE49-F238E27FC236}">
                  <a16:creationId xmlns:a16="http://schemas.microsoft.com/office/drawing/2014/main" id="{FDED0F50-E1C4-89A2-00D2-C9C698FF27D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481;p60">
                <a:extLst>
                  <a:ext uri="{FF2B5EF4-FFF2-40B4-BE49-F238E27FC236}">
                    <a16:creationId xmlns:a16="http://schemas.microsoft.com/office/drawing/2014/main" id="{71720B79-EDB0-59D5-AEEB-C8D103D854A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482;p60">
                <a:extLst>
                  <a:ext uri="{FF2B5EF4-FFF2-40B4-BE49-F238E27FC236}">
                    <a16:creationId xmlns:a16="http://schemas.microsoft.com/office/drawing/2014/main" id="{26E2717D-F876-E6BE-9890-E58C70C55D1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483;p60">
            <a:extLst>
              <a:ext uri="{FF2B5EF4-FFF2-40B4-BE49-F238E27FC236}">
                <a16:creationId xmlns:a16="http://schemas.microsoft.com/office/drawing/2014/main" id="{4C23DC6C-E1FC-095D-EB99-25D0EB79E8D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84;p60">
            <a:extLst>
              <a:ext uri="{FF2B5EF4-FFF2-40B4-BE49-F238E27FC236}">
                <a16:creationId xmlns:a16="http://schemas.microsoft.com/office/drawing/2014/main" id="{94E47C03-1131-6CA0-7A88-A501A5BAD3A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485;p60">
            <a:extLst>
              <a:ext uri="{FF2B5EF4-FFF2-40B4-BE49-F238E27FC236}">
                <a16:creationId xmlns:a16="http://schemas.microsoft.com/office/drawing/2014/main" id="{FC4EB2C9-B746-F024-7B6C-32EA161AA18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486;p60">
            <a:extLst>
              <a:ext uri="{FF2B5EF4-FFF2-40B4-BE49-F238E27FC236}">
                <a16:creationId xmlns:a16="http://schemas.microsoft.com/office/drawing/2014/main" id="{3F550BD5-3B86-533D-7DC0-5AE65094F8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487;p60">
            <a:extLst>
              <a:ext uri="{FF2B5EF4-FFF2-40B4-BE49-F238E27FC236}">
                <a16:creationId xmlns:a16="http://schemas.microsoft.com/office/drawing/2014/main" id="{868DE4D7-2D7B-7491-380F-0E9CF5A33D0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488;p60">
            <a:extLst>
              <a:ext uri="{FF2B5EF4-FFF2-40B4-BE49-F238E27FC236}">
                <a16:creationId xmlns:a16="http://schemas.microsoft.com/office/drawing/2014/main" id="{F939F7DE-31C8-721A-81A6-12E0C315189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5F0572-CEAA-4DD9-BE22-5E7B87865A7D}" type="slidenum">
              <a:t>‹#›</a:t>
            </a:fld>
            <a:endParaRPr lang="en-US"/>
          </a:p>
        </p:txBody>
      </p:sp>
      <p:cxnSp>
        <p:nvCxnSpPr>
          <p:cNvPr id="13" name="Google Shape;489;p60">
            <a:extLst>
              <a:ext uri="{FF2B5EF4-FFF2-40B4-BE49-F238E27FC236}">
                <a16:creationId xmlns:a16="http://schemas.microsoft.com/office/drawing/2014/main" id="{D46221A4-0DF5-C5D5-E7AD-916DBB006DB9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490;p60">
            <a:extLst>
              <a:ext uri="{FF2B5EF4-FFF2-40B4-BE49-F238E27FC236}">
                <a16:creationId xmlns:a16="http://schemas.microsoft.com/office/drawing/2014/main" id="{2BA0299C-DD42-685C-5668-2ED8594CF34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62262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92;p61">
            <a:extLst>
              <a:ext uri="{FF2B5EF4-FFF2-40B4-BE49-F238E27FC236}">
                <a16:creationId xmlns:a16="http://schemas.microsoft.com/office/drawing/2014/main" id="{CB340F56-607C-38A1-4693-0BCAB79689A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493;p61">
            <a:extLst>
              <a:ext uri="{FF2B5EF4-FFF2-40B4-BE49-F238E27FC236}">
                <a16:creationId xmlns:a16="http://schemas.microsoft.com/office/drawing/2014/main" id="{F9518822-5937-C84B-A8DF-F0C5BE90365B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494;p61">
            <a:extLst>
              <a:ext uri="{FF2B5EF4-FFF2-40B4-BE49-F238E27FC236}">
                <a16:creationId xmlns:a16="http://schemas.microsoft.com/office/drawing/2014/main" id="{C3E2AA4D-6D1A-6294-B04E-C9A251EAC528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495;p61">
              <a:extLst>
                <a:ext uri="{FF2B5EF4-FFF2-40B4-BE49-F238E27FC236}">
                  <a16:creationId xmlns:a16="http://schemas.microsoft.com/office/drawing/2014/main" id="{6A779714-5CD1-15E7-619A-BB09261F48B8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496;p61">
              <a:extLst>
                <a:ext uri="{FF2B5EF4-FFF2-40B4-BE49-F238E27FC236}">
                  <a16:creationId xmlns:a16="http://schemas.microsoft.com/office/drawing/2014/main" id="{DBA298B4-0103-F6CC-FBE5-15A200A54600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498;p61">
            <a:extLst>
              <a:ext uri="{FF2B5EF4-FFF2-40B4-BE49-F238E27FC236}">
                <a16:creationId xmlns:a16="http://schemas.microsoft.com/office/drawing/2014/main" id="{EDD95B28-42DE-B04C-C9C3-957074F0DC5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159550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00;p62">
            <a:extLst>
              <a:ext uri="{FF2B5EF4-FFF2-40B4-BE49-F238E27FC236}">
                <a16:creationId xmlns:a16="http://schemas.microsoft.com/office/drawing/2014/main" id="{97352FDB-9438-0B0C-55E0-9138A6DF9B70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501;p62">
              <a:extLst>
                <a:ext uri="{FF2B5EF4-FFF2-40B4-BE49-F238E27FC236}">
                  <a16:creationId xmlns:a16="http://schemas.microsoft.com/office/drawing/2014/main" id="{0A562556-C2B1-3BFB-F52B-FAB4A34079E2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502;p62">
              <a:extLst>
                <a:ext uri="{FF2B5EF4-FFF2-40B4-BE49-F238E27FC236}">
                  <a16:creationId xmlns:a16="http://schemas.microsoft.com/office/drawing/2014/main" id="{D025EEFB-744D-D1A8-75C0-8DF2A5B692A2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503;p62">
            <a:extLst>
              <a:ext uri="{FF2B5EF4-FFF2-40B4-BE49-F238E27FC236}">
                <a16:creationId xmlns:a16="http://schemas.microsoft.com/office/drawing/2014/main" id="{312CE8EB-2476-0101-DD50-DB4D5046CFE0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504;p62">
            <a:extLst>
              <a:ext uri="{FF2B5EF4-FFF2-40B4-BE49-F238E27FC236}">
                <a16:creationId xmlns:a16="http://schemas.microsoft.com/office/drawing/2014/main" id="{7F5924E0-B6C2-ED3F-E590-212269F4B5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505;p62">
            <a:extLst>
              <a:ext uri="{FF2B5EF4-FFF2-40B4-BE49-F238E27FC236}">
                <a16:creationId xmlns:a16="http://schemas.microsoft.com/office/drawing/2014/main" id="{BD644EA7-E76C-C503-BCA9-8D7514F1A47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506;p62">
            <a:extLst>
              <a:ext uri="{FF2B5EF4-FFF2-40B4-BE49-F238E27FC236}">
                <a16:creationId xmlns:a16="http://schemas.microsoft.com/office/drawing/2014/main" id="{BB20B8D6-3D08-DBB8-0B99-80296142F91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076674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09;p63">
            <a:extLst>
              <a:ext uri="{FF2B5EF4-FFF2-40B4-BE49-F238E27FC236}">
                <a16:creationId xmlns:a16="http://schemas.microsoft.com/office/drawing/2014/main" id="{0E1D56A8-AEA1-1611-B4AF-1622D336CBE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BC39ED-A476-4CDD-A867-E89176220470}" type="slidenum">
              <a:t>‹#›</a:t>
            </a:fld>
            <a:endParaRPr lang="en-US"/>
          </a:p>
        </p:txBody>
      </p:sp>
      <p:cxnSp>
        <p:nvCxnSpPr>
          <p:cNvPr id="3" name="Google Shape;510;p63">
            <a:extLst>
              <a:ext uri="{FF2B5EF4-FFF2-40B4-BE49-F238E27FC236}">
                <a16:creationId xmlns:a16="http://schemas.microsoft.com/office/drawing/2014/main" id="{62AEFAE8-5626-4620-DC02-DA582C911F7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511;p63">
            <a:extLst>
              <a:ext uri="{FF2B5EF4-FFF2-40B4-BE49-F238E27FC236}">
                <a16:creationId xmlns:a16="http://schemas.microsoft.com/office/drawing/2014/main" id="{4ECE8C42-807D-837D-D781-9E14D98FBEC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512;p63">
            <a:extLst>
              <a:ext uri="{FF2B5EF4-FFF2-40B4-BE49-F238E27FC236}">
                <a16:creationId xmlns:a16="http://schemas.microsoft.com/office/drawing/2014/main" id="{35808A07-EAD9-E9BE-34C5-76DA3090BC7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513;p63">
              <a:extLst>
                <a:ext uri="{FF2B5EF4-FFF2-40B4-BE49-F238E27FC236}">
                  <a16:creationId xmlns:a16="http://schemas.microsoft.com/office/drawing/2014/main" id="{45CD37E9-87A4-68E1-AAD6-0071F9CCB4B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514;p63">
              <a:extLst>
                <a:ext uri="{FF2B5EF4-FFF2-40B4-BE49-F238E27FC236}">
                  <a16:creationId xmlns:a16="http://schemas.microsoft.com/office/drawing/2014/main" id="{936E816A-4012-79A0-2F2C-258C12D86F8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515;p63">
                <a:extLst>
                  <a:ext uri="{FF2B5EF4-FFF2-40B4-BE49-F238E27FC236}">
                    <a16:creationId xmlns:a16="http://schemas.microsoft.com/office/drawing/2014/main" id="{E8355F91-7F06-F65D-3CFF-D2637C344BD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516;p63">
                <a:extLst>
                  <a:ext uri="{FF2B5EF4-FFF2-40B4-BE49-F238E27FC236}">
                    <a16:creationId xmlns:a16="http://schemas.microsoft.com/office/drawing/2014/main" id="{0D9FFEC8-15D7-63E1-AA69-024872C391F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167601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18;p64">
            <a:extLst>
              <a:ext uri="{FF2B5EF4-FFF2-40B4-BE49-F238E27FC236}">
                <a16:creationId xmlns:a16="http://schemas.microsoft.com/office/drawing/2014/main" id="{1CA62CD0-0384-25EF-AD4F-87AF4655F68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519;p64">
              <a:extLst>
                <a:ext uri="{FF2B5EF4-FFF2-40B4-BE49-F238E27FC236}">
                  <a16:creationId xmlns:a16="http://schemas.microsoft.com/office/drawing/2014/main" id="{0B567B75-A19D-9BE3-E7E2-B874239892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20;p64">
              <a:extLst>
                <a:ext uri="{FF2B5EF4-FFF2-40B4-BE49-F238E27FC236}">
                  <a16:creationId xmlns:a16="http://schemas.microsoft.com/office/drawing/2014/main" id="{935AE5EB-B5AE-11D9-180F-06F6F6968F0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21;p64">
                <a:extLst>
                  <a:ext uri="{FF2B5EF4-FFF2-40B4-BE49-F238E27FC236}">
                    <a16:creationId xmlns:a16="http://schemas.microsoft.com/office/drawing/2014/main" id="{A47DEB42-5621-50CB-BE50-14768C8F5A6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522;p64">
                <a:extLst>
                  <a:ext uri="{FF2B5EF4-FFF2-40B4-BE49-F238E27FC236}">
                    <a16:creationId xmlns:a16="http://schemas.microsoft.com/office/drawing/2014/main" id="{14EBFCDC-16C5-5D96-5740-EC94D87B394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523;p64">
            <a:extLst>
              <a:ext uri="{FF2B5EF4-FFF2-40B4-BE49-F238E27FC236}">
                <a16:creationId xmlns:a16="http://schemas.microsoft.com/office/drawing/2014/main" id="{ED456806-2C85-4B36-C2AB-D612BA5CD8D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24;p64">
            <a:extLst>
              <a:ext uri="{FF2B5EF4-FFF2-40B4-BE49-F238E27FC236}">
                <a16:creationId xmlns:a16="http://schemas.microsoft.com/office/drawing/2014/main" id="{36502EED-79F7-44CA-DC1D-1A72E5EF608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E396AF-FA61-4961-8AD8-A0142B2F124C}" type="slidenum">
              <a:t>‹#›</a:t>
            </a:fld>
            <a:endParaRPr lang="en-US"/>
          </a:p>
        </p:txBody>
      </p:sp>
      <p:cxnSp>
        <p:nvCxnSpPr>
          <p:cNvPr id="9" name="Google Shape;525;p64">
            <a:extLst>
              <a:ext uri="{FF2B5EF4-FFF2-40B4-BE49-F238E27FC236}">
                <a16:creationId xmlns:a16="http://schemas.microsoft.com/office/drawing/2014/main" id="{7EFE1848-80F4-B4E3-0897-78B9EE7AF534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526;p64">
            <a:extLst>
              <a:ext uri="{FF2B5EF4-FFF2-40B4-BE49-F238E27FC236}">
                <a16:creationId xmlns:a16="http://schemas.microsoft.com/office/drawing/2014/main" id="{A5F7D8C9-3E85-2E88-71C2-D6B38B23008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859275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28;p65">
            <a:extLst>
              <a:ext uri="{FF2B5EF4-FFF2-40B4-BE49-F238E27FC236}">
                <a16:creationId xmlns:a16="http://schemas.microsoft.com/office/drawing/2014/main" id="{5661B8DF-A564-EE6B-8CA5-F1994E0260FC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529;p65">
            <a:extLst>
              <a:ext uri="{FF2B5EF4-FFF2-40B4-BE49-F238E27FC236}">
                <a16:creationId xmlns:a16="http://schemas.microsoft.com/office/drawing/2014/main" id="{C81C4C4A-9461-D6D6-1B7E-4901D437EC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530;p65">
            <a:extLst>
              <a:ext uri="{FF2B5EF4-FFF2-40B4-BE49-F238E27FC236}">
                <a16:creationId xmlns:a16="http://schemas.microsoft.com/office/drawing/2014/main" id="{E06D5773-B635-2E61-3B6D-E94FBAA7BDA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532;p65">
            <a:extLst>
              <a:ext uri="{FF2B5EF4-FFF2-40B4-BE49-F238E27FC236}">
                <a16:creationId xmlns:a16="http://schemas.microsoft.com/office/drawing/2014/main" id="{1B8EFE19-81AE-CDDF-D03D-BF21B165EB28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533;p65">
              <a:extLst>
                <a:ext uri="{FF2B5EF4-FFF2-40B4-BE49-F238E27FC236}">
                  <a16:creationId xmlns:a16="http://schemas.microsoft.com/office/drawing/2014/main" id="{FE891260-151F-6A85-8963-D9D06F15F0B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534;p65">
              <a:extLst>
                <a:ext uri="{FF2B5EF4-FFF2-40B4-BE49-F238E27FC236}">
                  <a16:creationId xmlns:a16="http://schemas.microsoft.com/office/drawing/2014/main" id="{78EDC55E-E858-304C-3A74-468893E5646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535;p65">
              <a:extLst>
                <a:ext uri="{FF2B5EF4-FFF2-40B4-BE49-F238E27FC236}">
                  <a16:creationId xmlns:a16="http://schemas.microsoft.com/office/drawing/2014/main" id="{FEB164FE-3423-C33C-1639-71ABF4C67C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91129713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5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37;p66">
            <a:extLst>
              <a:ext uri="{FF2B5EF4-FFF2-40B4-BE49-F238E27FC236}">
                <a16:creationId xmlns:a16="http://schemas.microsoft.com/office/drawing/2014/main" id="{82986B69-010F-2EFA-118F-2ACA5C7550F2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538;p66">
              <a:extLst>
                <a:ext uri="{FF2B5EF4-FFF2-40B4-BE49-F238E27FC236}">
                  <a16:creationId xmlns:a16="http://schemas.microsoft.com/office/drawing/2014/main" id="{F10C6711-BE54-A2EF-9395-FFB392A43C88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539;p66">
              <a:extLst>
                <a:ext uri="{FF2B5EF4-FFF2-40B4-BE49-F238E27FC236}">
                  <a16:creationId xmlns:a16="http://schemas.microsoft.com/office/drawing/2014/main" id="{4250376B-D1C2-EF89-625C-31B56B78DCA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540;p66">
              <a:extLst>
                <a:ext uri="{FF2B5EF4-FFF2-40B4-BE49-F238E27FC236}">
                  <a16:creationId xmlns:a16="http://schemas.microsoft.com/office/drawing/2014/main" id="{667F1FA4-52D1-F80B-430F-FB45A0A2347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541;p66">
              <a:extLst>
                <a:ext uri="{FF2B5EF4-FFF2-40B4-BE49-F238E27FC236}">
                  <a16:creationId xmlns:a16="http://schemas.microsoft.com/office/drawing/2014/main" id="{D308183C-C6FE-343C-8BDC-9A16A060DD7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542;p66">
            <a:extLst>
              <a:ext uri="{FF2B5EF4-FFF2-40B4-BE49-F238E27FC236}">
                <a16:creationId xmlns:a16="http://schemas.microsoft.com/office/drawing/2014/main" id="{57275CED-F1CA-02F2-F4D6-FC5147A4AA5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43;p66">
            <a:extLst>
              <a:ext uri="{FF2B5EF4-FFF2-40B4-BE49-F238E27FC236}">
                <a16:creationId xmlns:a16="http://schemas.microsoft.com/office/drawing/2014/main" id="{179761CE-21C7-4096-0B01-DD206218A77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699984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45;p67">
            <a:extLst>
              <a:ext uri="{FF2B5EF4-FFF2-40B4-BE49-F238E27FC236}">
                <a16:creationId xmlns:a16="http://schemas.microsoft.com/office/drawing/2014/main" id="{766F80AB-296B-E61B-AFF2-B51E5CB18E3C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546;p67">
            <a:extLst>
              <a:ext uri="{FF2B5EF4-FFF2-40B4-BE49-F238E27FC236}">
                <a16:creationId xmlns:a16="http://schemas.microsoft.com/office/drawing/2014/main" id="{D4363064-1A98-0D2B-BDB1-817B6E7D3B2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547;p67">
            <a:extLst>
              <a:ext uri="{FF2B5EF4-FFF2-40B4-BE49-F238E27FC236}">
                <a16:creationId xmlns:a16="http://schemas.microsoft.com/office/drawing/2014/main" id="{A27BCE5A-4A15-9258-1801-43A3B8339B8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548;p67">
            <a:extLst>
              <a:ext uri="{FF2B5EF4-FFF2-40B4-BE49-F238E27FC236}">
                <a16:creationId xmlns:a16="http://schemas.microsoft.com/office/drawing/2014/main" id="{EA639DC5-53DC-501E-14B8-A2858101F5A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9FCB319C-F40E-4FD2-8FD2-FC15C0C6BF29}" type="slidenum">
              <a:t>‹#›</a:t>
            </a:fld>
            <a:endParaRPr lang="en-US"/>
          </a:p>
        </p:txBody>
      </p:sp>
      <p:cxnSp>
        <p:nvCxnSpPr>
          <p:cNvPr id="6" name="Google Shape;549;p67">
            <a:extLst>
              <a:ext uri="{FF2B5EF4-FFF2-40B4-BE49-F238E27FC236}">
                <a16:creationId xmlns:a16="http://schemas.microsoft.com/office/drawing/2014/main" id="{49EA3067-7846-980E-5686-944966311592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550;p67">
            <a:extLst>
              <a:ext uri="{FF2B5EF4-FFF2-40B4-BE49-F238E27FC236}">
                <a16:creationId xmlns:a16="http://schemas.microsoft.com/office/drawing/2014/main" id="{786C9CE6-7F46-61B6-EBD7-EB4EB4DD0C0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551;p67">
            <a:extLst>
              <a:ext uri="{FF2B5EF4-FFF2-40B4-BE49-F238E27FC236}">
                <a16:creationId xmlns:a16="http://schemas.microsoft.com/office/drawing/2014/main" id="{3B8BE8CD-E333-DAA9-2398-BCE38DC6954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552;p67">
              <a:extLst>
                <a:ext uri="{FF2B5EF4-FFF2-40B4-BE49-F238E27FC236}">
                  <a16:creationId xmlns:a16="http://schemas.microsoft.com/office/drawing/2014/main" id="{C556AD3C-4867-9231-6E9D-3C98C96CFEB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553;p67">
              <a:extLst>
                <a:ext uri="{FF2B5EF4-FFF2-40B4-BE49-F238E27FC236}">
                  <a16:creationId xmlns:a16="http://schemas.microsoft.com/office/drawing/2014/main" id="{99BFCCBB-E992-0E75-7D48-748EE645978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554;p67">
                <a:extLst>
                  <a:ext uri="{FF2B5EF4-FFF2-40B4-BE49-F238E27FC236}">
                    <a16:creationId xmlns:a16="http://schemas.microsoft.com/office/drawing/2014/main" id="{5A99B3C3-A5A1-701A-4D2A-CC62ED62CD8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555;p67">
                <a:extLst>
                  <a:ext uri="{FF2B5EF4-FFF2-40B4-BE49-F238E27FC236}">
                    <a16:creationId xmlns:a16="http://schemas.microsoft.com/office/drawing/2014/main" id="{F5E2113F-4633-662F-C61C-C6462C3E255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556;p67" descr="Open quotation mark with solid fill">
            <a:extLst>
              <a:ext uri="{FF2B5EF4-FFF2-40B4-BE49-F238E27FC236}">
                <a16:creationId xmlns:a16="http://schemas.microsoft.com/office/drawing/2014/main" id="{3AF76DC2-94AB-F863-ABD1-41A0BA6C57E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491960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58;p68">
            <a:extLst>
              <a:ext uri="{FF2B5EF4-FFF2-40B4-BE49-F238E27FC236}">
                <a16:creationId xmlns:a16="http://schemas.microsoft.com/office/drawing/2014/main" id="{57F459F6-3FC0-4E4C-8E07-56FC19B79C0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559;p68">
              <a:extLst>
                <a:ext uri="{FF2B5EF4-FFF2-40B4-BE49-F238E27FC236}">
                  <a16:creationId xmlns:a16="http://schemas.microsoft.com/office/drawing/2014/main" id="{20DB8EBE-BDC9-726C-11A8-6CCDFA31BA8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60;p68">
              <a:extLst>
                <a:ext uri="{FF2B5EF4-FFF2-40B4-BE49-F238E27FC236}">
                  <a16:creationId xmlns:a16="http://schemas.microsoft.com/office/drawing/2014/main" id="{1C72DE85-AC1B-FABE-E9C4-B48CAD6771D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61;p68">
                <a:extLst>
                  <a:ext uri="{FF2B5EF4-FFF2-40B4-BE49-F238E27FC236}">
                    <a16:creationId xmlns:a16="http://schemas.microsoft.com/office/drawing/2014/main" id="{50770EBF-3213-DF27-3BE5-5AADF95880B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562;p68">
                <a:extLst>
                  <a:ext uri="{FF2B5EF4-FFF2-40B4-BE49-F238E27FC236}">
                    <a16:creationId xmlns:a16="http://schemas.microsoft.com/office/drawing/2014/main" id="{AB23CD43-FF69-1139-E3E9-3C5DF28EC77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563;p68">
            <a:extLst>
              <a:ext uri="{FF2B5EF4-FFF2-40B4-BE49-F238E27FC236}">
                <a16:creationId xmlns:a16="http://schemas.microsoft.com/office/drawing/2014/main" id="{ADBD2273-2602-43BE-C232-CAC67D1DF09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64;p68">
            <a:extLst>
              <a:ext uri="{FF2B5EF4-FFF2-40B4-BE49-F238E27FC236}">
                <a16:creationId xmlns:a16="http://schemas.microsoft.com/office/drawing/2014/main" id="{3A795EF1-AD5A-9484-5FE6-F8D489F817C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565;p68">
            <a:extLst>
              <a:ext uri="{FF2B5EF4-FFF2-40B4-BE49-F238E27FC236}">
                <a16:creationId xmlns:a16="http://schemas.microsoft.com/office/drawing/2014/main" id="{4CD835CE-3460-CC93-A623-6E103F64646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C92BF4C-7A3F-404B-B9EF-FD26966701AA}" type="slidenum">
              <a:t>‹#›</a:t>
            </a:fld>
            <a:endParaRPr lang="en-US"/>
          </a:p>
        </p:txBody>
      </p:sp>
      <p:cxnSp>
        <p:nvCxnSpPr>
          <p:cNvPr id="10" name="Google Shape;566;p68">
            <a:extLst>
              <a:ext uri="{FF2B5EF4-FFF2-40B4-BE49-F238E27FC236}">
                <a16:creationId xmlns:a16="http://schemas.microsoft.com/office/drawing/2014/main" id="{0FD5708B-B1F4-0A6B-1BA6-876234A919F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567;p68">
            <a:extLst>
              <a:ext uri="{FF2B5EF4-FFF2-40B4-BE49-F238E27FC236}">
                <a16:creationId xmlns:a16="http://schemas.microsoft.com/office/drawing/2014/main" id="{5F7EC295-AA75-29A6-5580-5B5C85C72C9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30583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69;p69">
            <a:extLst>
              <a:ext uri="{FF2B5EF4-FFF2-40B4-BE49-F238E27FC236}">
                <a16:creationId xmlns:a16="http://schemas.microsoft.com/office/drawing/2014/main" id="{62860FAF-6D3E-6D1C-0DB4-A8D06F97B00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570;p69">
            <a:extLst>
              <a:ext uri="{FF2B5EF4-FFF2-40B4-BE49-F238E27FC236}">
                <a16:creationId xmlns:a16="http://schemas.microsoft.com/office/drawing/2014/main" id="{9EFC3051-6D3F-36A2-6FBB-579C7A47EBA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571;p69">
            <a:extLst>
              <a:ext uri="{FF2B5EF4-FFF2-40B4-BE49-F238E27FC236}">
                <a16:creationId xmlns:a16="http://schemas.microsoft.com/office/drawing/2014/main" id="{95DA101B-94D6-279C-72B7-B2DAB84A5E1B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572;p69">
              <a:extLst>
                <a:ext uri="{FF2B5EF4-FFF2-40B4-BE49-F238E27FC236}">
                  <a16:creationId xmlns:a16="http://schemas.microsoft.com/office/drawing/2014/main" id="{987034CA-9AAE-7F70-0A4B-6B80E1A4D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573;p69">
              <a:extLst>
                <a:ext uri="{FF2B5EF4-FFF2-40B4-BE49-F238E27FC236}">
                  <a16:creationId xmlns:a16="http://schemas.microsoft.com/office/drawing/2014/main" id="{EFF0535E-DCBB-ADFC-0CEB-7E862742A45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574;p69">
                <a:extLst>
                  <a:ext uri="{FF2B5EF4-FFF2-40B4-BE49-F238E27FC236}">
                    <a16:creationId xmlns:a16="http://schemas.microsoft.com/office/drawing/2014/main" id="{2A5AAF3F-7017-45F5-80B4-798277EAFBB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575;p69">
                <a:extLst>
                  <a:ext uri="{FF2B5EF4-FFF2-40B4-BE49-F238E27FC236}">
                    <a16:creationId xmlns:a16="http://schemas.microsoft.com/office/drawing/2014/main" id="{D8A10C0A-24E4-CDCF-B8AB-8D3B60F28B4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576;p69">
            <a:extLst>
              <a:ext uri="{FF2B5EF4-FFF2-40B4-BE49-F238E27FC236}">
                <a16:creationId xmlns:a16="http://schemas.microsoft.com/office/drawing/2014/main" id="{BE046D6A-717B-BDB7-0D75-3BA0F0BFD61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577;p69">
            <a:extLst>
              <a:ext uri="{FF2B5EF4-FFF2-40B4-BE49-F238E27FC236}">
                <a16:creationId xmlns:a16="http://schemas.microsoft.com/office/drawing/2014/main" id="{07007B53-5007-08A5-55A3-15F7517D35B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3BDE26EA-1076-4DD2-84B2-41CD56313806}" type="slidenum">
              <a:t>‹#›</a:t>
            </a:fld>
            <a:endParaRPr lang="en-US"/>
          </a:p>
        </p:txBody>
      </p:sp>
      <p:cxnSp>
        <p:nvCxnSpPr>
          <p:cNvPr id="11" name="Google Shape;578;p69">
            <a:extLst>
              <a:ext uri="{FF2B5EF4-FFF2-40B4-BE49-F238E27FC236}">
                <a16:creationId xmlns:a16="http://schemas.microsoft.com/office/drawing/2014/main" id="{C93CD58F-18D6-4A69-A066-985B68EED00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579;p69">
            <a:extLst>
              <a:ext uri="{FF2B5EF4-FFF2-40B4-BE49-F238E27FC236}">
                <a16:creationId xmlns:a16="http://schemas.microsoft.com/office/drawing/2014/main" id="{FD855A20-0435-1315-65CC-9D7DA9B798E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258645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81;p70">
            <a:extLst>
              <a:ext uri="{FF2B5EF4-FFF2-40B4-BE49-F238E27FC236}">
                <a16:creationId xmlns:a16="http://schemas.microsoft.com/office/drawing/2014/main" id="{046624B4-ED92-069E-490A-A65E0BB195F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582;p70">
              <a:extLst>
                <a:ext uri="{FF2B5EF4-FFF2-40B4-BE49-F238E27FC236}">
                  <a16:creationId xmlns:a16="http://schemas.microsoft.com/office/drawing/2014/main" id="{72FE1565-D28B-78DC-59F2-1B04C36AEE4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83;p70">
              <a:extLst>
                <a:ext uri="{FF2B5EF4-FFF2-40B4-BE49-F238E27FC236}">
                  <a16:creationId xmlns:a16="http://schemas.microsoft.com/office/drawing/2014/main" id="{7ECD1C7F-A7E8-B97D-D5B4-6A6D28897FE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84;p70">
                <a:extLst>
                  <a:ext uri="{FF2B5EF4-FFF2-40B4-BE49-F238E27FC236}">
                    <a16:creationId xmlns:a16="http://schemas.microsoft.com/office/drawing/2014/main" id="{EBD0ED16-FF63-047B-D715-664B225BD3D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585;p70">
                <a:extLst>
                  <a:ext uri="{FF2B5EF4-FFF2-40B4-BE49-F238E27FC236}">
                    <a16:creationId xmlns:a16="http://schemas.microsoft.com/office/drawing/2014/main" id="{210AD12D-37C2-2735-B10A-019FFE8E88F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586;p70">
            <a:extLst>
              <a:ext uri="{FF2B5EF4-FFF2-40B4-BE49-F238E27FC236}">
                <a16:creationId xmlns:a16="http://schemas.microsoft.com/office/drawing/2014/main" id="{78F2AD76-73C7-3A93-E82A-26E639878E9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87;p70">
            <a:extLst>
              <a:ext uri="{FF2B5EF4-FFF2-40B4-BE49-F238E27FC236}">
                <a16:creationId xmlns:a16="http://schemas.microsoft.com/office/drawing/2014/main" id="{908A7FC5-1069-354D-CC67-687187EB772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588;p70">
            <a:extLst>
              <a:ext uri="{FF2B5EF4-FFF2-40B4-BE49-F238E27FC236}">
                <a16:creationId xmlns:a16="http://schemas.microsoft.com/office/drawing/2014/main" id="{1F5C1E0A-25E1-610F-89A1-131B880B198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589;p70">
            <a:extLst>
              <a:ext uri="{FF2B5EF4-FFF2-40B4-BE49-F238E27FC236}">
                <a16:creationId xmlns:a16="http://schemas.microsoft.com/office/drawing/2014/main" id="{211887C7-D3D4-A42D-D42B-FF80013F792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590;p70">
            <a:extLst>
              <a:ext uri="{FF2B5EF4-FFF2-40B4-BE49-F238E27FC236}">
                <a16:creationId xmlns:a16="http://schemas.microsoft.com/office/drawing/2014/main" id="{64412B59-9CFC-8692-7430-9A3D7FDF575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591;p70">
            <a:extLst>
              <a:ext uri="{FF2B5EF4-FFF2-40B4-BE49-F238E27FC236}">
                <a16:creationId xmlns:a16="http://schemas.microsoft.com/office/drawing/2014/main" id="{9A88FF73-4FFC-1D20-AB62-3CEA2299D10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6AFC1E-D464-48B3-A72E-66DE79C183AB}" type="slidenum">
              <a:t>‹#›</a:t>
            </a:fld>
            <a:endParaRPr lang="en-US"/>
          </a:p>
        </p:txBody>
      </p:sp>
      <p:cxnSp>
        <p:nvCxnSpPr>
          <p:cNvPr id="13" name="Google Shape;592;p70">
            <a:extLst>
              <a:ext uri="{FF2B5EF4-FFF2-40B4-BE49-F238E27FC236}">
                <a16:creationId xmlns:a16="http://schemas.microsoft.com/office/drawing/2014/main" id="{CB24B0EB-C4BE-975C-6E81-284B1FBAF07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593;p70">
            <a:extLst>
              <a:ext uri="{FF2B5EF4-FFF2-40B4-BE49-F238E27FC236}">
                <a16:creationId xmlns:a16="http://schemas.microsoft.com/office/drawing/2014/main" id="{F8C0002E-7C77-0CAF-6B9F-6A401BA92F1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42005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95;p71">
            <a:extLst>
              <a:ext uri="{FF2B5EF4-FFF2-40B4-BE49-F238E27FC236}">
                <a16:creationId xmlns:a16="http://schemas.microsoft.com/office/drawing/2014/main" id="{40C7B940-A6E9-6D4B-9064-3FD7335B863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596;p71">
            <a:extLst>
              <a:ext uri="{FF2B5EF4-FFF2-40B4-BE49-F238E27FC236}">
                <a16:creationId xmlns:a16="http://schemas.microsoft.com/office/drawing/2014/main" id="{9D5500E6-6C19-2C89-A5A2-E612E36CE72A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597;p71">
            <a:extLst>
              <a:ext uri="{FF2B5EF4-FFF2-40B4-BE49-F238E27FC236}">
                <a16:creationId xmlns:a16="http://schemas.microsoft.com/office/drawing/2014/main" id="{A2234D50-6BAD-9F41-AD32-D7D0CF7C25BF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598;p71">
              <a:extLst>
                <a:ext uri="{FF2B5EF4-FFF2-40B4-BE49-F238E27FC236}">
                  <a16:creationId xmlns:a16="http://schemas.microsoft.com/office/drawing/2014/main" id="{C0B78572-0F61-8968-A3F8-C589AC59B16B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599;p71">
              <a:extLst>
                <a:ext uri="{FF2B5EF4-FFF2-40B4-BE49-F238E27FC236}">
                  <a16:creationId xmlns:a16="http://schemas.microsoft.com/office/drawing/2014/main" id="{EA836E81-F54E-B282-B20C-83F8BEF7B755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601;p71">
            <a:extLst>
              <a:ext uri="{FF2B5EF4-FFF2-40B4-BE49-F238E27FC236}">
                <a16:creationId xmlns:a16="http://schemas.microsoft.com/office/drawing/2014/main" id="{3E678114-6B69-095B-AD14-249DC5FA766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4733757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03;p72">
            <a:extLst>
              <a:ext uri="{FF2B5EF4-FFF2-40B4-BE49-F238E27FC236}">
                <a16:creationId xmlns:a16="http://schemas.microsoft.com/office/drawing/2014/main" id="{8C4D64AE-F187-FFF6-37BE-C136720FA22E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04;p72">
            <a:extLst>
              <a:ext uri="{FF2B5EF4-FFF2-40B4-BE49-F238E27FC236}">
                <a16:creationId xmlns:a16="http://schemas.microsoft.com/office/drawing/2014/main" id="{B6F58F1A-FD4F-E59D-5F0B-0226752C562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605;p72">
            <a:extLst>
              <a:ext uri="{FF2B5EF4-FFF2-40B4-BE49-F238E27FC236}">
                <a16:creationId xmlns:a16="http://schemas.microsoft.com/office/drawing/2014/main" id="{785069E9-5F21-0397-FA52-2D39C564D6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606;p72">
            <a:extLst>
              <a:ext uri="{FF2B5EF4-FFF2-40B4-BE49-F238E27FC236}">
                <a16:creationId xmlns:a16="http://schemas.microsoft.com/office/drawing/2014/main" id="{A999D763-9B9C-9089-B9F2-1A0F763EAEE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D3557EC-5A71-4ABA-B613-D5E2C2A1B682}" type="slidenum">
              <a:t>‹#›</a:t>
            </a:fld>
            <a:endParaRPr lang="en-US"/>
          </a:p>
        </p:txBody>
      </p:sp>
      <p:cxnSp>
        <p:nvCxnSpPr>
          <p:cNvPr id="6" name="Google Shape;607;p72">
            <a:extLst>
              <a:ext uri="{FF2B5EF4-FFF2-40B4-BE49-F238E27FC236}">
                <a16:creationId xmlns:a16="http://schemas.microsoft.com/office/drawing/2014/main" id="{BC825B83-24A1-730F-CBB4-013B2AB61B9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608;p72">
            <a:extLst>
              <a:ext uri="{FF2B5EF4-FFF2-40B4-BE49-F238E27FC236}">
                <a16:creationId xmlns:a16="http://schemas.microsoft.com/office/drawing/2014/main" id="{C2B6130E-2CDD-3AF2-DE86-ACE626828B4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609;p72">
            <a:extLst>
              <a:ext uri="{FF2B5EF4-FFF2-40B4-BE49-F238E27FC236}">
                <a16:creationId xmlns:a16="http://schemas.microsoft.com/office/drawing/2014/main" id="{C355B80A-E7B7-0266-03C1-6C7F76391731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610;p72">
              <a:extLst>
                <a:ext uri="{FF2B5EF4-FFF2-40B4-BE49-F238E27FC236}">
                  <a16:creationId xmlns:a16="http://schemas.microsoft.com/office/drawing/2014/main" id="{11426E84-33E5-44CF-4862-23CE02D0FD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611;p72">
              <a:extLst>
                <a:ext uri="{FF2B5EF4-FFF2-40B4-BE49-F238E27FC236}">
                  <a16:creationId xmlns:a16="http://schemas.microsoft.com/office/drawing/2014/main" id="{9D596EFC-8BA8-A77D-02E8-B4439284342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612;p72">
                <a:extLst>
                  <a:ext uri="{FF2B5EF4-FFF2-40B4-BE49-F238E27FC236}">
                    <a16:creationId xmlns:a16="http://schemas.microsoft.com/office/drawing/2014/main" id="{08F15EC0-904F-1F04-672C-65A7119F6BD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613;p72">
                <a:extLst>
                  <a:ext uri="{FF2B5EF4-FFF2-40B4-BE49-F238E27FC236}">
                    <a16:creationId xmlns:a16="http://schemas.microsoft.com/office/drawing/2014/main" id="{14C8713E-F21E-E4F4-F16E-ACB331E250C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614;p72" descr="Open quotation mark with solid fill">
            <a:extLst>
              <a:ext uri="{FF2B5EF4-FFF2-40B4-BE49-F238E27FC236}">
                <a16:creationId xmlns:a16="http://schemas.microsoft.com/office/drawing/2014/main" id="{E88A72B8-EB98-612A-1999-F9927AC66CD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4574441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16;p73">
            <a:extLst>
              <a:ext uri="{FF2B5EF4-FFF2-40B4-BE49-F238E27FC236}">
                <a16:creationId xmlns:a16="http://schemas.microsoft.com/office/drawing/2014/main" id="{B69B9546-1CCF-34B6-A4FA-3A8EA476C26A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617;p73">
              <a:extLst>
                <a:ext uri="{FF2B5EF4-FFF2-40B4-BE49-F238E27FC236}">
                  <a16:creationId xmlns:a16="http://schemas.microsoft.com/office/drawing/2014/main" id="{8DF50BF7-2C54-325F-991E-D98B08B52D4B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618;p73">
              <a:extLst>
                <a:ext uri="{FF2B5EF4-FFF2-40B4-BE49-F238E27FC236}">
                  <a16:creationId xmlns:a16="http://schemas.microsoft.com/office/drawing/2014/main" id="{C6E8F3F9-9D46-0104-CA9A-AA30C8FE1588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619;p73">
            <a:extLst>
              <a:ext uri="{FF2B5EF4-FFF2-40B4-BE49-F238E27FC236}">
                <a16:creationId xmlns:a16="http://schemas.microsoft.com/office/drawing/2014/main" id="{3218FCAF-0CAD-366C-FBAE-7CD040A2CF24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620;p73">
            <a:extLst>
              <a:ext uri="{FF2B5EF4-FFF2-40B4-BE49-F238E27FC236}">
                <a16:creationId xmlns:a16="http://schemas.microsoft.com/office/drawing/2014/main" id="{01D2A91F-E1A6-BB8C-8C7B-9AA18E87527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621;p73">
            <a:extLst>
              <a:ext uri="{FF2B5EF4-FFF2-40B4-BE49-F238E27FC236}">
                <a16:creationId xmlns:a16="http://schemas.microsoft.com/office/drawing/2014/main" id="{4BAFB31C-4DE4-DA3F-540A-5CC4978087E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622;p73">
            <a:extLst>
              <a:ext uri="{FF2B5EF4-FFF2-40B4-BE49-F238E27FC236}">
                <a16:creationId xmlns:a16="http://schemas.microsoft.com/office/drawing/2014/main" id="{8B4A263B-0719-CAF1-C1EF-F4AFA88280A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9607942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25;p74">
            <a:extLst>
              <a:ext uri="{FF2B5EF4-FFF2-40B4-BE49-F238E27FC236}">
                <a16:creationId xmlns:a16="http://schemas.microsoft.com/office/drawing/2014/main" id="{93F212F5-5053-9B8B-ECE1-440CE64E52A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E10D1F-3F28-419B-9BE5-912E9C7AE630}" type="slidenum">
              <a:t>‹#›</a:t>
            </a:fld>
            <a:endParaRPr lang="en-US"/>
          </a:p>
        </p:txBody>
      </p:sp>
      <p:cxnSp>
        <p:nvCxnSpPr>
          <p:cNvPr id="3" name="Google Shape;626;p74">
            <a:extLst>
              <a:ext uri="{FF2B5EF4-FFF2-40B4-BE49-F238E27FC236}">
                <a16:creationId xmlns:a16="http://schemas.microsoft.com/office/drawing/2014/main" id="{B06AC4C5-37A6-4DFF-FF51-99A1B9D8174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627;p74">
            <a:extLst>
              <a:ext uri="{FF2B5EF4-FFF2-40B4-BE49-F238E27FC236}">
                <a16:creationId xmlns:a16="http://schemas.microsoft.com/office/drawing/2014/main" id="{0390B13A-1BAB-16D0-056B-67DBB1187E0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628;p74">
            <a:extLst>
              <a:ext uri="{FF2B5EF4-FFF2-40B4-BE49-F238E27FC236}">
                <a16:creationId xmlns:a16="http://schemas.microsoft.com/office/drawing/2014/main" id="{1B966EA7-C7FA-A830-CFE3-6FBCEC8CCA43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629;p74">
              <a:extLst>
                <a:ext uri="{FF2B5EF4-FFF2-40B4-BE49-F238E27FC236}">
                  <a16:creationId xmlns:a16="http://schemas.microsoft.com/office/drawing/2014/main" id="{29B8E3A6-2D1A-1CD9-AD27-C199C676A75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630;p74">
              <a:extLst>
                <a:ext uri="{FF2B5EF4-FFF2-40B4-BE49-F238E27FC236}">
                  <a16:creationId xmlns:a16="http://schemas.microsoft.com/office/drawing/2014/main" id="{324794C5-951A-95AD-DBF8-25381F867E1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631;p74">
                <a:extLst>
                  <a:ext uri="{FF2B5EF4-FFF2-40B4-BE49-F238E27FC236}">
                    <a16:creationId xmlns:a16="http://schemas.microsoft.com/office/drawing/2014/main" id="{E781DDB0-4778-A9CE-29D1-F9811204B3D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632;p74">
                <a:extLst>
                  <a:ext uri="{FF2B5EF4-FFF2-40B4-BE49-F238E27FC236}">
                    <a16:creationId xmlns:a16="http://schemas.microsoft.com/office/drawing/2014/main" id="{E5C204FB-45E9-463A-3A64-2F955F04B82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074148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34;p75">
            <a:extLst>
              <a:ext uri="{FF2B5EF4-FFF2-40B4-BE49-F238E27FC236}">
                <a16:creationId xmlns:a16="http://schemas.microsoft.com/office/drawing/2014/main" id="{E933E7BB-A289-6E75-A638-60C66C77A6C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635;p75">
              <a:extLst>
                <a:ext uri="{FF2B5EF4-FFF2-40B4-BE49-F238E27FC236}">
                  <a16:creationId xmlns:a16="http://schemas.microsoft.com/office/drawing/2014/main" id="{673CFCFD-2A24-2A9E-3DB0-1E551ABE45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636;p75">
              <a:extLst>
                <a:ext uri="{FF2B5EF4-FFF2-40B4-BE49-F238E27FC236}">
                  <a16:creationId xmlns:a16="http://schemas.microsoft.com/office/drawing/2014/main" id="{77F3F835-5A64-1CBE-F93D-BC468F572B8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637;p75">
                <a:extLst>
                  <a:ext uri="{FF2B5EF4-FFF2-40B4-BE49-F238E27FC236}">
                    <a16:creationId xmlns:a16="http://schemas.microsoft.com/office/drawing/2014/main" id="{4242D251-FCFA-F293-8ECF-8FF6BE02BA5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638;p75">
                <a:extLst>
                  <a:ext uri="{FF2B5EF4-FFF2-40B4-BE49-F238E27FC236}">
                    <a16:creationId xmlns:a16="http://schemas.microsoft.com/office/drawing/2014/main" id="{0F5BF21B-CB83-D6E5-C833-7D03318548A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639;p75">
            <a:extLst>
              <a:ext uri="{FF2B5EF4-FFF2-40B4-BE49-F238E27FC236}">
                <a16:creationId xmlns:a16="http://schemas.microsoft.com/office/drawing/2014/main" id="{2C8A2808-1BC5-55D4-408B-4AFD72609C1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40;p75">
            <a:extLst>
              <a:ext uri="{FF2B5EF4-FFF2-40B4-BE49-F238E27FC236}">
                <a16:creationId xmlns:a16="http://schemas.microsoft.com/office/drawing/2014/main" id="{A8F0D096-1133-D376-6661-A7A46702F88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B0CD7D-DC38-461F-B424-360619616374}" type="slidenum">
              <a:t>‹#›</a:t>
            </a:fld>
            <a:endParaRPr lang="en-US"/>
          </a:p>
        </p:txBody>
      </p:sp>
      <p:cxnSp>
        <p:nvCxnSpPr>
          <p:cNvPr id="9" name="Google Shape;641;p75">
            <a:extLst>
              <a:ext uri="{FF2B5EF4-FFF2-40B4-BE49-F238E27FC236}">
                <a16:creationId xmlns:a16="http://schemas.microsoft.com/office/drawing/2014/main" id="{D4E2FAB9-5957-5F0B-6E89-4298ABE7E8F6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642;p75">
            <a:extLst>
              <a:ext uri="{FF2B5EF4-FFF2-40B4-BE49-F238E27FC236}">
                <a16:creationId xmlns:a16="http://schemas.microsoft.com/office/drawing/2014/main" id="{41D6946A-8250-7082-3955-13B86DA4C6B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733098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44;p76">
            <a:extLst>
              <a:ext uri="{FF2B5EF4-FFF2-40B4-BE49-F238E27FC236}">
                <a16:creationId xmlns:a16="http://schemas.microsoft.com/office/drawing/2014/main" id="{96E2CDB9-ACB3-884C-3C72-4471558E4C06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45;p76">
            <a:extLst>
              <a:ext uri="{FF2B5EF4-FFF2-40B4-BE49-F238E27FC236}">
                <a16:creationId xmlns:a16="http://schemas.microsoft.com/office/drawing/2014/main" id="{373ACFA3-4E1A-675B-AFF9-5A85307FD9F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646;p76">
            <a:extLst>
              <a:ext uri="{FF2B5EF4-FFF2-40B4-BE49-F238E27FC236}">
                <a16:creationId xmlns:a16="http://schemas.microsoft.com/office/drawing/2014/main" id="{8832F5BB-8EAB-44C4-592A-5E91F56DAD9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648;p76">
            <a:extLst>
              <a:ext uri="{FF2B5EF4-FFF2-40B4-BE49-F238E27FC236}">
                <a16:creationId xmlns:a16="http://schemas.microsoft.com/office/drawing/2014/main" id="{C0DE4D06-02BD-1237-E94D-8DF67EAB4258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649;p76">
              <a:extLst>
                <a:ext uri="{FF2B5EF4-FFF2-40B4-BE49-F238E27FC236}">
                  <a16:creationId xmlns:a16="http://schemas.microsoft.com/office/drawing/2014/main" id="{B8D9095D-D390-8DD7-D80F-5DF5ACEE0EC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650;p76">
              <a:extLst>
                <a:ext uri="{FF2B5EF4-FFF2-40B4-BE49-F238E27FC236}">
                  <a16:creationId xmlns:a16="http://schemas.microsoft.com/office/drawing/2014/main" id="{25E33AE1-0177-D004-B862-D980458363A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651;p76">
              <a:extLst>
                <a:ext uri="{FF2B5EF4-FFF2-40B4-BE49-F238E27FC236}">
                  <a16:creationId xmlns:a16="http://schemas.microsoft.com/office/drawing/2014/main" id="{2449A8D8-1237-C875-1D96-897BC3AE44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55671304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6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53;p77">
            <a:extLst>
              <a:ext uri="{FF2B5EF4-FFF2-40B4-BE49-F238E27FC236}">
                <a16:creationId xmlns:a16="http://schemas.microsoft.com/office/drawing/2014/main" id="{C5B5369C-0BFA-82C3-A064-180799A0C10A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654;p77">
              <a:extLst>
                <a:ext uri="{FF2B5EF4-FFF2-40B4-BE49-F238E27FC236}">
                  <a16:creationId xmlns:a16="http://schemas.microsoft.com/office/drawing/2014/main" id="{233B6111-FAD7-AA30-C316-318DA134D4F1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655;p77">
              <a:extLst>
                <a:ext uri="{FF2B5EF4-FFF2-40B4-BE49-F238E27FC236}">
                  <a16:creationId xmlns:a16="http://schemas.microsoft.com/office/drawing/2014/main" id="{5B0916C6-8A37-0F2D-CE84-9D18ABB8ADD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656;p77">
              <a:extLst>
                <a:ext uri="{FF2B5EF4-FFF2-40B4-BE49-F238E27FC236}">
                  <a16:creationId xmlns:a16="http://schemas.microsoft.com/office/drawing/2014/main" id="{83575A3F-42CA-49DC-E311-EB73B994F79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657;p77">
              <a:extLst>
                <a:ext uri="{FF2B5EF4-FFF2-40B4-BE49-F238E27FC236}">
                  <a16:creationId xmlns:a16="http://schemas.microsoft.com/office/drawing/2014/main" id="{E10E66D9-95C1-D70A-E3E5-6C42C628D28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658;p77">
            <a:extLst>
              <a:ext uri="{FF2B5EF4-FFF2-40B4-BE49-F238E27FC236}">
                <a16:creationId xmlns:a16="http://schemas.microsoft.com/office/drawing/2014/main" id="{C93F9881-E858-6102-6417-4B9CE9F5C7D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59;p77">
            <a:extLst>
              <a:ext uri="{FF2B5EF4-FFF2-40B4-BE49-F238E27FC236}">
                <a16:creationId xmlns:a16="http://schemas.microsoft.com/office/drawing/2014/main" id="{A36168F7-0FBB-3562-96B4-E6ECCFF8C08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94257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61;p78">
            <a:extLst>
              <a:ext uri="{FF2B5EF4-FFF2-40B4-BE49-F238E27FC236}">
                <a16:creationId xmlns:a16="http://schemas.microsoft.com/office/drawing/2014/main" id="{A4305484-C4D6-9A9E-6424-88D47B6B8D0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662;p78">
            <a:extLst>
              <a:ext uri="{FF2B5EF4-FFF2-40B4-BE49-F238E27FC236}">
                <a16:creationId xmlns:a16="http://schemas.microsoft.com/office/drawing/2014/main" id="{3AFF28A3-6BA2-DA65-78CD-EAE0B3AAD9BF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663;p78">
            <a:extLst>
              <a:ext uri="{FF2B5EF4-FFF2-40B4-BE49-F238E27FC236}">
                <a16:creationId xmlns:a16="http://schemas.microsoft.com/office/drawing/2014/main" id="{3AA48704-5084-5C0C-D3B1-FD729A102308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664;p78">
              <a:extLst>
                <a:ext uri="{FF2B5EF4-FFF2-40B4-BE49-F238E27FC236}">
                  <a16:creationId xmlns:a16="http://schemas.microsoft.com/office/drawing/2014/main" id="{1F80CD51-308D-E279-4EEF-A3D1176312CF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665;p78">
              <a:extLst>
                <a:ext uri="{FF2B5EF4-FFF2-40B4-BE49-F238E27FC236}">
                  <a16:creationId xmlns:a16="http://schemas.microsoft.com/office/drawing/2014/main" id="{889D9D99-FB46-72F7-C956-0BCE1DF91C76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667;p78">
            <a:extLst>
              <a:ext uri="{FF2B5EF4-FFF2-40B4-BE49-F238E27FC236}">
                <a16:creationId xmlns:a16="http://schemas.microsoft.com/office/drawing/2014/main" id="{9FF2135C-3EA7-30A9-5E91-9B6A00F2931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7538593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69;p79">
            <a:extLst>
              <a:ext uri="{FF2B5EF4-FFF2-40B4-BE49-F238E27FC236}">
                <a16:creationId xmlns:a16="http://schemas.microsoft.com/office/drawing/2014/main" id="{830B53BF-D441-F269-79EE-69FBAE8AC354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70;p79">
            <a:extLst>
              <a:ext uri="{FF2B5EF4-FFF2-40B4-BE49-F238E27FC236}">
                <a16:creationId xmlns:a16="http://schemas.microsoft.com/office/drawing/2014/main" id="{AA3406D4-5CE4-A7A8-328B-85E82E41505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671;p79">
            <a:extLst>
              <a:ext uri="{FF2B5EF4-FFF2-40B4-BE49-F238E27FC236}">
                <a16:creationId xmlns:a16="http://schemas.microsoft.com/office/drawing/2014/main" id="{E846EAD8-1BAE-DA59-73AE-6AA038AF64B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672;p79">
            <a:extLst>
              <a:ext uri="{FF2B5EF4-FFF2-40B4-BE49-F238E27FC236}">
                <a16:creationId xmlns:a16="http://schemas.microsoft.com/office/drawing/2014/main" id="{61C4B8FF-6E9E-0466-1B17-4CAE49524E9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F8EF4D3-6DB0-46BD-8682-68D0D1B626E1}" type="slidenum">
              <a:t>‹#›</a:t>
            </a:fld>
            <a:endParaRPr lang="en-US"/>
          </a:p>
        </p:txBody>
      </p:sp>
      <p:cxnSp>
        <p:nvCxnSpPr>
          <p:cNvPr id="6" name="Google Shape;673;p79">
            <a:extLst>
              <a:ext uri="{FF2B5EF4-FFF2-40B4-BE49-F238E27FC236}">
                <a16:creationId xmlns:a16="http://schemas.microsoft.com/office/drawing/2014/main" id="{CDB90534-C47A-589C-6D5C-EAD8AEFB5FCC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674;p79">
            <a:extLst>
              <a:ext uri="{FF2B5EF4-FFF2-40B4-BE49-F238E27FC236}">
                <a16:creationId xmlns:a16="http://schemas.microsoft.com/office/drawing/2014/main" id="{04F76818-0118-2AB2-B314-AF09A5BECAB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675;p79">
            <a:extLst>
              <a:ext uri="{FF2B5EF4-FFF2-40B4-BE49-F238E27FC236}">
                <a16:creationId xmlns:a16="http://schemas.microsoft.com/office/drawing/2014/main" id="{7D8D6112-DBCB-136B-8EB0-B400681CCD85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676;p79">
              <a:extLst>
                <a:ext uri="{FF2B5EF4-FFF2-40B4-BE49-F238E27FC236}">
                  <a16:creationId xmlns:a16="http://schemas.microsoft.com/office/drawing/2014/main" id="{9409745C-8858-E907-9A05-B5D2E27400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677;p79">
              <a:extLst>
                <a:ext uri="{FF2B5EF4-FFF2-40B4-BE49-F238E27FC236}">
                  <a16:creationId xmlns:a16="http://schemas.microsoft.com/office/drawing/2014/main" id="{3B93B8CC-797D-3A1C-6012-3404257DC61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678;p79">
                <a:extLst>
                  <a:ext uri="{FF2B5EF4-FFF2-40B4-BE49-F238E27FC236}">
                    <a16:creationId xmlns:a16="http://schemas.microsoft.com/office/drawing/2014/main" id="{7C7B88EC-ACD2-BA96-9160-2F98892D6F2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679;p79">
                <a:extLst>
                  <a:ext uri="{FF2B5EF4-FFF2-40B4-BE49-F238E27FC236}">
                    <a16:creationId xmlns:a16="http://schemas.microsoft.com/office/drawing/2014/main" id="{9088D0BB-D345-1C18-6FDA-46D3D31253A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680;p79" descr="Open quotation mark with solid fill">
            <a:extLst>
              <a:ext uri="{FF2B5EF4-FFF2-40B4-BE49-F238E27FC236}">
                <a16:creationId xmlns:a16="http://schemas.microsoft.com/office/drawing/2014/main" id="{D1DA7FEB-4B1B-D08D-D7EB-21A26D16B60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6736204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82;p80">
            <a:extLst>
              <a:ext uri="{FF2B5EF4-FFF2-40B4-BE49-F238E27FC236}">
                <a16:creationId xmlns:a16="http://schemas.microsoft.com/office/drawing/2014/main" id="{EC7C70C3-80CE-1C28-ADA7-47E6CC447834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83;p80">
            <a:extLst>
              <a:ext uri="{FF2B5EF4-FFF2-40B4-BE49-F238E27FC236}">
                <a16:creationId xmlns:a16="http://schemas.microsoft.com/office/drawing/2014/main" id="{67341C62-2870-E1F1-E6D9-C7262C928ED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684;p80">
            <a:extLst>
              <a:ext uri="{FF2B5EF4-FFF2-40B4-BE49-F238E27FC236}">
                <a16:creationId xmlns:a16="http://schemas.microsoft.com/office/drawing/2014/main" id="{15A79E89-0EA6-8408-63CB-BE7F6686207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685;p80">
            <a:extLst>
              <a:ext uri="{FF2B5EF4-FFF2-40B4-BE49-F238E27FC236}">
                <a16:creationId xmlns:a16="http://schemas.microsoft.com/office/drawing/2014/main" id="{D251A031-A1DB-FB9D-5191-A53D1670FF9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85B36654-60BF-4EC4-B439-86E4859D93B9}" type="slidenum">
              <a:t>‹#›</a:t>
            </a:fld>
            <a:endParaRPr lang="en-US"/>
          </a:p>
        </p:txBody>
      </p:sp>
      <p:cxnSp>
        <p:nvCxnSpPr>
          <p:cNvPr id="6" name="Google Shape;686;p80">
            <a:extLst>
              <a:ext uri="{FF2B5EF4-FFF2-40B4-BE49-F238E27FC236}">
                <a16:creationId xmlns:a16="http://schemas.microsoft.com/office/drawing/2014/main" id="{D7C72353-73D3-4A4F-D935-997A7C58F9F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687;p80">
            <a:extLst>
              <a:ext uri="{FF2B5EF4-FFF2-40B4-BE49-F238E27FC236}">
                <a16:creationId xmlns:a16="http://schemas.microsoft.com/office/drawing/2014/main" id="{AFB108A1-AB81-C4EF-05E6-BB1D5A8206D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688;p80">
            <a:extLst>
              <a:ext uri="{FF2B5EF4-FFF2-40B4-BE49-F238E27FC236}">
                <a16:creationId xmlns:a16="http://schemas.microsoft.com/office/drawing/2014/main" id="{8B2A99B2-7E29-61AB-6D6F-574C8D0FC746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689;p80">
              <a:extLst>
                <a:ext uri="{FF2B5EF4-FFF2-40B4-BE49-F238E27FC236}">
                  <a16:creationId xmlns:a16="http://schemas.microsoft.com/office/drawing/2014/main" id="{1B50B7A1-1640-3154-DA1C-33AB4BDF1A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690;p80">
              <a:extLst>
                <a:ext uri="{FF2B5EF4-FFF2-40B4-BE49-F238E27FC236}">
                  <a16:creationId xmlns:a16="http://schemas.microsoft.com/office/drawing/2014/main" id="{7EE170A6-F4B6-6718-5426-636EDF85150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691;p80">
                <a:extLst>
                  <a:ext uri="{FF2B5EF4-FFF2-40B4-BE49-F238E27FC236}">
                    <a16:creationId xmlns:a16="http://schemas.microsoft.com/office/drawing/2014/main" id="{E27DEF52-1EAA-B08C-E2BE-7BB161D948B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692;p80">
                <a:extLst>
                  <a:ext uri="{FF2B5EF4-FFF2-40B4-BE49-F238E27FC236}">
                    <a16:creationId xmlns:a16="http://schemas.microsoft.com/office/drawing/2014/main" id="{38172DE5-9632-3483-62B9-033C5B1B19F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693;p80" descr="Open quotation mark with solid fill">
            <a:extLst>
              <a:ext uri="{FF2B5EF4-FFF2-40B4-BE49-F238E27FC236}">
                <a16:creationId xmlns:a16="http://schemas.microsoft.com/office/drawing/2014/main" id="{47EF7840-C4E7-A07F-F557-288DBD81F89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743143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95;p81">
            <a:extLst>
              <a:ext uri="{FF2B5EF4-FFF2-40B4-BE49-F238E27FC236}">
                <a16:creationId xmlns:a16="http://schemas.microsoft.com/office/drawing/2014/main" id="{BEE0656D-505F-C456-2ED3-F15175FE95C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696;p81">
            <a:extLst>
              <a:ext uri="{FF2B5EF4-FFF2-40B4-BE49-F238E27FC236}">
                <a16:creationId xmlns:a16="http://schemas.microsoft.com/office/drawing/2014/main" id="{FD6AE352-BB6B-EFF5-CFC5-514A8216DE4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697;p81">
            <a:extLst>
              <a:ext uri="{FF2B5EF4-FFF2-40B4-BE49-F238E27FC236}">
                <a16:creationId xmlns:a16="http://schemas.microsoft.com/office/drawing/2014/main" id="{501C1F73-6693-86D0-BD52-836796485A8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698;p81">
              <a:extLst>
                <a:ext uri="{FF2B5EF4-FFF2-40B4-BE49-F238E27FC236}">
                  <a16:creationId xmlns:a16="http://schemas.microsoft.com/office/drawing/2014/main" id="{39D735F3-C552-88E5-BD80-97CD1BA783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699;p81">
              <a:extLst>
                <a:ext uri="{FF2B5EF4-FFF2-40B4-BE49-F238E27FC236}">
                  <a16:creationId xmlns:a16="http://schemas.microsoft.com/office/drawing/2014/main" id="{C7DD8ECA-F9CF-6FA5-B71F-2452F48A9A0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700;p81">
                <a:extLst>
                  <a:ext uri="{FF2B5EF4-FFF2-40B4-BE49-F238E27FC236}">
                    <a16:creationId xmlns:a16="http://schemas.microsoft.com/office/drawing/2014/main" id="{ABEA2D85-D0C9-492A-40D1-75B51F8A7E4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701;p81">
                <a:extLst>
                  <a:ext uri="{FF2B5EF4-FFF2-40B4-BE49-F238E27FC236}">
                    <a16:creationId xmlns:a16="http://schemas.microsoft.com/office/drawing/2014/main" id="{655BE056-2752-D7B4-E87E-64DEE41E1C3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702;p81">
            <a:extLst>
              <a:ext uri="{FF2B5EF4-FFF2-40B4-BE49-F238E27FC236}">
                <a16:creationId xmlns:a16="http://schemas.microsoft.com/office/drawing/2014/main" id="{E0BF8F82-1BD1-6743-9C34-C01BE19C8D4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703;p81">
            <a:extLst>
              <a:ext uri="{FF2B5EF4-FFF2-40B4-BE49-F238E27FC236}">
                <a16:creationId xmlns:a16="http://schemas.microsoft.com/office/drawing/2014/main" id="{F7CF59A2-8FD2-1A52-803F-61CA50F0EE9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4EE3BAA5-0494-44FD-B139-338717D9F1D6}" type="slidenum">
              <a:t>‹#›</a:t>
            </a:fld>
            <a:endParaRPr lang="en-US"/>
          </a:p>
        </p:txBody>
      </p:sp>
      <p:cxnSp>
        <p:nvCxnSpPr>
          <p:cNvPr id="11" name="Google Shape;704;p81">
            <a:extLst>
              <a:ext uri="{FF2B5EF4-FFF2-40B4-BE49-F238E27FC236}">
                <a16:creationId xmlns:a16="http://schemas.microsoft.com/office/drawing/2014/main" id="{9F1917C8-2948-858F-5D61-1DA03D73735D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705;p81">
            <a:extLst>
              <a:ext uri="{FF2B5EF4-FFF2-40B4-BE49-F238E27FC236}">
                <a16:creationId xmlns:a16="http://schemas.microsoft.com/office/drawing/2014/main" id="{71ED78FD-10E7-DA83-3626-88D3EA9E2B0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666512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07;p82">
            <a:extLst>
              <a:ext uri="{FF2B5EF4-FFF2-40B4-BE49-F238E27FC236}">
                <a16:creationId xmlns:a16="http://schemas.microsoft.com/office/drawing/2014/main" id="{D5873B60-96F0-20E3-B39C-765B2BB6757C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708;p82">
              <a:extLst>
                <a:ext uri="{FF2B5EF4-FFF2-40B4-BE49-F238E27FC236}">
                  <a16:creationId xmlns:a16="http://schemas.microsoft.com/office/drawing/2014/main" id="{FE3C90AA-E3D5-08C7-763F-7836B6E6560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09;p82">
              <a:extLst>
                <a:ext uri="{FF2B5EF4-FFF2-40B4-BE49-F238E27FC236}">
                  <a16:creationId xmlns:a16="http://schemas.microsoft.com/office/drawing/2014/main" id="{3F444DCE-B5B6-C5B6-5A82-FEFC2338B17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10;p82">
                <a:extLst>
                  <a:ext uri="{FF2B5EF4-FFF2-40B4-BE49-F238E27FC236}">
                    <a16:creationId xmlns:a16="http://schemas.microsoft.com/office/drawing/2014/main" id="{3D3462E4-6FFC-0D66-543B-C68D9AE4850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711;p82">
                <a:extLst>
                  <a:ext uri="{FF2B5EF4-FFF2-40B4-BE49-F238E27FC236}">
                    <a16:creationId xmlns:a16="http://schemas.microsoft.com/office/drawing/2014/main" id="{828C837D-AC57-B73C-0D78-926AB0C12A3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712;p82">
            <a:extLst>
              <a:ext uri="{FF2B5EF4-FFF2-40B4-BE49-F238E27FC236}">
                <a16:creationId xmlns:a16="http://schemas.microsoft.com/office/drawing/2014/main" id="{52C75366-4CFD-55AA-71D9-0CE6FC1794B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13;p82">
            <a:extLst>
              <a:ext uri="{FF2B5EF4-FFF2-40B4-BE49-F238E27FC236}">
                <a16:creationId xmlns:a16="http://schemas.microsoft.com/office/drawing/2014/main" id="{BB22C9C9-57F5-1BCE-CF76-CE5A28E198B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714;p82">
            <a:extLst>
              <a:ext uri="{FF2B5EF4-FFF2-40B4-BE49-F238E27FC236}">
                <a16:creationId xmlns:a16="http://schemas.microsoft.com/office/drawing/2014/main" id="{EBBBFDEB-38C2-72F3-0EA3-0D0FCCA8561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715;p82">
            <a:extLst>
              <a:ext uri="{FF2B5EF4-FFF2-40B4-BE49-F238E27FC236}">
                <a16:creationId xmlns:a16="http://schemas.microsoft.com/office/drawing/2014/main" id="{F1FE2C9C-AE0E-117F-B5FA-A9D476FB6A9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716;p82">
            <a:extLst>
              <a:ext uri="{FF2B5EF4-FFF2-40B4-BE49-F238E27FC236}">
                <a16:creationId xmlns:a16="http://schemas.microsoft.com/office/drawing/2014/main" id="{26BF3483-3A3E-9A29-08CE-4C20943057C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717;p82">
            <a:extLst>
              <a:ext uri="{FF2B5EF4-FFF2-40B4-BE49-F238E27FC236}">
                <a16:creationId xmlns:a16="http://schemas.microsoft.com/office/drawing/2014/main" id="{5D9BED87-3AC2-CA6E-79F6-507188913E3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F9F37C-1FAB-466A-8B4A-81BA0AE7BA8C}" type="slidenum">
              <a:t>‹#›</a:t>
            </a:fld>
            <a:endParaRPr lang="en-US"/>
          </a:p>
        </p:txBody>
      </p:sp>
      <p:cxnSp>
        <p:nvCxnSpPr>
          <p:cNvPr id="13" name="Google Shape;718;p82">
            <a:extLst>
              <a:ext uri="{FF2B5EF4-FFF2-40B4-BE49-F238E27FC236}">
                <a16:creationId xmlns:a16="http://schemas.microsoft.com/office/drawing/2014/main" id="{D2006F29-E72C-9E2E-EA79-902ECB08A6C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719;p82">
            <a:extLst>
              <a:ext uri="{FF2B5EF4-FFF2-40B4-BE49-F238E27FC236}">
                <a16:creationId xmlns:a16="http://schemas.microsoft.com/office/drawing/2014/main" id="{C54BA27B-ACF1-8DBE-BE72-303FE6B23F4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816369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21;p83">
            <a:extLst>
              <a:ext uri="{FF2B5EF4-FFF2-40B4-BE49-F238E27FC236}">
                <a16:creationId xmlns:a16="http://schemas.microsoft.com/office/drawing/2014/main" id="{2C9832C6-C6DA-3116-14E1-E568247E47A2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722;p83">
              <a:extLst>
                <a:ext uri="{FF2B5EF4-FFF2-40B4-BE49-F238E27FC236}">
                  <a16:creationId xmlns:a16="http://schemas.microsoft.com/office/drawing/2014/main" id="{0F0991E0-C675-A871-1A5B-1D6EE7FD08D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23;p83">
              <a:extLst>
                <a:ext uri="{FF2B5EF4-FFF2-40B4-BE49-F238E27FC236}">
                  <a16:creationId xmlns:a16="http://schemas.microsoft.com/office/drawing/2014/main" id="{F8BB695B-D935-FB4C-5AFF-E27F36D6773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24;p83">
                <a:extLst>
                  <a:ext uri="{FF2B5EF4-FFF2-40B4-BE49-F238E27FC236}">
                    <a16:creationId xmlns:a16="http://schemas.microsoft.com/office/drawing/2014/main" id="{7373C193-24DF-4DEA-733A-463BADBC2FA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725;p83">
                <a:extLst>
                  <a:ext uri="{FF2B5EF4-FFF2-40B4-BE49-F238E27FC236}">
                    <a16:creationId xmlns:a16="http://schemas.microsoft.com/office/drawing/2014/main" id="{BEED9D68-ABF6-5A43-B5BE-162873C5E9B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726;p83">
            <a:extLst>
              <a:ext uri="{FF2B5EF4-FFF2-40B4-BE49-F238E27FC236}">
                <a16:creationId xmlns:a16="http://schemas.microsoft.com/office/drawing/2014/main" id="{1714F1CF-4EEC-14EE-39FF-CEEF4C28E20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27;p83">
            <a:extLst>
              <a:ext uri="{FF2B5EF4-FFF2-40B4-BE49-F238E27FC236}">
                <a16:creationId xmlns:a16="http://schemas.microsoft.com/office/drawing/2014/main" id="{EADB04F3-F1F4-3C8C-3182-0F14A48FB98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8ED7B2-AB2B-46D1-9874-8B5264AB6EA7}" type="slidenum">
              <a:t>‹#›</a:t>
            </a:fld>
            <a:endParaRPr lang="en-US"/>
          </a:p>
        </p:txBody>
      </p:sp>
      <p:cxnSp>
        <p:nvCxnSpPr>
          <p:cNvPr id="9" name="Google Shape;728;p83">
            <a:extLst>
              <a:ext uri="{FF2B5EF4-FFF2-40B4-BE49-F238E27FC236}">
                <a16:creationId xmlns:a16="http://schemas.microsoft.com/office/drawing/2014/main" id="{7DE520A3-9085-C447-3834-05F535156E6B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729;p83">
            <a:extLst>
              <a:ext uri="{FF2B5EF4-FFF2-40B4-BE49-F238E27FC236}">
                <a16:creationId xmlns:a16="http://schemas.microsoft.com/office/drawing/2014/main" id="{42A6565A-2EF5-FAE0-86AE-3AB61831657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777698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31;p84">
            <a:extLst>
              <a:ext uri="{FF2B5EF4-FFF2-40B4-BE49-F238E27FC236}">
                <a16:creationId xmlns:a16="http://schemas.microsoft.com/office/drawing/2014/main" id="{368B2BE7-2450-30D0-6965-E8AE0A8053ED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732;p84">
              <a:extLst>
                <a:ext uri="{FF2B5EF4-FFF2-40B4-BE49-F238E27FC236}">
                  <a16:creationId xmlns:a16="http://schemas.microsoft.com/office/drawing/2014/main" id="{0A4D590D-0778-ED9F-8372-2BF6F9937F66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733;p84">
              <a:extLst>
                <a:ext uri="{FF2B5EF4-FFF2-40B4-BE49-F238E27FC236}">
                  <a16:creationId xmlns:a16="http://schemas.microsoft.com/office/drawing/2014/main" id="{FD1D61FF-6AF8-4A25-1B3F-0D7A40F3A308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734;p84">
            <a:extLst>
              <a:ext uri="{FF2B5EF4-FFF2-40B4-BE49-F238E27FC236}">
                <a16:creationId xmlns:a16="http://schemas.microsoft.com/office/drawing/2014/main" id="{799F958F-4AA3-2290-CE21-52F74ED0F0B4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735;p84">
            <a:extLst>
              <a:ext uri="{FF2B5EF4-FFF2-40B4-BE49-F238E27FC236}">
                <a16:creationId xmlns:a16="http://schemas.microsoft.com/office/drawing/2014/main" id="{305C46C2-E5F6-89AE-0F49-5A4400AEB7D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736;p84">
            <a:extLst>
              <a:ext uri="{FF2B5EF4-FFF2-40B4-BE49-F238E27FC236}">
                <a16:creationId xmlns:a16="http://schemas.microsoft.com/office/drawing/2014/main" id="{39706829-38C1-72EA-FDA7-0A38E0ADE92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737;p84">
            <a:extLst>
              <a:ext uri="{FF2B5EF4-FFF2-40B4-BE49-F238E27FC236}">
                <a16:creationId xmlns:a16="http://schemas.microsoft.com/office/drawing/2014/main" id="{E0600BFA-D9FE-F387-2F1B-65C548D4F4D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0281587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40;p85">
            <a:extLst>
              <a:ext uri="{FF2B5EF4-FFF2-40B4-BE49-F238E27FC236}">
                <a16:creationId xmlns:a16="http://schemas.microsoft.com/office/drawing/2014/main" id="{76274571-043F-5C2C-6873-7C54215EC33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E2773B-629B-4221-9728-42489E81954E}" type="slidenum">
              <a:t>‹#›</a:t>
            </a:fld>
            <a:endParaRPr lang="en-US"/>
          </a:p>
        </p:txBody>
      </p:sp>
      <p:cxnSp>
        <p:nvCxnSpPr>
          <p:cNvPr id="3" name="Google Shape;741;p85">
            <a:extLst>
              <a:ext uri="{FF2B5EF4-FFF2-40B4-BE49-F238E27FC236}">
                <a16:creationId xmlns:a16="http://schemas.microsoft.com/office/drawing/2014/main" id="{D41A5F5E-CC2F-D175-1D23-E09D0E41DE80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742;p85">
            <a:extLst>
              <a:ext uri="{FF2B5EF4-FFF2-40B4-BE49-F238E27FC236}">
                <a16:creationId xmlns:a16="http://schemas.microsoft.com/office/drawing/2014/main" id="{E9BDA12F-9A5D-23AB-EB51-17B2A8CA89A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743;p85">
            <a:extLst>
              <a:ext uri="{FF2B5EF4-FFF2-40B4-BE49-F238E27FC236}">
                <a16:creationId xmlns:a16="http://schemas.microsoft.com/office/drawing/2014/main" id="{9752BB9F-5825-0A08-52A0-0C15580A912D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6" name="Google Shape;744;p85">
              <a:extLst>
                <a:ext uri="{FF2B5EF4-FFF2-40B4-BE49-F238E27FC236}">
                  <a16:creationId xmlns:a16="http://schemas.microsoft.com/office/drawing/2014/main" id="{5D340593-E076-ED2A-FDF8-2EE21EAC16D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745;p85">
              <a:extLst>
                <a:ext uri="{FF2B5EF4-FFF2-40B4-BE49-F238E27FC236}">
                  <a16:creationId xmlns:a16="http://schemas.microsoft.com/office/drawing/2014/main" id="{A8099C5F-7A84-D98F-610C-4D60306C4DB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746;p85">
                <a:extLst>
                  <a:ext uri="{FF2B5EF4-FFF2-40B4-BE49-F238E27FC236}">
                    <a16:creationId xmlns:a16="http://schemas.microsoft.com/office/drawing/2014/main" id="{DFAC22F8-A863-CA11-AC34-4E07DB77A35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747;p85">
                <a:extLst>
                  <a:ext uri="{FF2B5EF4-FFF2-40B4-BE49-F238E27FC236}">
                    <a16:creationId xmlns:a16="http://schemas.microsoft.com/office/drawing/2014/main" id="{18143562-E23A-B9C4-6B1C-F7E79A546B1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218111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49;p86">
            <a:extLst>
              <a:ext uri="{FF2B5EF4-FFF2-40B4-BE49-F238E27FC236}">
                <a16:creationId xmlns:a16="http://schemas.microsoft.com/office/drawing/2014/main" id="{D10C99E3-77DF-97E0-4892-0B5CF606E8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70016" y="3950304"/>
            <a:ext cx="7791648" cy="3581397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750;p86">
            <a:extLst>
              <a:ext uri="{FF2B5EF4-FFF2-40B4-BE49-F238E27FC236}">
                <a16:creationId xmlns:a16="http://schemas.microsoft.com/office/drawing/2014/main" id="{B9CB5655-9496-3ECB-C493-2C2489E13AF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70016" y="8100491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751;p86">
            <a:extLst>
              <a:ext uri="{FF2B5EF4-FFF2-40B4-BE49-F238E27FC236}">
                <a16:creationId xmlns:a16="http://schemas.microsoft.com/office/drawing/2014/main" id="{159308D4-5B9A-4EF4-571D-C498E0673A6C}"/>
              </a:ext>
            </a:extLst>
          </p:cNvPr>
          <p:cNvGrpSpPr/>
          <p:nvPr/>
        </p:nvGrpSpPr>
        <p:grpSpPr>
          <a:xfrm>
            <a:off x="0" y="0"/>
            <a:ext cx="9628083" cy="2264730"/>
            <a:chOff x="0" y="0"/>
            <a:chExt cx="6418722" cy="1509820"/>
          </a:xfrm>
        </p:grpSpPr>
        <p:sp>
          <p:nvSpPr>
            <p:cNvPr id="5" name="Google Shape;752;p86">
              <a:extLst>
                <a:ext uri="{FF2B5EF4-FFF2-40B4-BE49-F238E27FC236}">
                  <a16:creationId xmlns:a16="http://schemas.microsoft.com/office/drawing/2014/main" id="{75115BCF-0F68-6CDC-15D3-5C269C6FE870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9459"/>
                <a:gd name="f4" fmla="val 1098357"/>
                <a:gd name="f5" fmla="val 393099"/>
                <a:gd name="f6" fmla="val 485580"/>
                <a:gd name="f7" fmla="val 28411"/>
                <a:gd name="f8" fmla="val 1068094"/>
                <a:gd name="f9" fmla="val 214503"/>
                <a:gd name="f10" fmla="val 1643165"/>
                <a:gd name="f11" fmla="val 412971"/>
                <a:gd name="f12" fmla="val 2241464"/>
                <a:gd name="f13" fmla="val 572540"/>
                <a:gd name="f14" fmla="val 3009808"/>
                <a:gd name="f15" fmla="val 777487"/>
                <a:gd name="f16" fmla="val 3848273"/>
                <a:gd name="f17" fmla="val 856360"/>
                <a:gd name="f18" fmla="val 4645823"/>
                <a:gd name="f19" fmla="val 731027"/>
                <a:gd name="f20" fmla="val 726784"/>
                <a:gd name="f21" fmla="val 1079503"/>
                <a:gd name="f22" fmla="val 4627787"/>
                <a:gd name="f23" fmla="val 1083679"/>
                <a:gd name="f24" fmla="val 3105555"/>
                <a:gd name="f25" fmla="val 1189027"/>
                <a:gd name="f26" fmla="val 1909512"/>
                <a:gd name="f27" fmla="val 709765"/>
                <a:gd name="f28" fmla="val 568062"/>
                <a:gd name="f29" fmla="val 207626"/>
                <a:gd name="f30" fmla="*/ f0 1 4669459"/>
                <a:gd name="f31" fmla="*/ f1 1 1098357"/>
                <a:gd name="f32" fmla="+- f4 0 f2"/>
                <a:gd name="f33" fmla="+- f3 0 f2"/>
                <a:gd name="f34" fmla="*/ f33 1 4669459"/>
                <a:gd name="f35" fmla="*/ f32 1 1098357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669459" h="1098357">
                  <a:moveTo>
                    <a:pt x="f2" y="f2"/>
                  </a:moveTo>
                  <a:lnTo>
                    <a:pt x="f5" y="f2"/>
                  </a:ln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lnTo>
                    <a:pt x="f3" y="f20"/>
                  </a:lnTo>
                  <a:lnTo>
                    <a:pt x="f3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753;p86">
              <a:extLst>
                <a:ext uri="{FF2B5EF4-FFF2-40B4-BE49-F238E27FC236}">
                  <a16:creationId xmlns:a16="http://schemas.microsoft.com/office/drawing/2014/main" id="{3D979065-9527-575C-C101-A681F0C2B2ED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2519"/>
                <a:gd name="f4" fmla="val 983565"/>
                <a:gd name="f5" fmla="val 957397"/>
                <a:gd name="f6" fmla="val 4542518"/>
                <a:gd name="f7" fmla="val 957403"/>
                <a:gd name="f8" fmla="val 4510552"/>
                <a:gd name="f9" fmla="val 961138"/>
                <a:gd name="f10" fmla="val 2991282"/>
                <a:gd name="f11" fmla="val 1091409"/>
                <a:gd name="f12" fmla="val 1788278"/>
                <a:gd name="f13" fmla="val 632191"/>
                <a:gd name="f14" fmla="val 439600"/>
                <a:gd name="f15" fmla="val 152515"/>
                <a:gd name="f16" fmla="*/ f0 1 4542519"/>
                <a:gd name="f17" fmla="*/ f1 1 983565"/>
                <a:gd name="f18" fmla="+- f4 0 f2"/>
                <a:gd name="f19" fmla="+- f3 0 f2"/>
                <a:gd name="f20" fmla="*/ f19 1 4542519"/>
                <a:gd name="f21" fmla="*/ f18 1 9835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42519" h="983565">
                  <a:moveTo>
                    <a:pt x="f2" y="f2"/>
                  </a:moveTo>
                  <a:lnTo>
                    <a:pt x="f3" y="f2"/>
                  </a:lnTo>
                  <a:lnTo>
                    <a:pt x="f3" y="f5"/>
                  </a:ln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754;p86">
            <a:extLst>
              <a:ext uri="{FF2B5EF4-FFF2-40B4-BE49-F238E27FC236}">
                <a16:creationId xmlns:a16="http://schemas.microsoft.com/office/drawing/2014/main" id="{9F04C7D8-48E9-6CF6-53F3-7846FC3B781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204794"/>
            <a:ext cx="2917805" cy="131995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8715739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7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56;p87">
            <a:extLst>
              <a:ext uri="{FF2B5EF4-FFF2-40B4-BE49-F238E27FC236}">
                <a16:creationId xmlns:a16="http://schemas.microsoft.com/office/drawing/2014/main" id="{9E4276EC-4196-EBAC-1436-CD27FCA9A9D7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3" name="Google Shape;757;p87">
              <a:extLst>
                <a:ext uri="{FF2B5EF4-FFF2-40B4-BE49-F238E27FC236}">
                  <a16:creationId xmlns:a16="http://schemas.microsoft.com/office/drawing/2014/main" id="{53160FC9-0AB7-C481-68BD-B899B788C614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758;p87">
              <a:extLst>
                <a:ext uri="{FF2B5EF4-FFF2-40B4-BE49-F238E27FC236}">
                  <a16:creationId xmlns:a16="http://schemas.microsoft.com/office/drawing/2014/main" id="{432EE1A6-4B37-C123-9DB4-219D33BF082B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759;p87">
              <a:extLst>
                <a:ext uri="{FF2B5EF4-FFF2-40B4-BE49-F238E27FC236}">
                  <a16:creationId xmlns:a16="http://schemas.microsoft.com/office/drawing/2014/main" id="{E0CC282F-4778-515A-23C2-8A6CEB80640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760;p87">
              <a:extLst>
                <a:ext uri="{FF2B5EF4-FFF2-40B4-BE49-F238E27FC236}">
                  <a16:creationId xmlns:a16="http://schemas.microsoft.com/office/drawing/2014/main" id="{630A08BD-FCEF-D8B2-76B2-215B581BDF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761;p87">
            <a:extLst>
              <a:ext uri="{FF2B5EF4-FFF2-40B4-BE49-F238E27FC236}">
                <a16:creationId xmlns:a16="http://schemas.microsoft.com/office/drawing/2014/main" id="{502899BD-027C-BBBD-01E6-6FA0E296629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1052621"/>
            <a:ext cx="14048064" cy="302201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62;p87">
            <a:extLst>
              <a:ext uri="{FF2B5EF4-FFF2-40B4-BE49-F238E27FC236}">
                <a16:creationId xmlns:a16="http://schemas.microsoft.com/office/drawing/2014/main" id="{799FFC08-C41F-E53D-6179-250E86B4694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4622456"/>
            <a:ext cx="14048064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03373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64;p88">
            <a:extLst>
              <a:ext uri="{FF2B5EF4-FFF2-40B4-BE49-F238E27FC236}">
                <a16:creationId xmlns:a16="http://schemas.microsoft.com/office/drawing/2014/main" id="{2D9A1125-F590-0245-B184-81679111DB9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85800" y="1719383"/>
            <a:ext cx="3525258" cy="4457700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765;p88">
            <a:extLst>
              <a:ext uri="{FF2B5EF4-FFF2-40B4-BE49-F238E27FC236}">
                <a16:creationId xmlns:a16="http://schemas.microsoft.com/office/drawing/2014/main" id="{DA6F2EB3-2CCB-A602-64BD-2F5B52FE4EDF}"/>
              </a:ext>
            </a:extLst>
          </p:cNvPr>
          <p:cNvCxnSpPr/>
          <p:nvPr/>
        </p:nvCxnSpPr>
        <p:spPr>
          <a:xfrm>
            <a:off x="685801" y="1421978"/>
            <a:ext cx="3525245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766;p88">
            <a:extLst>
              <a:ext uri="{FF2B5EF4-FFF2-40B4-BE49-F238E27FC236}">
                <a16:creationId xmlns:a16="http://schemas.microsoft.com/office/drawing/2014/main" id="{7C9E17AB-D33C-DCDA-6779-534778526417}"/>
              </a:ext>
            </a:extLst>
          </p:cNvPr>
          <p:cNvGrpSpPr/>
          <p:nvPr/>
        </p:nvGrpSpPr>
        <p:grpSpPr>
          <a:xfrm>
            <a:off x="1" y="8069137"/>
            <a:ext cx="4211045" cy="1130843"/>
            <a:chOff x="0" y="5379424"/>
            <a:chExt cx="2807363" cy="753895"/>
          </a:xfrm>
        </p:grpSpPr>
        <p:sp>
          <p:nvSpPr>
            <p:cNvPr id="5" name="Google Shape;767;p88">
              <a:extLst>
                <a:ext uri="{FF2B5EF4-FFF2-40B4-BE49-F238E27FC236}">
                  <a16:creationId xmlns:a16="http://schemas.microsoft.com/office/drawing/2014/main" id="{E660C75C-926A-396B-A54B-D4F7EB9E4BE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768;p88">
              <a:extLst>
                <a:ext uri="{FF2B5EF4-FFF2-40B4-BE49-F238E27FC236}">
                  <a16:creationId xmlns:a16="http://schemas.microsoft.com/office/drawing/2014/main" id="{4F391242-9699-8D14-D711-98B6219A232C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770;p88">
            <a:extLst>
              <a:ext uri="{FF2B5EF4-FFF2-40B4-BE49-F238E27FC236}">
                <a16:creationId xmlns:a16="http://schemas.microsoft.com/office/drawing/2014/main" id="{58FDBF6C-2367-F8D0-9B5E-F277B1E3E26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6578303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7615993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72;p89">
            <a:extLst>
              <a:ext uri="{FF2B5EF4-FFF2-40B4-BE49-F238E27FC236}">
                <a16:creationId xmlns:a16="http://schemas.microsoft.com/office/drawing/2014/main" id="{83757BF3-5266-9122-A35F-F9809D852200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773;p89">
            <a:extLst>
              <a:ext uri="{FF2B5EF4-FFF2-40B4-BE49-F238E27FC236}">
                <a16:creationId xmlns:a16="http://schemas.microsoft.com/office/drawing/2014/main" id="{A63763D5-9FE4-7644-E637-4A5D0E2E250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774;p89">
            <a:extLst>
              <a:ext uri="{FF2B5EF4-FFF2-40B4-BE49-F238E27FC236}">
                <a16:creationId xmlns:a16="http://schemas.microsoft.com/office/drawing/2014/main" id="{D0C32AE5-5161-5E4B-0BDB-C4D4DAE8468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776;p89">
            <a:extLst>
              <a:ext uri="{FF2B5EF4-FFF2-40B4-BE49-F238E27FC236}">
                <a16:creationId xmlns:a16="http://schemas.microsoft.com/office/drawing/2014/main" id="{7D5AC4AB-B4EC-25F3-B4A0-A6FA02D93426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777;p89">
              <a:extLst>
                <a:ext uri="{FF2B5EF4-FFF2-40B4-BE49-F238E27FC236}">
                  <a16:creationId xmlns:a16="http://schemas.microsoft.com/office/drawing/2014/main" id="{39EA8569-74F7-4D54-9658-F064784D24F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778;p89">
              <a:extLst>
                <a:ext uri="{FF2B5EF4-FFF2-40B4-BE49-F238E27FC236}">
                  <a16:creationId xmlns:a16="http://schemas.microsoft.com/office/drawing/2014/main" id="{46881667-20B9-C6E9-AA83-BBFDE3AFEE6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779;p89">
              <a:extLst>
                <a:ext uri="{FF2B5EF4-FFF2-40B4-BE49-F238E27FC236}">
                  <a16:creationId xmlns:a16="http://schemas.microsoft.com/office/drawing/2014/main" id="{43840A91-C458-638F-5A11-C87FF3CDE1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54582918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81;p90">
            <a:extLst>
              <a:ext uri="{FF2B5EF4-FFF2-40B4-BE49-F238E27FC236}">
                <a16:creationId xmlns:a16="http://schemas.microsoft.com/office/drawing/2014/main" id="{205062BA-1E9A-4C7D-172D-12767945791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782;p90">
              <a:extLst>
                <a:ext uri="{FF2B5EF4-FFF2-40B4-BE49-F238E27FC236}">
                  <a16:creationId xmlns:a16="http://schemas.microsoft.com/office/drawing/2014/main" id="{02938D1F-8921-5642-6BED-FC20532441C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83;p90">
              <a:extLst>
                <a:ext uri="{FF2B5EF4-FFF2-40B4-BE49-F238E27FC236}">
                  <a16:creationId xmlns:a16="http://schemas.microsoft.com/office/drawing/2014/main" id="{04F0490F-9D7A-57BA-5EA2-BCC7EB2096B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84;p90">
                <a:extLst>
                  <a:ext uri="{FF2B5EF4-FFF2-40B4-BE49-F238E27FC236}">
                    <a16:creationId xmlns:a16="http://schemas.microsoft.com/office/drawing/2014/main" id="{4268B6E6-1497-CCB2-44F2-356D8B89ED2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785;p90">
                <a:extLst>
                  <a:ext uri="{FF2B5EF4-FFF2-40B4-BE49-F238E27FC236}">
                    <a16:creationId xmlns:a16="http://schemas.microsoft.com/office/drawing/2014/main" id="{D3AB5034-8C83-877A-C7F7-E21C88E66B2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786;p90">
            <a:extLst>
              <a:ext uri="{FF2B5EF4-FFF2-40B4-BE49-F238E27FC236}">
                <a16:creationId xmlns:a16="http://schemas.microsoft.com/office/drawing/2014/main" id="{12C458A4-840F-91A7-A134-65BBACE3815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87;p90">
            <a:extLst>
              <a:ext uri="{FF2B5EF4-FFF2-40B4-BE49-F238E27FC236}">
                <a16:creationId xmlns:a16="http://schemas.microsoft.com/office/drawing/2014/main" id="{D3A26710-2C86-69FB-2CF5-44B31AF33F7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788;p90">
            <a:extLst>
              <a:ext uri="{FF2B5EF4-FFF2-40B4-BE49-F238E27FC236}">
                <a16:creationId xmlns:a16="http://schemas.microsoft.com/office/drawing/2014/main" id="{3E047EE3-32A7-F31C-B901-8B696764A9A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166D52F-BC1C-4E6A-8F7C-80372E4B91B2}" type="slidenum">
              <a:t>‹#›</a:t>
            </a:fld>
            <a:endParaRPr lang="en-US"/>
          </a:p>
        </p:txBody>
      </p:sp>
      <p:cxnSp>
        <p:nvCxnSpPr>
          <p:cNvPr id="10" name="Google Shape;789;p90">
            <a:extLst>
              <a:ext uri="{FF2B5EF4-FFF2-40B4-BE49-F238E27FC236}">
                <a16:creationId xmlns:a16="http://schemas.microsoft.com/office/drawing/2014/main" id="{06D4D3EC-2000-1F39-A2EF-8F4475D4FA7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790;p90">
            <a:extLst>
              <a:ext uri="{FF2B5EF4-FFF2-40B4-BE49-F238E27FC236}">
                <a16:creationId xmlns:a16="http://schemas.microsoft.com/office/drawing/2014/main" id="{7ECE2E19-215B-D759-1488-A9A7134FAE7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211389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92;p91">
            <a:extLst>
              <a:ext uri="{FF2B5EF4-FFF2-40B4-BE49-F238E27FC236}">
                <a16:creationId xmlns:a16="http://schemas.microsoft.com/office/drawing/2014/main" id="{29389EC5-EC9A-4E45-C928-D1CF7BCA714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793;p91">
            <a:extLst>
              <a:ext uri="{FF2B5EF4-FFF2-40B4-BE49-F238E27FC236}">
                <a16:creationId xmlns:a16="http://schemas.microsoft.com/office/drawing/2014/main" id="{7E618254-4945-EE54-2159-623D0FBD3C1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794;p91">
            <a:extLst>
              <a:ext uri="{FF2B5EF4-FFF2-40B4-BE49-F238E27FC236}">
                <a16:creationId xmlns:a16="http://schemas.microsoft.com/office/drawing/2014/main" id="{28456C71-DC18-6AAA-1CF8-47E06DB228C8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5" name="Google Shape;795;p91">
              <a:extLst>
                <a:ext uri="{FF2B5EF4-FFF2-40B4-BE49-F238E27FC236}">
                  <a16:creationId xmlns:a16="http://schemas.microsoft.com/office/drawing/2014/main" id="{698F1957-4379-B703-BFFD-E8A2384D4E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796;p91">
              <a:extLst>
                <a:ext uri="{FF2B5EF4-FFF2-40B4-BE49-F238E27FC236}">
                  <a16:creationId xmlns:a16="http://schemas.microsoft.com/office/drawing/2014/main" id="{A2046D7C-D151-3DE0-3CE0-972E13F7F2E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797;p91">
                <a:extLst>
                  <a:ext uri="{FF2B5EF4-FFF2-40B4-BE49-F238E27FC236}">
                    <a16:creationId xmlns:a16="http://schemas.microsoft.com/office/drawing/2014/main" id="{6B99EF31-8B3B-4154-897B-D153FDECA30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798;p91">
                <a:extLst>
                  <a:ext uri="{FF2B5EF4-FFF2-40B4-BE49-F238E27FC236}">
                    <a16:creationId xmlns:a16="http://schemas.microsoft.com/office/drawing/2014/main" id="{90A8CC58-4137-5D27-1EA1-C2BA43D5164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799;p91">
            <a:extLst>
              <a:ext uri="{FF2B5EF4-FFF2-40B4-BE49-F238E27FC236}">
                <a16:creationId xmlns:a16="http://schemas.microsoft.com/office/drawing/2014/main" id="{8B75D434-02BD-14C4-4D87-D6E09E3F08C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738440"/>
            <a:ext cx="8115305" cy="6527004"/>
          </a:xfrm>
        </p:spPr>
        <p:txBody>
          <a:bodyPr/>
          <a:lstStyle>
            <a:lvl1pPr indent="-51435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800;p91">
            <a:extLst>
              <a:ext uri="{FF2B5EF4-FFF2-40B4-BE49-F238E27FC236}">
                <a16:creationId xmlns:a16="http://schemas.microsoft.com/office/drawing/2014/main" id="{FF31F807-8EF7-2744-3B50-C1D8F4B50DF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3258790" y="9534527"/>
            <a:ext cx="4114800" cy="547694"/>
          </a:xfrm>
        </p:spPr>
        <p:txBody>
          <a:bodyPr/>
          <a:lstStyle>
            <a:lvl1pPr>
              <a:defRPr/>
            </a:lvl1pPr>
          </a:lstStyle>
          <a:p>
            <a:pPr lvl="0"/>
            <a:fld id="{2EB72B49-11B5-4557-BBAB-02FC0BAA355C}" type="slidenum">
              <a:t>‹#›</a:t>
            </a:fld>
            <a:endParaRPr lang="en-US"/>
          </a:p>
        </p:txBody>
      </p:sp>
      <p:cxnSp>
        <p:nvCxnSpPr>
          <p:cNvPr id="11" name="Google Shape;801;p91">
            <a:extLst>
              <a:ext uri="{FF2B5EF4-FFF2-40B4-BE49-F238E27FC236}">
                <a16:creationId xmlns:a16="http://schemas.microsoft.com/office/drawing/2014/main" id="{6FD776D1-07CF-49FE-FE6C-8258A30721EE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802;p91">
            <a:extLst>
              <a:ext uri="{FF2B5EF4-FFF2-40B4-BE49-F238E27FC236}">
                <a16:creationId xmlns:a16="http://schemas.microsoft.com/office/drawing/2014/main" id="{06A8D528-4BA3-9FF3-11FD-C8377B38425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869261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04;p92">
            <a:extLst>
              <a:ext uri="{FF2B5EF4-FFF2-40B4-BE49-F238E27FC236}">
                <a16:creationId xmlns:a16="http://schemas.microsoft.com/office/drawing/2014/main" id="{8D20921A-CCFD-F29C-BF1F-9F851D21BD8F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805;p92">
              <a:extLst>
                <a:ext uri="{FF2B5EF4-FFF2-40B4-BE49-F238E27FC236}">
                  <a16:creationId xmlns:a16="http://schemas.microsoft.com/office/drawing/2014/main" id="{3DF22C64-BE97-5A5A-C7CC-C5F18DCF009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806;p92">
              <a:extLst>
                <a:ext uri="{FF2B5EF4-FFF2-40B4-BE49-F238E27FC236}">
                  <a16:creationId xmlns:a16="http://schemas.microsoft.com/office/drawing/2014/main" id="{58791B64-2555-B070-D250-A5F4F224776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807;p92">
                <a:extLst>
                  <a:ext uri="{FF2B5EF4-FFF2-40B4-BE49-F238E27FC236}">
                    <a16:creationId xmlns:a16="http://schemas.microsoft.com/office/drawing/2014/main" id="{783E6838-50A1-7FA5-0B2D-C99015D70CF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808;p92">
                <a:extLst>
                  <a:ext uri="{FF2B5EF4-FFF2-40B4-BE49-F238E27FC236}">
                    <a16:creationId xmlns:a16="http://schemas.microsoft.com/office/drawing/2014/main" id="{47674990-C48B-F9EE-14EF-7464E3EA83E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809;p92">
            <a:extLst>
              <a:ext uri="{FF2B5EF4-FFF2-40B4-BE49-F238E27FC236}">
                <a16:creationId xmlns:a16="http://schemas.microsoft.com/office/drawing/2014/main" id="{B07C8422-483E-34EE-710E-B3C1419426A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10;p92">
            <a:extLst>
              <a:ext uri="{FF2B5EF4-FFF2-40B4-BE49-F238E27FC236}">
                <a16:creationId xmlns:a16="http://schemas.microsoft.com/office/drawing/2014/main" id="{84748CF6-6A4A-4D47-5379-BA44C57D074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2521740"/>
            <a:ext cx="8081960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811;p92">
            <a:extLst>
              <a:ext uri="{FF2B5EF4-FFF2-40B4-BE49-F238E27FC236}">
                <a16:creationId xmlns:a16="http://schemas.microsoft.com/office/drawing/2014/main" id="{52289065-E629-80C7-9BAA-1981900886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5" y="3757607"/>
            <a:ext cx="8081960" cy="5526875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0" name="Google Shape;812;p92">
            <a:extLst>
              <a:ext uri="{FF2B5EF4-FFF2-40B4-BE49-F238E27FC236}">
                <a16:creationId xmlns:a16="http://schemas.microsoft.com/office/drawing/2014/main" id="{1549D01C-CC48-B0D8-8A8D-638B7212724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2521740"/>
            <a:ext cx="8115305" cy="1235865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3429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813;p92">
            <a:extLst>
              <a:ext uri="{FF2B5EF4-FFF2-40B4-BE49-F238E27FC236}">
                <a16:creationId xmlns:a16="http://schemas.microsoft.com/office/drawing/2014/main" id="{5E7C70AF-D61E-EC33-B07D-77F042AFAD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258301" y="3757607"/>
            <a:ext cx="8115305" cy="5526875"/>
          </a:xfrm>
          <a:solidFill>
            <a:srgbClr val="F3F6FB"/>
          </a:solidFill>
        </p:spPr>
        <p:txBody>
          <a:bodyPr lIns="182870" tIns="0" rIns="182870" bIns="0"/>
          <a:lstStyle>
            <a:lvl1pPr indent="-533402">
              <a:buSzPts val="2000"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12" name="Google Shape;814;p92">
            <a:extLst>
              <a:ext uri="{FF2B5EF4-FFF2-40B4-BE49-F238E27FC236}">
                <a16:creationId xmlns:a16="http://schemas.microsoft.com/office/drawing/2014/main" id="{2F890D6E-126B-823B-6901-C08C67FE619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B918DE-4BB1-49B1-824B-C64093E3BBC2}" type="slidenum">
              <a:t>‹#›</a:t>
            </a:fld>
            <a:endParaRPr lang="en-US"/>
          </a:p>
        </p:txBody>
      </p:sp>
      <p:cxnSp>
        <p:nvCxnSpPr>
          <p:cNvPr id="13" name="Google Shape;815;p92">
            <a:extLst>
              <a:ext uri="{FF2B5EF4-FFF2-40B4-BE49-F238E27FC236}">
                <a16:creationId xmlns:a16="http://schemas.microsoft.com/office/drawing/2014/main" id="{0BCF2CF4-58C7-F730-BB96-29E009AE5C97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816;p92">
            <a:extLst>
              <a:ext uri="{FF2B5EF4-FFF2-40B4-BE49-F238E27FC236}">
                <a16:creationId xmlns:a16="http://schemas.microsoft.com/office/drawing/2014/main" id="{E998B3FB-42BF-DA17-7C46-E87F07A3875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211905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18;p93">
            <a:extLst>
              <a:ext uri="{FF2B5EF4-FFF2-40B4-BE49-F238E27FC236}">
                <a16:creationId xmlns:a16="http://schemas.microsoft.com/office/drawing/2014/main" id="{228B6964-553C-7310-9202-512A3C34ADDF}"/>
              </a:ext>
            </a:extLst>
          </p:cNvPr>
          <p:cNvSpPr/>
          <p:nvPr/>
        </p:nvSpPr>
        <p:spPr>
          <a:xfrm>
            <a:off x="2141040" y="2081801"/>
            <a:ext cx="15232563" cy="5260401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19;p93">
            <a:extLst>
              <a:ext uri="{FF2B5EF4-FFF2-40B4-BE49-F238E27FC236}">
                <a16:creationId xmlns:a16="http://schemas.microsoft.com/office/drawing/2014/main" id="{949979D4-A730-59D8-EA9E-3A0617AA8B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1040" y="2065848"/>
            <a:ext cx="15232563" cy="5260401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820;p93">
            <a:extLst>
              <a:ext uri="{FF2B5EF4-FFF2-40B4-BE49-F238E27FC236}">
                <a16:creationId xmlns:a16="http://schemas.microsoft.com/office/drawing/2014/main" id="{B423B279-90EB-33B6-1011-5C0E24F8CFE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41040" y="7511183"/>
            <a:ext cx="15232563" cy="1237787"/>
          </a:xfrm>
        </p:spPr>
        <p:txBody>
          <a:bodyPr/>
          <a:lstStyle>
            <a:lvl1pPr indent="-3429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821;p93">
            <a:extLst>
              <a:ext uri="{FF2B5EF4-FFF2-40B4-BE49-F238E27FC236}">
                <a16:creationId xmlns:a16="http://schemas.microsoft.com/office/drawing/2014/main" id="{DF643348-61A6-E73C-3241-FBF33DA00A9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5B8BB26-DA3B-4578-A5BC-E88E540A7933}" type="slidenum">
              <a:t>‹#›</a:t>
            </a:fld>
            <a:endParaRPr lang="en-US"/>
          </a:p>
        </p:txBody>
      </p:sp>
      <p:cxnSp>
        <p:nvCxnSpPr>
          <p:cNvPr id="6" name="Google Shape;822;p93">
            <a:extLst>
              <a:ext uri="{FF2B5EF4-FFF2-40B4-BE49-F238E27FC236}">
                <a16:creationId xmlns:a16="http://schemas.microsoft.com/office/drawing/2014/main" id="{2F1386ED-1F77-2350-309D-2DE6B5FCD4E2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823;p93">
            <a:extLst>
              <a:ext uri="{FF2B5EF4-FFF2-40B4-BE49-F238E27FC236}">
                <a16:creationId xmlns:a16="http://schemas.microsoft.com/office/drawing/2014/main" id="{ECBC3D66-07A8-E8FB-0D3C-92C7BAF3913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824;p93">
            <a:extLst>
              <a:ext uri="{FF2B5EF4-FFF2-40B4-BE49-F238E27FC236}">
                <a16:creationId xmlns:a16="http://schemas.microsoft.com/office/drawing/2014/main" id="{CADC0028-1F65-8F11-F9FE-D83DAB897C80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9" name="Google Shape;825;p93">
              <a:extLst>
                <a:ext uri="{FF2B5EF4-FFF2-40B4-BE49-F238E27FC236}">
                  <a16:creationId xmlns:a16="http://schemas.microsoft.com/office/drawing/2014/main" id="{3E801D59-9197-9E01-2F0E-578A4D13E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826;p93">
              <a:extLst>
                <a:ext uri="{FF2B5EF4-FFF2-40B4-BE49-F238E27FC236}">
                  <a16:creationId xmlns:a16="http://schemas.microsoft.com/office/drawing/2014/main" id="{9836329C-837C-F566-C728-4D7930E121B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827;p93">
                <a:extLst>
                  <a:ext uri="{FF2B5EF4-FFF2-40B4-BE49-F238E27FC236}">
                    <a16:creationId xmlns:a16="http://schemas.microsoft.com/office/drawing/2014/main" id="{14012FB1-B32B-3965-5D11-4837C356237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828;p93">
                <a:extLst>
                  <a:ext uri="{FF2B5EF4-FFF2-40B4-BE49-F238E27FC236}">
                    <a16:creationId xmlns:a16="http://schemas.microsoft.com/office/drawing/2014/main" id="{B8736863-185A-7912-8065-ADDAE29D72C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829;p93" descr="Open quotation mark with solid fill">
            <a:extLst>
              <a:ext uri="{FF2B5EF4-FFF2-40B4-BE49-F238E27FC236}">
                <a16:creationId xmlns:a16="http://schemas.microsoft.com/office/drawing/2014/main" id="{2CD7CDFD-2A44-3CED-CE61-B291187C20F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67267" y="204794"/>
            <a:ext cx="3055142" cy="305514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2214524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31;p94">
            <a:extLst>
              <a:ext uri="{FF2B5EF4-FFF2-40B4-BE49-F238E27FC236}">
                <a16:creationId xmlns:a16="http://schemas.microsoft.com/office/drawing/2014/main" id="{A18EFBD6-7745-41C5-CD5F-FFD9643ED5DA}"/>
              </a:ext>
            </a:extLst>
          </p:cNvPr>
          <p:cNvGrpSpPr/>
          <p:nvPr/>
        </p:nvGrpSpPr>
        <p:grpSpPr>
          <a:xfrm>
            <a:off x="0" y="0"/>
            <a:ext cx="18287994" cy="3223245"/>
            <a:chOff x="0" y="0"/>
            <a:chExt cx="12191996" cy="2148830"/>
          </a:xfrm>
        </p:grpSpPr>
        <p:sp>
          <p:nvSpPr>
            <p:cNvPr id="3" name="Google Shape;832;p94">
              <a:extLst>
                <a:ext uri="{FF2B5EF4-FFF2-40B4-BE49-F238E27FC236}">
                  <a16:creationId xmlns:a16="http://schemas.microsoft.com/office/drawing/2014/main" id="{000FDCC1-FC39-2DB4-EC6E-C22CCE3D43A1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833;p94">
              <a:extLst>
                <a:ext uri="{FF2B5EF4-FFF2-40B4-BE49-F238E27FC236}">
                  <a16:creationId xmlns:a16="http://schemas.microsoft.com/office/drawing/2014/main" id="{57E90BF5-68F2-CA24-7DBD-6FD378B97EF6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834;p94">
            <a:extLst>
              <a:ext uri="{FF2B5EF4-FFF2-40B4-BE49-F238E27FC236}">
                <a16:creationId xmlns:a16="http://schemas.microsoft.com/office/drawing/2014/main" id="{8F600167-30A6-E757-0EEB-EC923D4C57CC}"/>
              </a:ext>
            </a:extLst>
          </p:cNvPr>
          <p:cNvSpPr/>
          <p:nvPr/>
        </p:nvSpPr>
        <p:spPr>
          <a:xfrm>
            <a:off x="1353549" y="2276540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835;p94">
            <a:extLst>
              <a:ext uri="{FF2B5EF4-FFF2-40B4-BE49-F238E27FC236}">
                <a16:creationId xmlns:a16="http://schemas.microsoft.com/office/drawing/2014/main" id="{D22C09BD-700D-02C4-B251-9FFC31FFC7D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28795" y="5143501"/>
            <a:ext cx="8373974" cy="2120342"/>
          </a:xfrm>
        </p:spPr>
        <p:txBody>
          <a:bodyPr/>
          <a:lstStyle>
            <a:lvl1pPr indent="-342900">
              <a:buNone/>
              <a:defRPr sz="3000"/>
            </a:lvl1pPr>
          </a:lstStyle>
          <a:p>
            <a:pPr lvl="0"/>
            <a:endParaRPr lang="en-US"/>
          </a:p>
        </p:txBody>
      </p:sp>
      <p:sp>
        <p:nvSpPr>
          <p:cNvPr id="7" name="Google Shape;836;p94">
            <a:extLst>
              <a:ext uri="{FF2B5EF4-FFF2-40B4-BE49-F238E27FC236}">
                <a16:creationId xmlns:a16="http://schemas.microsoft.com/office/drawing/2014/main" id="{C18332A9-9AEB-A340-1C95-8F8624A3261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8795" y="2831229"/>
            <a:ext cx="8373974" cy="1617390"/>
          </a:xfrm>
        </p:spPr>
        <p:txBody>
          <a:bodyPr/>
          <a:lstStyle>
            <a:lvl1pPr>
              <a:defRPr sz="9000"/>
            </a:lvl1pPr>
          </a:lstStyle>
          <a:p>
            <a:pPr lvl="0"/>
            <a:endParaRPr lang="en-US"/>
          </a:p>
        </p:txBody>
      </p:sp>
      <p:pic>
        <p:nvPicPr>
          <p:cNvPr id="8" name="Google Shape;837;p94">
            <a:extLst>
              <a:ext uri="{FF2B5EF4-FFF2-40B4-BE49-F238E27FC236}">
                <a16:creationId xmlns:a16="http://schemas.microsoft.com/office/drawing/2014/main" id="{9500E6EB-FA09-4C0F-1965-4FE27F54BC0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353549" y="342557"/>
            <a:ext cx="3037970" cy="136791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4894446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40;p95">
            <a:extLst>
              <a:ext uri="{FF2B5EF4-FFF2-40B4-BE49-F238E27FC236}">
                <a16:creationId xmlns:a16="http://schemas.microsoft.com/office/drawing/2014/main" id="{0B6A7C0F-2BC6-5A30-009C-70051852F0BE}"/>
              </a:ext>
            </a:extLst>
          </p:cNvPr>
          <p:cNvGrpSpPr/>
          <p:nvPr/>
        </p:nvGrpSpPr>
        <p:grpSpPr>
          <a:xfrm>
            <a:off x="10787318" y="0"/>
            <a:ext cx="7500690" cy="2138982"/>
            <a:chOff x="7191545" y="0"/>
            <a:chExt cx="5000460" cy="1425988"/>
          </a:xfrm>
        </p:grpSpPr>
        <p:pic>
          <p:nvPicPr>
            <p:cNvPr id="3" name="Google Shape;841;p95">
              <a:extLst>
                <a:ext uri="{FF2B5EF4-FFF2-40B4-BE49-F238E27FC236}">
                  <a16:creationId xmlns:a16="http://schemas.microsoft.com/office/drawing/2014/main" id="{CBF14F91-BBF9-A979-811D-7BE5D77EF8C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842;p95">
              <a:extLst>
                <a:ext uri="{FF2B5EF4-FFF2-40B4-BE49-F238E27FC236}">
                  <a16:creationId xmlns:a16="http://schemas.microsoft.com/office/drawing/2014/main" id="{347327A4-5229-B03E-9FA0-1162EB21D0E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843;p95">
                <a:extLst>
                  <a:ext uri="{FF2B5EF4-FFF2-40B4-BE49-F238E27FC236}">
                    <a16:creationId xmlns:a16="http://schemas.microsoft.com/office/drawing/2014/main" id="{FDB85282-2C9F-1EB1-E560-F0C493703BB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844;p95">
                <a:extLst>
                  <a:ext uri="{FF2B5EF4-FFF2-40B4-BE49-F238E27FC236}">
                    <a16:creationId xmlns:a16="http://schemas.microsoft.com/office/drawing/2014/main" id="{9348E3B7-F61A-BC05-164B-5D7E694BE8E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13716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845;p95">
            <a:extLst>
              <a:ext uri="{FF2B5EF4-FFF2-40B4-BE49-F238E27FC236}">
                <a16:creationId xmlns:a16="http://schemas.microsoft.com/office/drawing/2014/main" id="{CA0B510C-03BA-ED06-930E-EFBA31C7FDF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46;p95">
            <a:extLst>
              <a:ext uri="{FF2B5EF4-FFF2-40B4-BE49-F238E27FC236}">
                <a16:creationId xmlns:a16="http://schemas.microsoft.com/office/drawing/2014/main" id="{C7706140-C52A-E68B-0E99-321064AC0DE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56E368-7105-4881-82EB-80A54677E814}" type="slidenum">
              <a:t>‹#›</a:t>
            </a:fld>
            <a:endParaRPr lang="en-US"/>
          </a:p>
        </p:txBody>
      </p:sp>
      <p:cxnSp>
        <p:nvCxnSpPr>
          <p:cNvPr id="9" name="Google Shape;847;p95">
            <a:extLst>
              <a:ext uri="{FF2B5EF4-FFF2-40B4-BE49-F238E27FC236}">
                <a16:creationId xmlns:a16="http://schemas.microsoft.com/office/drawing/2014/main" id="{AF31E78F-9F0A-46B8-718F-9A95B45D409A}"/>
              </a:ext>
            </a:extLst>
          </p:cNvPr>
          <p:cNvCxnSpPr/>
          <p:nvPr/>
        </p:nvCxnSpPr>
        <p:spPr>
          <a:xfrm>
            <a:off x="914405" y="9503570"/>
            <a:ext cx="164592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848;p95">
            <a:extLst>
              <a:ext uri="{FF2B5EF4-FFF2-40B4-BE49-F238E27FC236}">
                <a16:creationId xmlns:a16="http://schemas.microsoft.com/office/drawing/2014/main" id="{2C6A2D9F-4511-F83B-8231-6CB55800809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467047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0;p96">
            <a:extLst>
              <a:ext uri="{FF2B5EF4-FFF2-40B4-BE49-F238E27FC236}">
                <a16:creationId xmlns:a16="http://schemas.microsoft.com/office/drawing/2014/main" id="{B34D84A6-0231-1153-CF87-8FB4CE394A0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70016" y="3950304"/>
            <a:ext cx="7791648" cy="3581397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851;p96">
            <a:extLst>
              <a:ext uri="{FF2B5EF4-FFF2-40B4-BE49-F238E27FC236}">
                <a16:creationId xmlns:a16="http://schemas.microsoft.com/office/drawing/2014/main" id="{EEDEAA08-868A-ACE0-C4AE-48343D4B989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70016" y="8100491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852;p96">
            <a:extLst>
              <a:ext uri="{FF2B5EF4-FFF2-40B4-BE49-F238E27FC236}">
                <a16:creationId xmlns:a16="http://schemas.microsoft.com/office/drawing/2014/main" id="{1DD48771-A5AF-8A4E-B241-276AC83DF3FD}"/>
              </a:ext>
            </a:extLst>
          </p:cNvPr>
          <p:cNvGrpSpPr/>
          <p:nvPr/>
        </p:nvGrpSpPr>
        <p:grpSpPr>
          <a:xfrm>
            <a:off x="0" y="0"/>
            <a:ext cx="9628083" cy="2264730"/>
            <a:chOff x="0" y="0"/>
            <a:chExt cx="6418722" cy="1509820"/>
          </a:xfrm>
        </p:grpSpPr>
        <p:sp>
          <p:nvSpPr>
            <p:cNvPr id="5" name="Google Shape;853;p96">
              <a:extLst>
                <a:ext uri="{FF2B5EF4-FFF2-40B4-BE49-F238E27FC236}">
                  <a16:creationId xmlns:a16="http://schemas.microsoft.com/office/drawing/2014/main" id="{BE71CB26-761A-2D4E-E862-9F092CCD2FF9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9459"/>
                <a:gd name="f4" fmla="val 1098357"/>
                <a:gd name="f5" fmla="val 393099"/>
                <a:gd name="f6" fmla="val 485580"/>
                <a:gd name="f7" fmla="val 28411"/>
                <a:gd name="f8" fmla="val 1068094"/>
                <a:gd name="f9" fmla="val 214503"/>
                <a:gd name="f10" fmla="val 1643165"/>
                <a:gd name="f11" fmla="val 412971"/>
                <a:gd name="f12" fmla="val 2241464"/>
                <a:gd name="f13" fmla="val 572540"/>
                <a:gd name="f14" fmla="val 3009808"/>
                <a:gd name="f15" fmla="val 777487"/>
                <a:gd name="f16" fmla="val 3848273"/>
                <a:gd name="f17" fmla="val 856360"/>
                <a:gd name="f18" fmla="val 4645823"/>
                <a:gd name="f19" fmla="val 731027"/>
                <a:gd name="f20" fmla="val 726784"/>
                <a:gd name="f21" fmla="val 1079503"/>
                <a:gd name="f22" fmla="val 4627787"/>
                <a:gd name="f23" fmla="val 1083679"/>
                <a:gd name="f24" fmla="val 3105555"/>
                <a:gd name="f25" fmla="val 1189027"/>
                <a:gd name="f26" fmla="val 1909512"/>
                <a:gd name="f27" fmla="val 709765"/>
                <a:gd name="f28" fmla="val 568062"/>
                <a:gd name="f29" fmla="val 207626"/>
                <a:gd name="f30" fmla="*/ f0 1 4669459"/>
                <a:gd name="f31" fmla="*/ f1 1 1098357"/>
                <a:gd name="f32" fmla="+- f4 0 f2"/>
                <a:gd name="f33" fmla="+- f3 0 f2"/>
                <a:gd name="f34" fmla="*/ f33 1 4669459"/>
                <a:gd name="f35" fmla="*/ f32 1 1098357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669459" h="1098357">
                  <a:moveTo>
                    <a:pt x="f2" y="f2"/>
                  </a:moveTo>
                  <a:lnTo>
                    <a:pt x="f5" y="f2"/>
                  </a:ln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lnTo>
                    <a:pt x="f3" y="f20"/>
                  </a:lnTo>
                  <a:lnTo>
                    <a:pt x="f3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854;p96">
              <a:extLst>
                <a:ext uri="{FF2B5EF4-FFF2-40B4-BE49-F238E27FC236}">
                  <a16:creationId xmlns:a16="http://schemas.microsoft.com/office/drawing/2014/main" id="{FD127A6A-9E08-F0A5-F001-DDDC8294B2EC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2519"/>
                <a:gd name="f4" fmla="val 983565"/>
                <a:gd name="f5" fmla="val 957397"/>
                <a:gd name="f6" fmla="val 4542518"/>
                <a:gd name="f7" fmla="val 957403"/>
                <a:gd name="f8" fmla="val 4510552"/>
                <a:gd name="f9" fmla="val 961138"/>
                <a:gd name="f10" fmla="val 2991282"/>
                <a:gd name="f11" fmla="val 1091409"/>
                <a:gd name="f12" fmla="val 1788278"/>
                <a:gd name="f13" fmla="val 632191"/>
                <a:gd name="f14" fmla="val 439600"/>
                <a:gd name="f15" fmla="val 152515"/>
                <a:gd name="f16" fmla="*/ f0 1 4542519"/>
                <a:gd name="f17" fmla="*/ f1 1 983565"/>
                <a:gd name="f18" fmla="+- f4 0 f2"/>
                <a:gd name="f19" fmla="+- f3 0 f2"/>
                <a:gd name="f20" fmla="*/ f19 1 4542519"/>
                <a:gd name="f21" fmla="*/ f18 1 9835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42519" h="983565">
                  <a:moveTo>
                    <a:pt x="f2" y="f2"/>
                  </a:moveTo>
                  <a:lnTo>
                    <a:pt x="f3" y="f2"/>
                  </a:lnTo>
                  <a:lnTo>
                    <a:pt x="f3" y="f5"/>
                  </a:ln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855;p96">
            <a:extLst>
              <a:ext uri="{FF2B5EF4-FFF2-40B4-BE49-F238E27FC236}">
                <a16:creationId xmlns:a16="http://schemas.microsoft.com/office/drawing/2014/main" id="{E0CD2250-8667-5180-8A8B-00FE7131633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70017" y="204794"/>
            <a:ext cx="2917805" cy="1319958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4793714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7;p97">
            <a:extLst>
              <a:ext uri="{FF2B5EF4-FFF2-40B4-BE49-F238E27FC236}">
                <a16:creationId xmlns:a16="http://schemas.microsoft.com/office/drawing/2014/main" id="{716BA5B6-59EB-7D86-ADD1-BB5C9A58EC89}"/>
              </a:ext>
            </a:extLst>
          </p:cNvPr>
          <p:cNvSpPr/>
          <p:nvPr/>
        </p:nvSpPr>
        <p:spPr>
          <a:xfrm>
            <a:off x="1353549" y="1941623"/>
            <a:ext cx="16934445" cy="5733905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137132" tIns="68552" rIns="137132" bIns="68552" anchor="ctr" anchorCtr="1" compatLnSpc="1">
            <a:noAutofit/>
          </a:bodyPr>
          <a:lstStyle/>
          <a:p>
            <a: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58;p97">
            <a:extLst>
              <a:ext uri="{FF2B5EF4-FFF2-40B4-BE49-F238E27FC236}">
                <a16:creationId xmlns:a16="http://schemas.microsoft.com/office/drawing/2014/main" id="{A081168E-E784-F272-73A0-BC94E61AA75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9958" y="2341992"/>
            <a:ext cx="7791648" cy="2739510"/>
          </a:xfrm>
        </p:spPr>
        <p:txBody>
          <a:bodyPr anchor="b"/>
          <a:lstStyle>
            <a:lvl1pPr>
              <a:defRPr sz="6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859;p97">
            <a:extLst>
              <a:ext uri="{FF2B5EF4-FFF2-40B4-BE49-F238E27FC236}">
                <a16:creationId xmlns:a16="http://schemas.microsoft.com/office/drawing/2014/main" id="{300EC56B-9EED-526E-48AA-B0D4A6B12AF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19958" y="5650292"/>
            <a:ext cx="7791648" cy="1479846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861;p97">
            <a:extLst>
              <a:ext uri="{FF2B5EF4-FFF2-40B4-BE49-F238E27FC236}">
                <a16:creationId xmlns:a16="http://schemas.microsoft.com/office/drawing/2014/main" id="{951452F7-2D29-318F-95B4-F7D38B0BB2C2}"/>
              </a:ext>
            </a:extLst>
          </p:cNvPr>
          <p:cNvGrpSpPr/>
          <p:nvPr/>
        </p:nvGrpSpPr>
        <p:grpSpPr>
          <a:xfrm>
            <a:off x="0" y="7530523"/>
            <a:ext cx="18287994" cy="2756477"/>
            <a:chOff x="0" y="5020348"/>
            <a:chExt cx="12191996" cy="1837651"/>
          </a:xfrm>
        </p:grpSpPr>
        <p:sp>
          <p:nvSpPr>
            <p:cNvPr id="6" name="Google Shape;862;p97">
              <a:extLst>
                <a:ext uri="{FF2B5EF4-FFF2-40B4-BE49-F238E27FC236}">
                  <a16:creationId xmlns:a16="http://schemas.microsoft.com/office/drawing/2014/main" id="{ABDF01CA-75EE-08DE-DD29-77DB726146B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863;p97">
              <a:extLst>
                <a:ext uri="{FF2B5EF4-FFF2-40B4-BE49-F238E27FC236}">
                  <a16:creationId xmlns:a16="http://schemas.microsoft.com/office/drawing/2014/main" id="{D3E10B2E-9541-B6F6-D0F2-1D0D9B34D7D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13716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864;p97">
              <a:extLst>
                <a:ext uri="{FF2B5EF4-FFF2-40B4-BE49-F238E27FC236}">
                  <a16:creationId xmlns:a16="http://schemas.microsoft.com/office/drawing/2014/main" id="{9DCDB653-F3D6-4051-29DC-6A24696F17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08652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4.xml"/><Relationship Id="rId21" Type="http://schemas.openxmlformats.org/officeDocument/2006/relationships/slideLayout" Target="../slideLayouts/slideLayout38.xml"/><Relationship Id="rId42" Type="http://schemas.openxmlformats.org/officeDocument/2006/relationships/slideLayout" Target="../slideLayouts/slideLayout59.xml"/><Relationship Id="rId63" Type="http://schemas.openxmlformats.org/officeDocument/2006/relationships/slideLayout" Target="../slideLayouts/slideLayout80.xml"/><Relationship Id="rId84" Type="http://schemas.openxmlformats.org/officeDocument/2006/relationships/slideLayout" Target="../slideLayouts/slideLayout101.xml"/><Relationship Id="rId138" Type="http://schemas.openxmlformats.org/officeDocument/2006/relationships/slideLayout" Target="../slideLayouts/slideLayout155.xml"/><Relationship Id="rId159" Type="http://schemas.openxmlformats.org/officeDocument/2006/relationships/slideLayout" Target="../slideLayouts/slideLayout176.xml"/><Relationship Id="rId170" Type="http://schemas.openxmlformats.org/officeDocument/2006/relationships/slideLayout" Target="../slideLayouts/slideLayout187.xml"/><Relationship Id="rId191" Type="http://schemas.openxmlformats.org/officeDocument/2006/relationships/slideLayout" Target="../slideLayouts/slideLayout208.xml"/><Relationship Id="rId107" Type="http://schemas.openxmlformats.org/officeDocument/2006/relationships/slideLayout" Target="../slideLayouts/slideLayout124.xml"/><Relationship Id="rId11" Type="http://schemas.openxmlformats.org/officeDocument/2006/relationships/slideLayout" Target="../slideLayouts/slideLayout28.xml"/><Relationship Id="rId32" Type="http://schemas.openxmlformats.org/officeDocument/2006/relationships/slideLayout" Target="../slideLayouts/slideLayout49.xml"/><Relationship Id="rId53" Type="http://schemas.openxmlformats.org/officeDocument/2006/relationships/slideLayout" Target="../slideLayouts/slideLayout70.xml"/><Relationship Id="rId74" Type="http://schemas.openxmlformats.org/officeDocument/2006/relationships/slideLayout" Target="../slideLayouts/slideLayout91.xml"/><Relationship Id="rId128" Type="http://schemas.openxmlformats.org/officeDocument/2006/relationships/slideLayout" Target="../slideLayouts/slideLayout145.xml"/><Relationship Id="rId149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22.xml"/><Relationship Id="rId95" Type="http://schemas.openxmlformats.org/officeDocument/2006/relationships/slideLayout" Target="../slideLayouts/slideLayout112.xml"/><Relationship Id="rId160" Type="http://schemas.openxmlformats.org/officeDocument/2006/relationships/slideLayout" Target="../slideLayouts/slideLayout177.xml"/><Relationship Id="rId181" Type="http://schemas.openxmlformats.org/officeDocument/2006/relationships/slideLayout" Target="../slideLayouts/slideLayout198.xml"/><Relationship Id="rId22" Type="http://schemas.openxmlformats.org/officeDocument/2006/relationships/slideLayout" Target="../slideLayouts/slideLayout39.xml"/><Relationship Id="rId43" Type="http://schemas.openxmlformats.org/officeDocument/2006/relationships/slideLayout" Target="../slideLayouts/slideLayout60.xml"/><Relationship Id="rId64" Type="http://schemas.openxmlformats.org/officeDocument/2006/relationships/slideLayout" Target="../slideLayouts/slideLayout81.xml"/><Relationship Id="rId118" Type="http://schemas.openxmlformats.org/officeDocument/2006/relationships/slideLayout" Target="../slideLayouts/slideLayout135.xml"/><Relationship Id="rId139" Type="http://schemas.openxmlformats.org/officeDocument/2006/relationships/slideLayout" Target="../slideLayouts/slideLayout156.xml"/><Relationship Id="rId85" Type="http://schemas.openxmlformats.org/officeDocument/2006/relationships/slideLayout" Target="../slideLayouts/slideLayout102.xml"/><Relationship Id="rId150" Type="http://schemas.openxmlformats.org/officeDocument/2006/relationships/slideLayout" Target="../slideLayouts/slideLayout167.xml"/><Relationship Id="rId171" Type="http://schemas.openxmlformats.org/officeDocument/2006/relationships/slideLayout" Target="../slideLayouts/slideLayout188.xml"/><Relationship Id="rId192" Type="http://schemas.openxmlformats.org/officeDocument/2006/relationships/slideLayout" Target="../slideLayouts/slideLayout209.xml"/><Relationship Id="rId12" Type="http://schemas.openxmlformats.org/officeDocument/2006/relationships/slideLayout" Target="../slideLayouts/slideLayout29.xml"/><Relationship Id="rId33" Type="http://schemas.openxmlformats.org/officeDocument/2006/relationships/slideLayout" Target="../slideLayouts/slideLayout50.xml"/><Relationship Id="rId108" Type="http://schemas.openxmlformats.org/officeDocument/2006/relationships/slideLayout" Target="../slideLayouts/slideLayout125.xml"/><Relationship Id="rId129" Type="http://schemas.openxmlformats.org/officeDocument/2006/relationships/slideLayout" Target="../slideLayouts/slideLayout146.xml"/><Relationship Id="rId54" Type="http://schemas.openxmlformats.org/officeDocument/2006/relationships/slideLayout" Target="../slideLayouts/slideLayout71.xml"/><Relationship Id="rId75" Type="http://schemas.openxmlformats.org/officeDocument/2006/relationships/slideLayout" Target="../slideLayouts/slideLayout92.xml"/><Relationship Id="rId96" Type="http://schemas.openxmlformats.org/officeDocument/2006/relationships/slideLayout" Target="../slideLayouts/slideLayout113.xml"/><Relationship Id="rId140" Type="http://schemas.openxmlformats.org/officeDocument/2006/relationships/slideLayout" Target="../slideLayouts/slideLayout157.xml"/><Relationship Id="rId161" Type="http://schemas.openxmlformats.org/officeDocument/2006/relationships/slideLayout" Target="../slideLayouts/slideLayout178.xml"/><Relationship Id="rId182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3.xml"/><Relationship Id="rId23" Type="http://schemas.openxmlformats.org/officeDocument/2006/relationships/slideLayout" Target="../slideLayouts/slideLayout40.xml"/><Relationship Id="rId119" Type="http://schemas.openxmlformats.org/officeDocument/2006/relationships/slideLayout" Target="../slideLayouts/slideLayout136.xml"/><Relationship Id="rId44" Type="http://schemas.openxmlformats.org/officeDocument/2006/relationships/slideLayout" Target="../slideLayouts/slideLayout61.xml"/><Relationship Id="rId65" Type="http://schemas.openxmlformats.org/officeDocument/2006/relationships/slideLayout" Target="../slideLayouts/slideLayout82.xml"/><Relationship Id="rId86" Type="http://schemas.openxmlformats.org/officeDocument/2006/relationships/slideLayout" Target="../slideLayouts/slideLayout103.xml"/><Relationship Id="rId130" Type="http://schemas.openxmlformats.org/officeDocument/2006/relationships/slideLayout" Target="../slideLayouts/slideLayout147.xml"/><Relationship Id="rId151" Type="http://schemas.openxmlformats.org/officeDocument/2006/relationships/slideLayout" Target="../slideLayouts/slideLayout168.xml"/><Relationship Id="rId172" Type="http://schemas.openxmlformats.org/officeDocument/2006/relationships/slideLayout" Target="../slideLayouts/slideLayout189.xml"/><Relationship Id="rId193" Type="http://schemas.openxmlformats.org/officeDocument/2006/relationships/slideLayout" Target="../slideLayouts/slideLayout210.xml"/><Relationship Id="rId13" Type="http://schemas.openxmlformats.org/officeDocument/2006/relationships/slideLayout" Target="../slideLayouts/slideLayout30.xml"/><Relationship Id="rId109" Type="http://schemas.openxmlformats.org/officeDocument/2006/relationships/slideLayout" Target="../slideLayouts/slideLayout126.xml"/><Relationship Id="rId34" Type="http://schemas.openxmlformats.org/officeDocument/2006/relationships/slideLayout" Target="../slideLayouts/slideLayout51.xml"/><Relationship Id="rId55" Type="http://schemas.openxmlformats.org/officeDocument/2006/relationships/slideLayout" Target="../slideLayouts/slideLayout72.xml"/><Relationship Id="rId76" Type="http://schemas.openxmlformats.org/officeDocument/2006/relationships/slideLayout" Target="../slideLayouts/slideLayout93.xml"/><Relationship Id="rId97" Type="http://schemas.openxmlformats.org/officeDocument/2006/relationships/slideLayout" Target="../slideLayouts/slideLayout114.xml"/><Relationship Id="rId120" Type="http://schemas.openxmlformats.org/officeDocument/2006/relationships/slideLayout" Target="../slideLayouts/slideLayout137.xml"/><Relationship Id="rId141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24.xml"/><Relationship Id="rId162" Type="http://schemas.openxmlformats.org/officeDocument/2006/relationships/slideLayout" Target="../slideLayouts/slideLayout179.xml"/><Relationship Id="rId183" Type="http://schemas.openxmlformats.org/officeDocument/2006/relationships/slideLayout" Target="../slideLayouts/slideLayout200.xml"/><Relationship Id="rId2" Type="http://schemas.openxmlformats.org/officeDocument/2006/relationships/slideLayout" Target="../slideLayouts/slideLayout19.xml"/><Relationship Id="rId29" Type="http://schemas.openxmlformats.org/officeDocument/2006/relationships/slideLayout" Target="../slideLayouts/slideLayout46.xml"/><Relationship Id="rId24" Type="http://schemas.openxmlformats.org/officeDocument/2006/relationships/slideLayout" Target="../slideLayouts/slideLayout41.xml"/><Relationship Id="rId40" Type="http://schemas.openxmlformats.org/officeDocument/2006/relationships/slideLayout" Target="../slideLayouts/slideLayout57.xml"/><Relationship Id="rId45" Type="http://schemas.openxmlformats.org/officeDocument/2006/relationships/slideLayout" Target="../slideLayouts/slideLayout62.xml"/><Relationship Id="rId66" Type="http://schemas.openxmlformats.org/officeDocument/2006/relationships/slideLayout" Target="../slideLayouts/slideLayout83.xml"/><Relationship Id="rId87" Type="http://schemas.openxmlformats.org/officeDocument/2006/relationships/slideLayout" Target="../slideLayouts/slideLayout104.xml"/><Relationship Id="rId110" Type="http://schemas.openxmlformats.org/officeDocument/2006/relationships/slideLayout" Target="../slideLayouts/slideLayout127.xml"/><Relationship Id="rId115" Type="http://schemas.openxmlformats.org/officeDocument/2006/relationships/slideLayout" Target="../slideLayouts/slideLayout132.xml"/><Relationship Id="rId131" Type="http://schemas.openxmlformats.org/officeDocument/2006/relationships/slideLayout" Target="../slideLayouts/slideLayout148.xml"/><Relationship Id="rId136" Type="http://schemas.openxmlformats.org/officeDocument/2006/relationships/slideLayout" Target="../slideLayouts/slideLayout153.xml"/><Relationship Id="rId157" Type="http://schemas.openxmlformats.org/officeDocument/2006/relationships/slideLayout" Target="../slideLayouts/slideLayout174.xml"/><Relationship Id="rId178" Type="http://schemas.openxmlformats.org/officeDocument/2006/relationships/slideLayout" Target="../slideLayouts/slideLayout195.xml"/><Relationship Id="rId61" Type="http://schemas.openxmlformats.org/officeDocument/2006/relationships/slideLayout" Target="../slideLayouts/slideLayout78.xml"/><Relationship Id="rId82" Type="http://schemas.openxmlformats.org/officeDocument/2006/relationships/slideLayout" Target="../slideLayouts/slideLayout99.xml"/><Relationship Id="rId152" Type="http://schemas.openxmlformats.org/officeDocument/2006/relationships/slideLayout" Target="../slideLayouts/slideLayout169.xml"/><Relationship Id="rId173" Type="http://schemas.openxmlformats.org/officeDocument/2006/relationships/slideLayout" Target="../slideLayouts/slideLayout190.xml"/><Relationship Id="rId194" Type="http://schemas.openxmlformats.org/officeDocument/2006/relationships/slideLayout" Target="../slideLayouts/slideLayout211.xml"/><Relationship Id="rId199" Type="http://schemas.openxmlformats.org/officeDocument/2006/relationships/slideLayout" Target="../slideLayouts/slideLayout216.xml"/><Relationship Id="rId1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47.xml"/><Relationship Id="rId35" Type="http://schemas.openxmlformats.org/officeDocument/2006/relationships/slideLayout" Target="../slideLayouts/slideLayout52.xml"/><Relationship Id="rId56" Type="http://schemas.openxmlformats.org/officeDocument/2006/relationships/slideLayout" Target="../slideLayouts/slideLayout73.xml"/><Relationship Id="rId77" Type="http://schemas.openxmlformats.org/officeDocument/2006/relationships/slideLayout" Target="../slideLayouts/slideLayout94.xml"/><Relationship Id="rId100" Type="http://schemas.openxmlformats.org/officeDocument/2006/relationships/slideLayout" Target="../slideLayouts/slideLayout117.xml"/><Relationship Id="rId105" Type="http://schemas.openxmlformats.org/officeDocument/2006/relationships/slideLayout" Target="../slideLayouts/slideLayout122.xml"/><Relationship Id="rId126" Type="http://schemas.openxmlformats.org/officeDocument/2006/relationships/slideLayout" Target="../slideLayouts/slideLayout143.xml"/><Relationship Id="rId147" Type="http://schemas.openxmlformats.org/officeDocument/2006/relationships/slideLayout" Target="../slideLayouts/slideLayout164.xml"/><Relationship Id="rId168" Type="http://schemas.openxmlformats.org/officeDocument/2006/relationships/slideLayout" Target="../slideLayouts/slideLayout185.xml"/><Relationship Id="rId8" Type="http://schemas.openxmlformats.org/officeDocument/2006/relationships/slideLayout" Target="../slideLayouts/slideLayout25.xml"/><Relationship Id="rId51" Type="http://schemas.openxmlformats.org/officeDocument/2006/relationships/slideLayout" Target="../slideLayouts/slideLayout68.xml"/><Relationship Id="rId72" Type="http://schemas.openxmlformats.org/officeDocument/2006/relationships/slideLayout" Target="../slideLayouts/slideLayout89.xml"/><Relationship Id="rId93" Type="http://schemas.openxmlformats.org/officeDocument/2006/relationships/slideLayout" Target="../slideLayouts/slideLayout110.xml"/><Relationship Id="rId98" Type="http://schemas.openxmlformats.org/officeDocument/2006/relationships/slideLayout" Target="../slideLayouts/slideLayout115.xml"/><Relationship Id="rId121" Type="http://schemas.openxmlformats.org/officeDocument/2006/relationships/slideLayout" Target="../slideLayouts/slideLayout138.xml"/><Relationship Id="rId142" Type="http://schemas.openxmlformats.org/officeDocument/2006/relationships/slideLayout" Target="../slideLayouts/slideLayout159.xml"/><Relationship Id="rId163" Type="http://schemas.openxmlformats.org/officeDocument/2006/relationships/slideLayout" Target="../slideLayouts/slideLayout180.xml"/><Relationship Id="rId184" Type="http://schemas.openxmlformats.org/officeDocument/2006/relationships/slideLayout" Target="../slideLayouts/slideLayout201.xml"/><Relationship Id="rId189" Type="http://schemas.openxmlformats.org/officeDocument/2006/relationships/slideLayout" Target="../slideLayouts/slideLayout206.xml"/><Relationship Id="rId3" Type="http://schemas.openxmlformats.org/officeDocument/2006/relationships/slideLayout" Target="../slideLayouts/slideLayout20.xml"/><Relationship Id="rId25" Type="http://schemas.openxmlformats.org/officeDocument/2006/relationships/slideLayout" Target="../slideLayouts/slideLayout42.xml"/><Relationship Id="rId46" Type="http://schemas.openxmlformats.org/officeDocument/2006/relationships/slideLayout" Target="../slideLayouts/slideLayout63.xml"/><Relationship Id="rId67" Type="http://schemas.openxmlformats.org/officeDocument/2006/relationships/slideLayout" Target="../slideLayouts/slideLayout84.xml"/><Relationship Id="rId116" Type="http://schemas.openxmlformats.org/officeDocument/2006/relationships/slideLayout" Target="../slideLayouts/slideLayout133.xml"/><Relationship Id="rId137" Type="http://schemas.openxmlformats.org/officeDocument/2006/relationships/slideLayout" Target="../slideLayouts/slideLayout154.xml"/><Relationship Id="rId158" Type="http://schemas.openxmlformats.org/officeDocument/2006/relationships/slideLayout" Target="../slideLayouts/slideLayout175.xml"/><Relationship Id="rId20" Type="http://schemas.openxmlformats.org/officeDocument/2006/relationships/slideLayout" Target="../slideLayouts/slideLayout37.xml"/><Relationship Id="rId41" Type="http://schemas.openxmlformats.org/officeDocument/2006/relationships/slideLayout" Target="../slideLayouts/slideLayout58.xml"/><Relationship Id="rId62" Type="http://schemas.openxmlformats.org/officeDocument/2006/relationships/slideLayout" Target="../slideLayouts/slideLayout79.xml"/><Relationship Id="rId83" Type="http://schemas.openxmlformats.org/officeDocument/2006/relationships/slideLayout" Target="../slideLayouts/slideLayout100.xml"/><Relationship Id="rId88" Type="http://schemas.openxmlformats.org/officeDocument/2006/relationships/slideLayout" Target="../slideLayouts/slideLayout105.xml"/><Relationship Id="rId111" Type="http://schemas.openxmlformats.org/officeDocument/2006/relationships/slideLayout" Target="../slideLayouts/slideLayout128.xml"/><Relationship Id="rId132" Type="http://schemas.openxmlformats.org/officeDocument/2006/relationships/slideLayout" Target="../slideLayouts/slideLayout149.xml"/><Relationship Id="rId153" Type="http://schemas.openxmlformats.org/officeDocument/2006/relationships/slideLayout" Target="../slideLayouts/slideLayout170.xml"/><Relationship Id="rId174" Type="http://schemas.openxmlformats.org/officeDocument/2006/relationships/slideLayout" Target="../slideLayouts/slideLayout191.xml"/><Relationship Id="rId179" Type="http://schemas.openxmlformats.org/officeDocument/2006/relationships/slideLayout" Target="../slideLayouts/slideLayout196.xml"/><Relationship Id="rId195" Type="http://schemas.openxmlformats.org/officeDocument/2006/relationships/slideLayout" Target="../slideLayouts/slideLayout212.xml"/><Relationship Id="rId190" Type="http://schemas.openxmlformats.org/officeDocument/2006/relationships/slideLayout" Target="../slideLayouts/slideLayout207.xml"/><Relationship Id="rId15" Type="http://schemas.openxmlformats.org/officeDocument/2006/relationships/slideLayout" Target="../slideLayouts/slideLayout32.xml"/><Relationship Id="rId36" Type="http://schemas.openxmlformats.org/officeDocument/2006/relationships/slideLayout" Target="../slideLayouts/slideLayout53.xml"/><Relationship Id="rId57" Type="http://schemas.openxmlformats.org/officeDocument/2006/relationships/slideLayout" Target="../slideLayouts/slideLayout74.xml"/><Relationship Id="rId106" Type="http://schemas.openxmlformats.org/officeDocument/2006/relationships/slideLayout" Target="../slideLayouts/slideLayout123.xml"/><Relationship Id="rId127" Type="http://schemas.openxmlformats.org/officeDocument/2006/relationships/slideLayout" Target="../slideLayouts/slideLayout144.xml"/><Relationship Id="rId10" Type="http://schemas.openxmlformats.org/officeDocument/2006/relationships/slideLayout" Target="../slideLayouts/slideLayout27.xml"/><Relationship Id="rId31" Type="http://schemas.openxmlformats.org/officeDocument/2006/relationships/slideLayout" Target="../slideLayouts/slideLayout48.xml"/><Relationship Id="rId52" Type="http://schemas.openxmlformats.org/officeDocument/2006/relationships/slideLayout" Target="../slideLayouts/slideLayout69.xml"/><Relationship Id="rId73" Type="http://schemas.openxmlformats.org/officeDocument/2006/relationships/slideLayout" Target="../slideLayouts/slideLayout90.xml"/><Relationship Id="rId78" Type="http://schemas.openxmlformats.org/officeDocument/2006/relationships/slideLayout" Target="../slideLayouts/slideLayout95.xml"/><Relationship Id="rId94" Type="http://schemas.openxmlformats.org/officeDocument/2006/relationships/slideLayout" Target="../slideLayouts/slideLayout111.xml"/><Relationship Id="rId99" Type="http://schemas.openxmlformats.org/officeDocument/2006/relationships/slideLayout" Target="../slideLayouts/slideLayout116.xml"/><Relationship Id="rId101" Type="http://schemas.openxmlformats.org/officeDocument/2006/relationships/slideLayout" Target="../slideLayouts/slideLayout118.xml"/><Relationship Id="rId122" Type="http://schemas.openxmlformats.org/officeDocument/2006/relationships/slideLayout" Target="../slideLayouts/slideLayout139.xml"/><Relationship Id="rId143" Type="http://schemas.openxmlformats.org/officeDocument/2006/relationships/slideLayout" Target="../slideLayouts/slideLayout160.xml"/><Relationship Id="rId148" Type="http://schemas.openxmlformats.org/officeDocument/2006/relationships/slideLayout" Target="../slideLayouts/slideLayout165.xml"/><Relationship Id="rId164" Type="http://schemas.openxmlformats.org/officeDocument/2006/relationships/slideLayout" Target="../slideLayouts/slideLayout181.xml"/><Relationship Id="rId169" Type="http://schemas.openxmlformats.org/officeDocument/2006/relationships/slideLayout" Target="../slideLayouts/slideLayout186.xml"/><Relationship Id="rId185" Type="http://schemas.openxmlformats.org/officeDocument/2006/relationships/slideLayout" Target="../slideLayouts/slideLayout202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Relationship Id="rId180" Type="http://schemas.openxmlformats.org/officeDocument/2006/relationships/slideLayout" Target="../slideLayouts/slideLayout197.xml"/><Relationship Id="rId26" Type="http://schemas.openxmlformats.org/officeDocument/2006/relationships/slideLayout" Target="../slideLayouts/slideLayout43.xml"/><Relationship Id="rId47" Type="http://schemas.openxmlformats.org/officeDocument/2006/relationships/slideLayout" Target="../slideLayouts/slideLayout64.xml"/><Relationship Id="rId68" Type="http://schemas.openxmlformats.org/officeDocument/2006/relationships/slideLayout" Target="../slideLayouts/slideLayout85.xml"/><Relationship Id="rId89" Type="http://schemas.openxmlformats.org/officeDocument/2006/relationships/slideLayout" Target="../slideLayouts/slideLayout106.xml"/><Relationship Id="rId112" Type="http://schemas.openxmlformats.org/officeDocument/2006/relationships/slideLayout" Target="../slideLayouts/slideLayout129.xml"/><Relationship Id="rId133" Type="http://schemas.openxmlformats.org/officeDocument/2006/relationships/slideLayout" Target="../slideLayouts/slideLayout150.xml"/><Relationship Id="rId154" Type="http://schemas.openxmlformats.org/officeDocument/2006/relationships/slideLayout" Target="../slideLayouts/slideLayout171.xml"/><Relationship Id="rId175" Type="http://schemas.openxmlformats.org/officeDocument/2006/relationships/slideLayout" Target="../slideLayouts/slideLayout192.xml"/><Relationship Id="rId196" Type="http://schemas.openxmlformats.org/officeDocument/2006/relationships/slideLayout" Target="../slideLayouts/slideLayout213.xml"/><Relationship Id="rId200" Type="http://schemas.openxmlformats.org/officeDocument/2006/relationships/slideLayout" Target="../slideLayouts/slideLayout217.xml"/><Relationship Id="rId16" Type="http://schemas.openxmlformats.org/officeDocument/2006/relationships/slideLayout" Target="../slideLayouts/slideLayout33.xml"/><Relationship Id="rId37" Type="http://schemas.openxmlformats.org/officeDocument/2006/relationships/slideLayout" Target="../slideLayouts/slideLayout54.xml"/><Relationship Id="rId58" Type="http://schemas.openxmlformats.org/officeDocument/2006/relationships/slideLayout" Target="../slideLayouts/slideLayout75.xml"/><Relationship Id="rId79" Type="http://schemas.openxmlformats.org/officeDocument/2006/relationships/slideLayout" Target="../slideLayouts/slideLayout96.xml"/><Relationship Id="rId102" Type="http://schemas.openxmlformats.org/officeDocument/2006/relationships/slideLayout" Target="../slideLayouts/slideLayout119.xml"/><Relationship Id="rId123" Type="http://schemas.openxmlformats.org/officeDocument/2006/relationships/slideLayout" Target="../slideLayouts/slideLayout140.xml"/><Relationship Id="rId144" Type="http://schemas.openxmlformats.org/officeDocument/2006/relationships/slideLayout" Target="../slideLayouts/slideLayout161.xml"/><Relationship Id="rId90" Type="http://schemas.openxmlformats.org/officeDocument/2006/relationships/slideLayout" Target="../slideLayouts/slideLayout107.xml"/><Relationship Id="rId165" Type="http://schemas.openxmlformats.org/officeDocument/2006/relationships/slideLayout" Target="../slideLayouts/slideLayout182.xml"/><Relationship Id="rId186" Type="http://schemas.openxmlformats.org/officeDocument/2006/relationships/slideLayout" Target="../slideLayouts/slideLayout203.xml"/><Relationship Id="rId27" Type="http://schemas.openxmlformats.org/officeDocument/2006/relationships/slideLayout" Target="../slideLayouts/slideLayout44.xml"/><Relationship Id="rId48" Type="http://schemas.openxmlformats.org/officeDocument/2006/relationships/slideLayout" Target="../slideLayouts/slideLayout65.xml"/><Relationship Id="rId69" Type="http://schemas.openxmlformats.org/officeDocument/2006/relationships/slideLayout" Target="../slideLayouts/slideLayout86.xml"/><Relationship Id="rId113" Type="http://schemas.openxmlformats.org/officeDocument/2006/relationships/slideLayout" Target="../slideLayouts/slideLayout130.xml"/><Relationship Id="rId134" Type="http://schemas.openxmlformats.org/officeDocument/2006/relationships/slideLayout" Target="../slideLayouts/slideLayout151.xml"/><Relationship Id="rId80" Type="http://schemas.openxmlformats.org/officeDocument/2006/relationships/slideLayout" Target="../slideLayouts/slideLayout97.xml"/><Relationship Id="rId155" Type="http://schemas.openxmlformats.org/officeDocument/2006/relationships/slideLayout" Target="../slideLayouts/slideLayout172.xml"/><Relationship Id="rId176" Type="http://schemas.openxmlformats.org/officeDocument/2006/relationships/slideLayout" Target="../slideLayouts/slideLayout193.xml"/><Relationship Id="rId197" Type="http://schemas.openxmlformats.org/officeDocument/2006/relationships/slideLayout" Target="../slideLayouts/slideLayout214.xml"/><Relationship Id="rId201" Type="http://schemas.openxmlformats.org/officeDocument/2006/relationships/theme" Target="../theme/theme2.xml"/><Relationship Id="rId17" Type="http://schemas.openxmlformats.org/officeDocument/2006/relationships/slideLayout" Target="../slideLayouts/slideLayout34.xml"/><Relationship Id="rId38" Type="http://schemas.openxmlformats.org/officeDocument/2006/relationships/slideLayout" Target="../slideLayouts/slideLayout55.xml"/><Relationship Id="rId59" Type="http://schemas.openxmlformats.org/officeDocument/2006/relationships/slideLayout" Target="../slideLayouts/slideLayout76.xml"/><Relationship Id="rId103" Type="http://schemas.openxmlformats.org/officeDocument/2006/relationships/slideLayout" Target="../slideLayouts/slideLayout120.xml"/><Relationship Id="rId124" Type="http://schemas.openxmlformats.org/officeDocument/2006/relationships/slideLayout" Target="../slideLayouts/slideLayout141.xml"/><Relationship Id="rId70" Type="http://schemas.openxmlformats.org/officeDocument/2006/relationships/slideLayout" Target="../slideLayouts/slideLayout87.xml"/><Relationship Id="rId91" Type="http://schemas.openxmlformats.org/officeDocument/2006/relationships/slideLayout" Target="../slideLayouts/slideLayout108.xml"/><Relationship Id="rId145" Type="http://schemas.openxmlformats.org/officeDocument/2006/relationships/slideLayout" Target="../slideLayouts/slideLayout162.xml"/><Relationship Id="rId166" Type="http://schemas.openxmlformats.org/officeDocument/2006/relationships/slideLayout" Target="../slideLayouts/slideLayout183.xml"/><Relationship Id="rId187" Type="http://schemas.openxmlformats.org/officeDocument/2006/relationships/slideLayout" Target="../slideLayouts/slideLayout204.xml"/><Relationship Id="rId1" Type="http://schemas.openxmlformats.org/officeDocument/2006/relationships/slideLayout" Target="../slideLayouts/slideLayout18.xml"/><Relationship Id="rId28" Type="http://schemas.openxmlformats.org/officeDocument/2006/relationships/slideLayout" Target="../slideLayouts/slideLayout45.xml"/><Relationship Id="rId49" Type="http://schemas.openxmlformats.org/officeDocument/2006/relationships/slideLayout" Target="../slideLayouts/slideLayout66.xml"/><Relationship Id="rId114" Type="http://schemas.openxmlformats.org/officeDocument/2006/relationships/slideLayout" Target="../slideLayouts/slideLayout131.xml"/><Relationship Id="rId60" Type="http://schemas.openxmlformats.org/officeDocument/2006/relationships/slideLayout" Target="../slideLayouts/slideLayout77.xml"/><Relationship Id="rId81" Type="http://schemas.openxmlformats.org/officeDocument/2006/relationships/slideLayout" Target="../slideLayouts/slideLayout98.xml"/><Relationship Id="rId135" Type="http://schemas.openxmlformats.org/officeDocument/2006/relationships/slideLayout" Target="../slideLayouts/slideLayout152.xml"/><Relationship Id="rId156" Type="http://schemas.openxmlformats.org/officeDocument/2006/relationships/slideLayout" Target="../slideLayouts/slideLayout173.xml"/><Relationship Id="rId177" Type="http://schemas.openxmlformats.org/officeDocument/2006/relationships/slideLayout" Target="../slideLayouts/slideLayout194.xml"/><Relationship Id="rId198" Type="http://schemas.openxmlformats.org/officeDocument/2006/relationships/slideLayout" Target="../slideLayouts/slideLayout215.xml"/><Relationship Id="rId18" Type="http://schemas.openxmlformats.org/officeDocument/2006/relationships/slideLayout" Target="../slideLayouts/slideLayout35.xml"/><Relationship Id="rId39" Type="http://schemas.openxmlformats.org/officeDocument/2006/relationships/slideLayout" Target="../slideLayouts/slideLayout56.xml"/><Relationship Id="rId50" Type="http://schemas.openxmlformats.org/officeDocument/2006/relationships/slideLayout" Target="../slideLayouts/slideLayout67.xml"/><Relationship Id="rId104" Type="http://schemas.openxmlformats.org/officeDocument/2006/relationships/slideLayout" Target="../slideLayouts/slideLayout121.xml"/><Relationship Id="rId125" Type="http://schemas.openxmlformats.org/officeDocument/2006/relationships/slideLayout" Target="../slideLayouts/slideLayout142.xml"/><Relationship Id="rId146" Type="http://schemas.openxmlformats.org/officeDocument/2006/relationships/slideLayout" Target="../slideLayouts/slideLayout163.xml"/><Relationship Id="rId167" Type="http://schemas.openxmlformats.org/officeDocument/2006/relationships/slideLayout" Target="../slideLayouts/slideLayout184.xml"/><Relationship Id="rId188" Type="http://schemas.openxmlformats.org/officeDocument/2006/relationships/slideLayout" Target="../slideLayouts/slideLayout205.xml"/><Relationship Id="rId71" Type="http://schemas.openxmlformats.org/officeDocument/2006/relationships/slideLayout" Target="../slideLayouts/slideLayout88.xml"/><Relationship Id="rId92" Type="http://schemas.openxmlformats.org/officeDocument/2006/relationships/slideLayout" Target="../slideLayouts/slideLayout10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5.xml"/><Relationship Id="rId13" Type="http://schemas.openxmlformats.org/officeDocument/2006/relationships/slideLayout" Target="../slideLayouts/slideLayout230.xml"/><Relationship Id="rId3" Type="http://schemas.openxmlformats.org/officeDocument/2006/relationships/slideLayout" Target="../slideLayouts/slideLayout220.xml"/><Relationship Id="rId7" Type="http://schemas.openxmlformats.org/officeDocument/2006/relationships/slideLayout" Target="../slideLayouts/slideLayout224.xml"/><Relationship Id="rId12" Type="http://schemas.openxmlformats.org/officeDocument/2006/relationships/slideLayout" Target="../slideLayouts/slideLayout229.xml"/><Relationship Id="rId2" Type="http://schemas.openxmlformats.org/officeDocument/2006/relationships/slideLayout" Target="../slideLayouts/slideLayout219.xml"/><Relationship Id="rId1" Type="http://schemas.openxmlformats.org/officeDocument/2006/relationships/slideLayout" Target="../slideLayouts/slideLayout218.xml"/><Relationship Id="rId6" Type="http://schemas.openxmlformats.org/officeDocument/2006/relationships/slideLayout" Target="../slideLayouts/slideLayout223.xml"/><Relationship Id="rId11" Type="http://schemas.openxmlformats.org/officeDocument/2006/relationships/slideLayout" Target="../slideLayouts/slideLayout228.xml"/><Relationship Id="rId5" Type="http://schemas.openxmlformats.org/officeDocument/2006/relationships/slideLayout" Target="../slideLayouts/slideLayout222.xml"/><Relationship Id="rId10" Type="http://schemas.openxmlformats.org/officeDocument/2006/relationships/slideLayout" Target="../slideLayouts/slideLayout227.xml"/><Relationship Id="rId4" Type="http://schemas.openxmlformats.org/officeDocument/2006/relationships/slideLayout" Target="../slideLayouts/slideLayout221.xml"/><Relationship Id="rId9" Type="http://schemas.openxmlformats.org/officeDocument/2006/relationships/slideLayout" Target="../slideLayouts/slideLayout226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47.xml"/><Relationship Id="rId299" Type="http://schemas.openxmlformats.org/officeDocument/2006/relationships/slideLayout" Target="../slideLayouts/slideLayout529.xml"/><Relationship Id="rId21" Type="http://schemas.openxmlformats.org/officeDocument/2006/relationships/slideLayout" Target="../slideLayouts/slideLayout251.xml"/><Relationship Id="rId63" Type="http://schemas.openxmlformats.org/officeDocument/2006/relationships/slideLayout" Target="../slideLayouts/slideLayout293.xml"/><Relationship Id="rId159" Type="http://schemas.openxmlformats.org/officeDocument/2006/relationships/slideLayout" Target="../slideLayouts/slideLayout389.xml"/><Relationship Id="rId324" Type="http://schemas.openxmlformats.org/officeDocument/2006/relationships/slideLayout" Target="../slideLayouts/slideLayout554.xml"/><Relationship Id="rId366" Type="http://schemas.openxmlformats.org/officeDocument/2006/relationships/slideLayout" Target="../slideLayouts/slideLayout596.xml"/><Relationship Id="rId170" Type="http://schemas.openxmlformats.org/officeDocument/2006/relationships/slideLayout" Target="../slideLayouts/slideLayout400.xml"/><Relationship Id="rId226" Type="http://schemas.openxmlformats.org/officeDocument/2006/relationships/slideLayout" Target="../slideLayouts/slideLayout456.xml"/><Relationship Id="rId268" Type="http://schemas.openxmlformats.org/officeDocument/2006/relationships/slideLayout" Target="../slideLayouts/slideLayout498.xml"/><Relationship Id="rId32" Type="http://schemas.openxmlformats.org/officeDocument/2006/relationships/slideLayout" Target="../slideLayouts/slideLayout262.xml"/><Relationship Id="rId74" Type="http://schemas.openxmlformats.org/officeDocument/2006/relationships/slideLayout" Target="../slideLayouts/slideLayout304.xml"/><Relationship Id="rId128" Type="http://schemas.openxmlformats.org/officeDocument/2006/relationships/slideLayout" Target="../slideLayouts/slideLayout358.xml"/><Relationship Id="rId335" Type="http://schemas.openxmlformats.org/officeDocument/2006/relationships/slideLayout" Target="../slideLayouts/slideLayout565.xml"/><Relationship Id="rId377" Type="http://schemas.openxmlformats.org/officeDocument/2006/relationships/slideLayout" Target="../slideLayouts/slideLayout607.xml"/><Relationship Id="rId5" Type="http://schemas.openxmlformats.org/officeDocument/2006/relationships/slideLayout" Target="../slideLayouts/slideLayout235.xml"/><Relationship Id="rId181" Type="http://schemas.openxmlformats.org/officeDocument/2006/relationships/slideLayout" Target="../slideLayouts/slideLayout411.xml"/><Relationship Id="rId237" Type="http://schemas.openxmlformats.org/officeDocument/2006/relationships/slideLayout" Target="../slideLayouts/slideLayout467.xml"/><Relationship Id="rId279" Type="http://schemas.openxmlformats.org/officeDocument/2006/relationships/slideLayout" Target="../slideLayouts/slideLayout509.xml"/><Relationship Id="rId43" Type="http://schemas.openxmlformats.org/officeDocument/2006/relationships/slideLayout" Target="../slideLayouts/slideLayout273.xml"/><Relationship Id="rId139" Type="http://schemas.openxmlformats.org/officeDocument/2006/relationships/slideLayout" Target="../slideLayouts/slideLayout369.xml"/><Relationship Id="rId290" Type="http://schemas.openxmlformats.org/officeDocument/2006/relationships/slideLayout" Target="../slideLayouts/slideLayout520.xml"/><Relationship Id="rId304" Type="http://schemas.openxmlformats.org/officeDocument/2006/relationships/slideLayout" Target="../slideLayouts/slideLayout534.xml"/><Relationship Id="rId346" Type="http://schemas.openxmlformats.org/officeDocument/2006/relationships/slideLayout" Target="../slideLayouts/slideLayout576.xml"/><Relationship Id="rId388" Type="http://schemas.openxmlformats.org/officeDocument/2006/relationships/slideLayout" Target="../slideLayouts/slideLayout618.xml"/><Relationship Id="rId85" Type="http://schemas.openxmlformats.org/officeDocument/2006/relationships/slideLayout" Target="../slideLayouts/slideLayout315.xml"/><Relationship Id="rId150" Type="http://schemas.openxmlformats.org/officeDocument/2006/relationships/slideLayout" Target="../slideLayouts/slideLayout380.xml"/><Relationship Id="rId192" Type="http://schemas.openxmlformats.org/officeDocument/2006/relationships/slideLayout" Target="../slideLayouts/slideLayout422.xml"/><Relationship Id="rId206" Type="http://schemas.openxmlformats.org/officeDocument/2006/relationships/slideLayout" Target="../slideLayouts/slideLayout436.xml"/><Relationship Id="rId248" Type="http://schemas.openxmlformats.org/officeDocument/2006/relationships/slideLayout" Target="../slideLayouts/slideLayout478.xml"/><Relationship Id="rId12" Type="http://schemas.openxmlformats.org/officeDocument/2006/relationships/slideLayout" Target="../slideLayouts/slideLayout242.xml"/><Relationship Id="rId108" Type="http://schemas.openxmlformats.org/officeDocument/2006/relationships/slideLayout" Target="../slideLayouts/slideLayout338.xml"/><Relationship Id="rId315" Type="http://schemas.openxmlformats.org/officeDocument/2006/relationships/slideLayout" Target="../slideLayouts/slideLayout545.xml"/><Relationship Id="rId357" Type="http://schemas.openxmlformats.org/officeDocument/2006/relationships/slideLayout" Target="../slideLayouts/slideLayout587.xml"/><Relationship Id="rId54" Type="http://schemas.openxmlformats.org/officeDocument/2006/relationships/slideLayout" Target="../slideLayouts/slideLayout284.xml"/><Relationship Id="rId96" Type="http://schemas.openxmlformats.org/officeDocument/2006/relationships/slideLayout" Target="../slideLayouts/slideLayout326.xml"/><Relationship Id="rId161" Type="http://schemas.openxmlformats.org/officeDocument/2006/relationships/slideLayout" Target="../slideLayouts/slideLayout391.xml"/><Relationship Id="rId217" Type="http://schemas.openxmlformats.org/officeDocument/2006/relationships/slideLayout" Target="../slideLayouts/slideLayout447.xml"/><Relationship Id="rId259" Type="http://schemas.openxmlformats.org/officeDocument/2006/relationships/slideLayout" Target="../slideLayouts/slideLayout489.xml"/><Relationship Id="rId23" Type="http://schemas.openxmlformats.org/officeDocument/2006/relationships/slideLayout" Target="../slideLayouts/slideLayout253.xml"/><Relationship Id="rId119" Type="http://schemas.openxmlformats.org/officeDocument/2006/relationships/slideLayout" Target="../slideLayouts/slideLayout349.xml"/><Relationship Id="rId270" Type="http://schemas.openxmlformats.org/officeDocument/2006/relationships/slideLayout" Target="../slideLayouts/slideLayout500.xml"/><Relationship Id="rId326" Type="http://schemas.openxmlformats.org/officeDocument/2006/relationships/slideLayout" Target="../slideLayouts/slideLayout556.xml"/><Relationship Id="rId65" Type="http://schemas.openxmlformats.org/officeDocument/2006/relationships/slideLayout" Target="../slideLayouts/slideLayout295.xml"/><Relationship Id="rId130" Type="http://schemas.openxmlformats.org/officeDocument/2006/relationships/slideLayout" Target="../slideLayouts/slideLayout360.xml"/><Relationship Id="rId368" Type="http://schemas.openxmlformats.org/officeDocument/2006/relationships/slideLayout" Target="../slideLayouts/slideLayout598.xml"/><Relationship Id="rId172" Type="http://schemas.openxmlformats.org/officeDocument/2006/relationships/slideLayout" Target="../slideLayouts/slideLayout402.xml"/><Relationship Id="rId228" Type="http://schemas.openxmlformats.org/officeDocument/2006/relationships/slideLayout" Target="../slideLayouts/slideLayout458.xml"/><Relationship Id="rId281" Type="http://schemas.openxmlformats.org/officeDocument/2006/relationships/slideLayout" Target="../slideLayouts/slideLayout511.xml"/><Relationship Id="rId337" Type="http://schemas.openxmlformats.org/officeDocument/2006/relationships/slideLayout" Target="../slideLayouts/slideLayout567.xml"/><Relationship Id="rId34" Type="http://schemas.openxmlformats.org/officeDocument/2006/relationships/slideLayout" Target="../slideLayouts/slideLayout264.xml"/><Relationship Id="rId76" Type="http://schemas.openxmlformats.org/officeDocument/2006/relationships/slideLayout" Target="../slideLayouts/slideLayout306.xml"/><Relationship Id="rId141" Type="http://schemas.openxmlformats.org/officeDocument/2006/relationships/slideLayout" Target="../slideLayouts/slideLayout371.xml"/><Relationship Id="rId379" Type="http://schemas.openxmlformats.org/officeDocument/2006/relationships/slideLayout" Target="../slideLayouts/slideLayout609.xml"/><Relationship Id="rId7" Type="http://schemas.openxmlformats.org/officeDocument/2006/relationships/slideLayout" Target="../slideLayouts/slideLayout237.xml"/><Relationship Id="rId183" Type="http://schemas.openxmlformats.org/officeDocument/2006/relationships/slideLayout" Target="../slideLayouts/slideLayout413.xml"/><Relationship Id="rId239" Type="http://schemas.openxmlformats.org/officeDocument/2006/relationships/slideLayout" Target="../slideLayouts/slideLayout469.xml"/><Relationship Id="rId250" Type="http://schemas.openxmlformats.org/officeDocument/2006/relationships/slideLayout" Target="../slideLayouts/slideLayout480.xml"/><Relationship Id="rId292" Type="http://schemas.openxmlformats.org/officeDocument/2006/relationships/slideLayout" Target="../slideLayouts/slideLayout522.xml"/><Relationship Id="rId306" Type="http://schemas.openxmlformats.org/officeDocument/2006/relationships/slideLayout" Target="../slideLayouts/slideLayout536.xml"/><Relationship Id="rId45" Type="http://schemas.openxmlformats.org/officeDocument/2006/relationships/slideLayout" Target="../slideLayouts/slideLayout275.xml"/><Relationship Id="rId87" Type="http://schemas.openxmlformats.org/officeDocument/2006/relationships/slideLayout" Target="../slideLayouts/slideLayout317.xml"/><Relationship Id="rId110" Type="http://schemas.openxmlformats.org/officeDocument/2006/relationships/slideLayout" Target="../slideLayouts/slideLayout340.xml"/><Relationship Id="rId348" Type="http://schemas.openxmlformats.org/officeDocument/2006/relationships/slideLayout" Target="../slideLayouts/slideLayout578.xml"/><Relationship Id="rId152" Type="http://schemas.openxmlformats.org/officeDocument/2006/relationships/slideLayout" Target="../slideLayouts/slideLayout382.xml"/><Relationship Id="rId194" Type="http://schemas.openxmlformats.org/officeDocument/2006/relationships/slideLayout" Target="../slideLayouts/slideLayout424.xml"/><Relationship Id="rId208" Type="http://schemas.openxmlformats.org/officeDocument/2006/relationships/slideLayout" Target="../slideLayouts/slideLayout438.xml"/><Relationship Id="rId261" Type="http://schemas.openxmlformats.org/officeDocument/2006/relationships/slideLayout" Target="../slideLayouts/slideLayout491.xml"/><Relationship Id="rId14" Type="http://schemas.openxmlformats.org/officeDocument/2006/relationships/slideLayout" Target="../slideLayouts/slideLayout244.xml"/><Relationship Id="rId56" Type="http://schemas.openxmlformats.org/officeDocument/2006/relationships/slideLayout" Target="../slideLayouts/slideLayout286.xml"/><Relationship Id="rId317" Type="http://schemas.openxmlformats.org/officeDocument/2006/relationships/slideLayout" Target="../slideLayouts/slideLayout547.xml"/><Relationship Id="rId359" Type="http://schemas.openxmlformats.org/officeDocument/2006/relationships/slideLayout" Target="../slideLayouts/slideLayout589.xml"/><Relationship Id="rId98" Type="http://schemas.openxmlformats.org/officeDocument/2006/relationships/slideLayout" Target="../slideLayouts/slideLayout328.xml"/><Relationship Id="rId121" Type="http://schemas.openxmlformats.org/officeDocument/2006/relationships/slideLayout" Target="../slideLayouts/slideLayout351.xml"/><Relationship Id="rId163" Type="http://schemas.openxmlformats.org/officeDocument/2006/relationships/slideLayout" Target="../slideLayouts/slideLayout393.xml"/><Relationship Id="rId219" Type="http://schemas.openxmlformats.org/officeDocument/2006/relationships/slideLayout" Target="../slideLayouts/slideLayout449.xml"/><Relationship Id="rId370" Type="http://schemas.openxmlformats.org/officeDocument/2006/relationships/slideLayout" Target="../slideLayouts/slideLayout600.xml"/><Relationship Id="rId230" Type="http://schemas.openxmlformats.org/officeDocument/2006/relationships/slideLayout" Target="../slideLayouts/slideLayout460.xml"/><Relationship Id="rId25" Type="http://schemas.openxmlformats.org/officeDocument/2006/relationships/slideLayout" Target="../slideLayouts/slideLayout255.xml"/><Relationship Id="rId67" Type="http://schemas.openxmlformats.org/officeDocument/2006/relationships/slideLayout" Target="../slideLayouts/slideLayout297.xml"/><Relationship Id="rId272" Type="http://schemas.openxmlformats.org/officeDocument/2006/relationships/slideLayout" Target="../slideLayouts/slideLayout502.xml"/><Relationship Id="rId328" Type="http://schemas.openxmlformats.org/officeDocument/2006/relationships/slideLayout" Target="../slideLayouts/slideLayout558.xml"/><Relationship Id="rId132" Type="http://schemas.openxmlformats.org/officeDocument/2006/relationships/slideLayout" Target="../slideLayouts/slideLayout362.xml"/><Relationship Id="rId174" Type="http://schemas.openxmlformats.org/officeDocument/2006/relationships/slideLayout" Target="../slideLayouts/slideLayout404.xml"/><Relationship Id="rId381" Type="http://schemas.openxmlformats.org/officeDocument/2006/relationships/slideLayout" Target="../slideLayouts/slideLayout611.xml"/><Relationship Id="rId241" Type="http://schemas.openxmlformats.org/officeDocument/2006/relationships/slideLayout" Target="../slideLayouts/slideLayout471.xml"/><Relationship Id="rId36" Type="http://schemas.openxmlformats.org/officeDocument/2006/relationships/slideLayout" Target="../slideLayouts/slideLayout266.xml"/><Relationship Id="rId283" Type="http://schemas.openxmlformats.org/officeDocument/2006/relationships/slideLayout" Target="../slideLayouts/slideLayout513.xml"/><Relationship Id="rId339" Type="http://schemas.openxmlformats.org/officeDocument/2006/relationships/slideLayout" Target="../slideLayouts/slideLayout569.xml"/><Relationship Id="rId78" Type="http://schemas.openxmlformats.org/officeDocument/2006/relationships/slideLayout" Target="../slideLayouts/slideLayout308.xml"/><Relationship Id="rId101" Type="http://schemas.openxmlformats.org/officeDocument/2006/relationships/slideLayout" Target="../slideLayouts/slideLayout331.xml"/><Relationship Id="rId143" Type="http://schemas.openxmlformats.org/officeDocument/2006/relationships/slideLayout" Target="../slideLayouts/slideLayout373.xml"/><Relationship Id="rId185" Type="http://schemas.openxmlformats.org/officeDocument/2006/relationships/slideLayout" Target="../slideLayouts/slideLayout415.xml"/><Relationship Id="rId350" Type="http://schemas.openxmlformats.org/officeDocument/2006/relationships/slideLayout" Target="../slideLayouts/slideLayout580.xml"/><Relationship Id="rId9" Type="http://schemas.openxmlformats.org/officeDocument/2006/relationships/slideLayout" Target="../slideLayouts/slideLayout239.xml"/><Relationship Id="rId210" Type="http://schemas.openxmlformats.org/officeDocument/2006/relationships/slideLayout" Target="../slideLayouts/slideLayout440.xml"/><Relationship Id="rId252" Type="http://schemas.openxmlformats.org/officeDocument/2006/relationships/slideLayout" Target="../slideLayouts/slideLayout482.xml"/><Relationship Id="rId294" Type="http://schemas.openxmlformats.org/officeDocument/2006/relationships/slideLayout" Target="../slideLayouts/slideLayout524.xml"/><Relationship Id="rId308" Type="http://schemas.openxmlformats.org/officeDocument/2006/relationships/slideLayout" Target="../slideLayouts/slideLayout538.xml"/><Relationship Id="rId47" Type="http://schemas.openxmlformats.org/officeDocument/2006/relationships/slideLayout" Target="../slideLayouts/slideLayout277.xml"/><Relationship Id="rId89" Type="http://schemas.openxmlformats.org/officeDocument/2006/relationships/slideLayout" Target="../slideLayouts/slideLayout319.xml"/><Relationship Id="rId112" Type="http://schemas.openxmlformats.org/officeDocument/2006/relationships/slideLayout" Target="../slideLayouts/slideLayout342.xml"/><Relationship Id="rId154" Type="http://schemas.openxmlformats.org/officeDocument/2006/relationships/slideLayout" Target="../slideLayouts/slideLayout384.xml"/><Relationship Id="rId361" Type="http://schemas.openxmlformats.org/officeDocument/2006/relationships/slideLayout" Target="../slideLayouts/slideLayout591.xml"/><Relationship Id="rId196" Type="http://schemas.openxmlformats.org/officeDocument/2006/relationships/slideLayout" Target="../slideLayouts/slideLayout426.xml"/><Relationship Id="rId200" Type="http://schemas.openxmlformats.org/officeDocument/2006/relationships/slideLayout" Target="../slideLayouts/slideLayout430.xml"/><Relationship Id="rId382" Type="http://schemas.openxmlformats.org/officeDocument/2006/relationships/slideLayout" Target="../slideLayouts/slideLayout612.xml"/><Relationship Id="rId16" Type="http://schemas.openxmlformats.org/officeDocument/2006/relationships/slideLayout" Target="../slideLayouts/slideLayout246.xml"/><Relationship Id="rId221" Type="http://schemas.openxmlformats.org/officeDocument/2006/relationships/slideLayout" Target="../slideLayouts/slideLayout451.xml"/><Relationship Id="rId242" Type="http://schemas.openxmlformats.org/officeDocument/2006/relationships/slideLayout" Target="../slideLayouts/slideLayout472.xml"/><Relationship Id="rId263" Type="http://schemas.openxmlformats.org/officeDocument/2006/relationships/slideLayout" Target="../slideLayouts/slideLayout493.xml"/><Relationship Id="rId284" Type="http://schemas.openxmlformats.org/officeDocument/2006/relationships/slideLayout" Target="../slideLayouts/slideLayout514.xml"/><Relationship Id="rId319" Type="http://schemas.openxmlformats.org/officeDocument/2006/relationships/slideLayout" Target="../slideLayouts/slideLayout549.xml"/><Relationship Id="rId37" Type="http://schemas.openxmlformats.org/officeDocument/2006/relationships/slideLayout" Target="../slideLayouts/slideLayout267.xml"/><Relationship Id="rId58" Type="http://schemas.openxmlformats.org/officeDocument/2006/relationships/slideLayout" Target="../slideLayouts/slideLayout288.xml"/><Relationship Id="rId79" Type="http://schemas.openxmlformats.org/officeDocument/2006/relationships/slideLayout" Target="../slideLayouts/slideLayout309.xml"/><Relationship Id="rId102" Type="http://schemas.openxmlformats.org/officeDocument/2006/relationships/slideLayout" Target="../slideLayouts/slideLayout332.xml"/><Relationship Id="rId123" Type="http://schemas.openxmlformats.org/officeDocument/2006/relationships/slideLayout" Target="../slideLayouts/slideLayout353.xml"/><Relationship Id="rId144" Type="http://schemas.openxmlformats.org/officeDocument/2006/relationships/slideLayout" Target="../slideLayouts/slideLayout374.xml"/><Relationship Id="rId330" Type="http://schemas.openxmlformats.org/officeDocument/2006/relationships/slideLayout" Target="../slideLayouts/slideLayout560.xml"/><Relationship Id="rId90" Type="http://schemas.openxmlformats.org/officeDocument/2006/relationships/slideLayout" Target="../slideLayouts/slideLayout320.xml"/><Relationship Id="rId165" Type="http://schemas.openxmlformats.org/officeDocument/2006/relationships/slideLayout" Target="../slideLayouts/slideLayout395.xml"/><Relationship Id="rId186" Type="http://schemas.openxmlformats.org/officeDocument/2006/relationships/slideLayout" Target="../slideLayouts/slideLayout416.xml"/><Relationship Id="rId351" Type="http://schemas.openxmlformats.org/officeDocument/2006/relationships/slideLayout" Target="../slideLayouts/slideLayout581.xml"/><Relationship Id="rId372" Type="http://schemas.openxmlformats.org/officeDocument/2006/relationships/slideLayout" Target="../slideLayouts/slideLayout602.xml"/><Relationship Id="rId211" Type="http://schemas.openxmlformats.org/officeDocument/2006/relationships/slideLayout" Target="../slideLayouts/slideLayout441.xml"/><Relationship Id="rId232" Type="http://schemas.openxmlformats.org/officeDocument/2006/relationships/slideLayout" Target="../slideLayouts/slideLayout462.xml"/><Relationship Id="rId253" Type="http://schemas.openxmlformats.org/officeDocument/2006/relationships/slideLayout" Target="../slideLayouts/slideLayout483.xml"/><Relationship Id="rId274" Type="http://schemas.openxmlformats.org/officeDocument/2006/relationships/slideLayout" Target="../slideLayouts/slideLayout504.xml"/><Relationship Id="rId295" Type="http://schemas.openxmlformats.org/officeDocument/2006/relationships/slideLayout" Target="../slideLayouts/slideLayout525.xml"/><Relationship Id="rId309" Type="http://schemas.openxmlformats.org/officeDocument/2006/relationships/slideLayout" Target="../slideLayouts/slideLayout539.xml"/><Relationship Id="rId27" Type="http://schemas.openxmlformats.org/officeDocument/2006/relationships/slideLayout" Target="../slideLayouts/slideLayout257.xml"/><Relationship Id="rId48" Type="http://schemas.openxmlformats.org/officeDocument/2006/relationships/slideLayout" Target="../slideLayouts/slideLayout278.xml"/><Relationship Id="rId69" Type="http://schemas.openxmlformats.org/officeDocument/2006/relationships/slideLayout" Target="../slideLayouts/slideLayout299.xml"/><Relationship Id="rId113" Type="http://schemas.openxmlformats.org/officeDocument/2006/relationships/slideLayout" Target="../slideLayouts/slideLayout343.xml"/><Relationship Id="rId134" Type="http://schemas.openxmlformats.org/officeDocument/2006/relationships/slideLayout" Target="../slideLayouts/slideLayout364.xml"/><Relationship Id="rId320" Type="http://schemas.openxmlformats.org/officeDocument/2006/relationships/slideLayout" Target="../slideLayouts/slideLayout550.xml"/><Relationship Id="rId80" Type="http://schemas.openxmlformats.org/officeDocument/2006/relationships/slideLayout" Target="../slideLayouts/slideLayout310.xml"/><Relationship Id="rId155" Type="http://schemas.openxmlformats.org/officeDocument/2006/relationships/slideLayout" Target="../slideLayouts/slideLayout385.xml"/><Relationship Id="rId176" Type="http://schemas.openxmlformats.org/officeDocument/2006/relationships/slideLayout" Target="../slideLayouts/slideLayout406.xml"/><Relationship Id="rId197" Type="http://schemas.openxmlformats.org/officeDocument/2006/relationships/slideLayout" Target="../slideLayouts/slideLayout427.xml"/><Relationship Id="rId341" Type="http://schemas.openxmlformats.org/officeDocument/2006/relationships/slideLayout" Target="../slideLayouts/slideLayout571.xml"/><Relationship Id="rId362" Type="http://schemas.openxmlformats.org/officeDocument/2006/relationships/slideLayout" Target="../slideLayouts/slideLayout592.xml"/><Relationship Id="rId383" Type="http://schemas.openxmlformats.org/officeDocument/2006/relationships/slideLayout" Target="../slideLayouts/slideLayout613.xml"/><Relationship Id="rId201" Type="http://schemas.openxmlformats.org/officeDocument/2006/relationships/slideLayout" Target="../slideLayouts/slideLayout431.xml"/><Relationship Id="rId222" Type="http://schemas.openxmlformats.org/officeDocument/2006/relationships/slideLayout" Target="../slideLayouts/slideLayout452.xml"/><Relationship Id="rId243" Type="http://schemas.openxmlformats.org/officeDocument/2006/relationships/slideLayout" Target="../slideLayouts/slideLayout473.xml"/><Relationship Id="rId264" Type="http://schemas.openxmlformats.org/officeDocument/2006/relationships/slideLayout" Target="../slideLayouts/slideLayout494.xml"/><Relationship Id="rId285" Type="http://schemas.openxmlformats.org/officeDocument/2006/relationships/slideLayout" Target="../slideLayouts/slideLayout515.xml"/><Relationship Id="rId17" Type="http://schemas.openxmlformats.org/officeDocument/2006/relationships/slideLayout" Target="../slideLayouts/slideLayout247.xml"/><Relationship Id="rId38" Type="http://schemas.openxmlformats.org/officeDocument/2006/relationships/slideLayout" Target="../slideLayouts/slideLayout268.xml"/><Relationship Id="rId59" Type="http://schemas.openxmlformats.org/officeDocument/2006/relationships/slideLayout" Target="../slideLayouts/slideLayout289.xml"/><Relationship Id="rId103" Type="http://schemas.openxmlformats.org/officeDocument/2006/relationships/slideLayout" Target="../slideLayouts/slideLayout333.xml"/><Relationship Id="rId124" Type="http://schemas.openxmlformats.org/officeDocument/2006/relationships/slideLayout" Target="../slideLayouts/slideLayout354.xml"/><Relationship Id="rId310" Type="http://schemas.openxmlformats.org/officeDocument/2006/relationships/slideLayout" Target="../slideLayouts/slideLayout540.xml"/><Relationship Id="rId70" Type="http://schemas.openxmlformats.org/officeDocument/2006/relationships/slideLayout" Target="../slideLayouts/slideLayout300.xml"/><Relationship Id="rId91" Type="http://schemas.openxmlformats.org/officeDocument/2006/relationships/slideLayout" Target="../slideLayouts/slideLayout321.xml"/><Relationship Id="rId145" Type="http://schemas.openxmlformats.org/officeDocument/2006/relationships/slideLayout" Target="../slideLayouts/slideLayout375.xml"/><Relationship Id="rId166" Type="http://schemas.openxmlformats.org/officeDocument/2006/relationships/slideLayout" Target="../slideLayouts/slideLayout396.xml"/><Relationship Id="rId187" Type="http://schemas.openxmlformats.org/officeDocument/2006/relationships/slideLayout" Target="../slideLayouts/slideLayout417.xml"/><Relationship Id="rId331" Type="http://schemas.openxmlformats.org/officeDocument/2006/relationships/slideLayout" Target="../slideLayouts/slideLayout561.xml"/><Relationship Id="rId352" Type="http://schemas.openxmlformats.org/officeDocument/2006/relationships/slideLayout" Target="../slideLayouts/slideLayout582.xml"/><Relationship Id="rId373" Type="http://schemas.openxmlformats.org/officeDocument/2006/relationships/slideLayout" Target="../slideLayouts/slideLayout603.xml"/><Relationship Id="rId1" Type="http://schemas.openxmlformats.org/officeDocument/2006/relationships/slideLayout" Target="../slideLayouts/slideLayout231.xml"/><Relationship Id="rId212" Type="http://schemas.openxmlformats.org/officeDocument/2006/relationships/slideLayout" Target="../slideLayouts/slideLayout442.xml"/><Relationship Id="rId233" Type="http://schemas.openxmlformats.org/officeDocument/2006/relationships/slideLayout" Target="../slideLayouts/slideLayout463.xml"/><Relationship Id="rId254" Type="http://schemas.openxmlformats.org/officeDocument/2006/relationships/slideLayout" Target="../slideLayouts/slideLayout484.xml"/><Relationship Id="rId28" Type="http://schemas.openxmlformats.org/officeDocument/2006/relationships/slideLayout" Target="../slideLayouts/slideLayout258.xml"/><Relationship Id="rId49" Type="http://schemas.openxmlformats.org/officeDocument/2006/relationships/slideLayout" Target="../slideLayouts/slideLayout279.xml"/><Relationship Id="rId114" Type="http://schemas.openxmlformats.org/officeDocument/2006/relationships/slideLayout" Target="../slideLayouts/slideLayout344.xml"/><Relationship Id="rId275" Type="http://schemas.openxmlformats.org/officeDocument/2006/relationships/slideLayout" Target="../slideLayouts/slideLayout505.xml"/><Relationship Id="rId296" Type="http://schemas.openxmlformats.org/officeDocument/2006/relationships/slideLayout" Target="../slideLayouts/slideLayout526.xml"/><Relationship Id="rId300" Type="http://schemas.openxmlformats.org/officeDocument/2006/relationships/slideLayout" Target="../slideLayouts/slideLayout530.xml"/><Relationship Id="rId60" Type="http://schemas.openxmlformats.org/officeDocument/2006/relationships/slideLayout" Target="../slideLayouts/slideLayout290.xml"/><Relationship Id="rId81" Type="http://schemas.openxmlformats.org/officeDocument/2006/relationships/slideLayout" Target="../slideLayouts/slideLayout311.xml"/><Relationship Id="rId135" Type="http://schemas.openxmlformats.org/officeDocument/2006/relationships/slideLayout" Target="../slideLayouts/slideLayout365.xml"/><Relationship Id="rId156" Type="http://schemas.openxmlformats.org/officeDocument/2006/relationships/slideLayout" Target="../slideLayouts/slideLayout386.xml"/><Relationship Id="rId177" Type="http://schemas.openxmlformats.org/officeDocument/2006/relationships/slideLayout" Target="../slideLayouts/slideLayout407.xml"/><Relationship Id="rId198" Type="http://schemas.openxmlformats.org/officeDocument/2006/relationships/slideLayout" Target="../slideLayouts/slideLayout428.xml"/><Relationship Id="rId321" Type="http://schemas.openxmlformats.org/officeDocument/2006/relationships/slideLayout" Target="../slideLayouts/slideLayout551.xml"/><Relationship Id="rId342" Type="http://schemas.openxmlformats.org/officeDocument/2006/relationships/slideLayout" Target="../slideLayouts/slideLayout572.xml"/><Relationship Id="rId363" Type="http://schemas.openxmlformats.org/officeDocument/2006/relationships/slideLayout" Target="../slideLayouts/slideLayout593.xml"/><Relationship Id="rId384" Type="http://schemas.openxmlformats.org/officeDocument/2006/relationships/slideLayout" Target="../slideLayouts/slideLayout614.xml"/><Relationship Id="rId202" Type="http://schemas.openxmlformats.org/officeDocument/2006/relationships/slideLayout" Target="../slideLayouts/slideLayout432.xml"/><Relationship Id="rId223" Type="http://schemas.openxmlformats.org/officeDocument/2006/relationships/slideLayout" Target="../slideLayouts/slideLayout453.xml"/><Relationship Id="rId244" Type="http://schemas.openxmlformats.org/officeDocument/2006/relationships/slideLayout" Target="../slideLayouts/slideLayout474.xml"/><Relationship Id="rId18" Type="http://schemas.openxmlformats.org/officeDocument/2006/relationships/slideLayout" Target="../slideLayouts/slideLayout248.xml"/><Relationship Id="rId39" Type="http://schemas.openxmlformats.org/officeDocument/2006/relationships/slideLayout" Target="../slideLayouts/slideLayout269.xml"/><Relationship Id="rId265" Type="http://schemas.openxmlformats.org/officeDocument/2006/relationships/slideLayout" Target="../slideLayouts/slideLayout495.xml"/><Relationship Id="rId286" Type="http://schemas.openxmlformats.org/officeDocument/2006/relationships/slideLayout" Target="../slideLayouts/slideLayout516.xml"/><Relationship Id="rId50" Type="http://schemas.openxmlformats.org/officeDocument/2006/relationships/slideLayout" Target="../slideLayouts/slideLayout280.xml"/><Relationship Id="rId104" Type="http://schemas.openxmlformats.org/officeDocument/2006/relationships/slideLayout" Target="../slideLayouts/slideLayout334.xml"/><Relationship Id="rId125" Type="http://schemas.openxmlformats.org/officeDocument/2006/relationships/slideLayout" Target="../slideLayouts/slideLayout355.xml"/><Relationship Id="rId146" Type="http://schemas.openxmlformats.org/officeDocument/2006/relationships/slideLayout" Target="../slideLayouts/slideLayout376.xml"/><Relationship Id="rId167" Type="http://schemas.openxmlformats.org/officeDocument/2006/relationships/slideLayout" Target="../slideLayouts/slideLayout397.xml"/><Relationship Id="rId188" Type="http://schemas.openxmlformats.org/officeDocument/2006/relationships/slideLayout" Target="../slideLayouts/slideLayout418.xml"/><Relationship Id="rId311" Type="http://schemas.openxmlformats.org/officeDocument/2006/relationships/slideLayout" Target="../slideLayouts/slideLayout541.xml"/><Relationship Id="rId332" Type="http://schemas.openxmlformats.org/officeDocument/2006/relationships/slideLayout" Target="../slideLayouts/slideLayout562.xml"/><Relationship Id="rId353" Type="http://schemas.openxmlformats.org/officeDocument/2006/relationships/slideLayout" Target="../slideLayouts/slideLayout583.xml"/><Relationship Id="rId374" Type="http://schemas.openxmlformats.org/officeDocument/2006/relationships/slideLayout" Target="../slideLayouts/slideLayout604.xml"/><Relationship Id="rId71" Type="http://schemas.openxmlformats.org/officeDocument/2006/relationships/slideLayout" Target="../slideLayouts/slideLayout301.xml"/><Relationship Id="rId92" Type="http://schemas.openxmlformats.org/officeDocument/2006/relationships/slideLayout" Target="../slideLayouts/slideLayout322.xml"/><Relationship Id="rId213" Type="http://schemas.openxmlformats.org/officeDocument/2006/relationships/slideLayout" Target="../slideLayouts/slideLayout443.xml"/><Relationship Id="rId234" Type="http://schemas.openxmlformats.org/officeDocument/2006/relationships/slideLayout" Target="../slideLayouts/slideLayout464.xml"/><Relationship Id="rId2" Type="http://schemas.openxmlformats.org/officeDocument/2006/relationships/slideLayout" Target="../slideLayouts/slideLayout232.xml"/><Relationship Id="rId29" Type="http://schemas.openxmlformats.org/officeDocument/2006/relationships/slideLayout" Target="../slideLayouts/slideLayout259.xml"/><Relationship Id="rId255" Type="http://schemas.openxmlformats.org/officeDocument/2006/relationships/slideLayout" Target="../slideLayouts/slideLayout485.xml"/><Relationship Id="rId276" Type="http://schemas.openxmlformats.org/officeDocument/2006/relationships/slideLayout" Target="../slideLayouts/slideLayout506.xml"/><Relationship Id="rId297" Type="http://schemas.openxmlformats.org/officeDocument/2006/relationships/slideLayout" Target="../slideLayouts/slideLayout527.xml"/><Relationship Id="rId40" Type="http://schemas.openxmlformats.org/officeDocument/2006/relationships/slideLayout" Target="../slideLayouts/slideLayout270.xml"/><Relationship Id="rId115" Type="http://schemas.openxmlformats.org/officeDocument/2006/relationships/slideLayout" Target="../slideLayouts/slideLayout345.xml"/><Relationship Id="rId136" Type="http://schemas.openxmlformats.org/officeDocument/2006/relationships/slideLayout" Target="../slideLayouts/slideLayout366.xml"/><Relationship Id="rId157" Type="http://schemas.openxmlformats.org/officeDocument/2006/relationships/slideLayout" Target="../slideLayouts/slideLayout387.xml"/><Relationship Id="rId178" Type="http://schemas.openxmlformats.org/officeDocument/2006/relationships/slideLayout" Target="../slideLayouts/slideLayout408.xml"/><Relationship Id="rId301" Type="http://schemas.openxmlformats.org/officeDocument/2006/relationships/slideLayout" Target="../slideLayouts/slideLayout531.xml"/><Relationship Id="rId322" Type="http://schemas.openxmlformats.org/officeDocument/2006/relationships/slideLayout" Target="../slideLayouts/slideLayout552.xml"/><Relationship Id="rId343" Type="http://schemas.openxmlformats.org/officeDocument/2006/relationships/slideLayout" Target="../slideLayouts/slideLayout573.xml"/><Relationship Id="rId364" Type="http://schemas.openxmlformats.org/officeDocument/2006/relationships/slideLayout" Target="../slideLayouts/slideLayout594.xml"/><Relationship Id="rId61" Type="http://schemas.openxmlformats.org/officeDocument/2006/relationships/slideLayout" Target="../slideLayouts/slideLayout291.xml"/><Relationship Id="rId82" Type="http://schemas.openxmlformats.org/officeDocument/2006/relationships/slideLayout" Target="../slideLayouts/slideLayout312.xml"/><Relationship Id="rId199" Type="http://schemas.openxmlformats.org/officeDocument/2006/relationships/slideLayout" Target="../slideLayouts/slideLayout429.xml"/><Relationship Id="rId203" Type="http://schemas.openxmlformats.org/officeDocument/2006/relationships/slideLayout" Target="../slideLayouts/slideLayout433.xml"/><Relationship Id="rId385" Type="http://schemas.openxmlformats.org/officeDocument/2006/relationships/slideLayout" Target="../slideLayouts/slideLayout615.xml"/><Relationship Id="rId19" Type="http://schemas.openxmlformats.org/officeDocument/2006/relationships/slideLayout" Target="../slideLayouts/slideLayout249.xml"/><Relationship Id="rId224" Type="http://schemas.openxmlformats.org/officeDocument/2006/relationships/slideLayout" Target="../slideLayouts/slideLayout454.xml"/><Relationship Id="rId245" Type="http://schemas.openxmlformats.org/officeDocument/2006/relationships/slideLayout" Target="../slideLayouts/slideLayout475.xml"/><Relationship Id="rId266" Type="http://schemas.openxmlformats.org/officeDocument/2006/relationships/slideLayout" Target="../slideLayouts/slideLayout496.xml"/><Relationship Id="rId287" Type="http://schemas.openxmlformats.org/officeDocument/2006/relationships/slideLayout" Target="../slideLayouts/slideLayout517.xml"/><Relationship Id="rId30" Type="http://schemas.openxmlformats.org/officeDocument/2006/relationships/slideLayout" Target="../slideLayouts/slideLayout260.xml"/><Relationship Id="rId105" Type="http://schemas.openxmlformats.org/officeDocument/2006/relationships/slideLayout" Target="../slideLayouts/slideLayout335.xml"/><Relationship Id="rId126" Type="http://schemas.openxmlformats.org/officeDocument/2006/relationships/slideLayout" Target="../slideLayouts/slideLayout356.xml"/><Relationship Id="rId147" Type="http://schemas.openxmlformats.org/officeDocument/2006/relationships/slideLayout" Target="../slideLayouts/slideLayout377.xml"/><Relationship Id="rId168" Type="http://schemas.openxmlformats.org/officeDocument/2006/relationships/slideLayout" Target="../slideLayouts/slideLayout398.xml"/><Relationship Id="rId312" Type="http://schemas.openxmlformats.org/officeDocument/2006/relationships/slideLayout" Target="../slideLayouts/slideLayout542.xml"/><Relationship Id="rId333" Type="http://schemas.openxmlformats.org/officeDocument/2006/relationships/slideLayout" Target="../slideLayouts/slideLayout563.xml"/><Relationship Id="rId354" Type="http://schemas.openxmlformats.org/officeDocument/2006/relationships/slideLayout" Target="../slideLayouts/slideLayout584.xml"/><Relationship Id="rId51" Type="http://schemas.openxmlformats.org/officeDocument/2006/relationships/slideLayout" Target="../slideLayouts/slideLayout281.xml"/><Relationship Id="rId72" Type="http://schemas.openxmlformats.org/officeDocument/2006/relationships/slideLayout" Target="../slideLayouts/slideLayout302.xml"/><Relationship Id="rId93" Type="http://schemas.openxmlformats.org/officeDocument/2006/relationships/slideLayout" Target="../slideLayouts/slideLayout323.xml"/><Relationship Id="rId189" Type="http://schemas.openxmlformats.org/officeDocument/2006/relationships/slideLayout" Target="../slideLayouts/slideLayout419.xml"/><Relationship Id="rId375" Type="http://schemas.openxmlformats.org/officeDocument/2006/relationships/slideLayout" Target="../slideLayouts/slideLayout605.xml"/><Relationship Id="rId3" Type="http://schemas.openxmlformats.org/officeDocument/2006/relationships/slideLayout" Target="../slideLayouts/slideLayout233.xml"/><Relationship Id="rId214" Type="http://schemas.openxmlformats.org/officeDocument/2006/relationships/slideLayout" Target="../slideLayouts/slideLayout444.xml"/><Relationship Id="rId235" Type="http://schemas.openxmlformats.org/officeDocument/2006/relationships/slideLayout" Target="../slideLayouts/slideLayout465.xml"/><Relationship Id="rId256" Type="http://schemas.openxmlformats.org/officeDocument/2006/relationships/slideLayout" Target="../slideLayouts/slideLayout486.xml"/><Relationship Id="rId277" Type="http://schemas.openxmlformats.org/officeDocument/2006/relationships/slideLayout" Target="../slideLayouts/slideLayout507.xml"/><Relationship Id="rId298" Type="http://schemas.openxmlformats.org/officeDocument/2006/relationships/slideLayout" Target="../slideLayouts/slideLayout528.xml"/><Relationship Id="rId116" Type="http://schemas.openxmlformats.org/officeDocument/2006/relationships/slideLayout" Target="../slideLayouts/slideLayout346.xml"/><Relationship Id="rId137" Type="http://schemas.openxmlformats.org/officeDocument/2006/relationships/slideLayout" Target="../slideLayouts/slideLayout367.xml"/><Relationship Id="rId158" Type="http://schemas.openxmlformats.org/officeDocument/2006/relationships/slideLayout" Target="../slideLayouts/slideLayout388.xml"/><Relationship Id="rId302" Type="http://schemas.openxmlformats.org/officeDocument/2006/relationships/slideLayout" Target="../slideLayouts/slideLayout532.xml"/><Relationship Id="rId323" Type="http://schemas.openxmlformats.org/officeDocument/2006/relationships/slideLayout" Target="../slideLayouts/slideLayout553.xml"/><Relationship Id="rId344" Type="http://schemas.openxmlformats.org/officeDocument/2006/relationships/slideLayout" Target="../slideLayouts/slideLayout574.xml"/><Relationship Id="rId20" Type="http://schemas.openxmlformats.org/officeDocument/2006/relationships/slideLayout" Target="../slideLayouts/slideLayout250.xml"/><Relationship Id="rId41" Type="http://schemas.openxmlformats.org/officeDocument/2006/relationships/slideLayout" Target="../slideLayouts/slideLayout271.xml"/><Relationship Id="rId62" Type="http://schemas.openxmlformats.org/officeDocument/2006/relationships/slideLayout" Target="../slideLayouts/slideLayout292.xml"/><Relationship Id="rId83" Type="http://schemas.openxmlformats.org/officeDocument/2006/relationships/slideLayout" Target="../slideLayouts/slideLayout313.xml"/><Relationship Id="rId179" Type="http://schemas.openxmlformats.org/officeDocument/2006/relationships/slideLayout" Target="../slideLayouts/slideLayout409.xml"/><Relationship Id="rId365" Type="http://schemas.openxmlformats.org/officeDocument/2006/relationships/slideLayout" Target="../slideLayouts/slideLayout595.xml"/><Relationship Id="rId386" Type="http://schemas.openxmlformats.org/officeDocument/2006/relationships/slideLayout" Target="../slideLayouts/slideLayout616.xml"/><Relationship Id="rId190" Type="http://schemas.openxmlformats.org/officeDocument/2006/relationships/slideLayout" Target="../slideLayouts/slideLayout420.xml"/><Relationship Id="rId204" Type="http://schemas.openxmlformats.org/officeDocument/2006/relationships/slideLayout" Target="../slideLayouts/slideLayout434.xml"/><Relationship Id="rId225" Type="http://schemas.openxmlformats.org/officeDocument/2006/relationships/slideLayout" Target="../slideLayouts/slideLayout455.xml"/><Relationship Id="rId246" Type="http://schemas.openxmlformats.org/officeDocument/2006/relationships/slideLayout" Target="../slideLayouts/slideLayout476.xml"/><Relationship Id="rId267" Type="http://schemas.openxmlformats.org/officeDocument/2006/relationships/slideLayout" Target="../slideLayouts/slideLayout497.xml"/><Relationship Id="rId288" Type="http://schemas.openxmlformats.org/officeDocument/2006/relationships/slideLayout" Target="../slideLayouts/slideLayout518.xml"/><Relationship Id="rId106" Type="http://schemas.openxmlformats.org/officeDocument/2006/relationships/slideLayout" Target="../slideLayouts/slideLayout336.xml"/><Relationship Id="rId127" Type="http://schemas.openxmlformats.org/officeDocument/2006/relationships/slideLayout" Target="../slideLayouts/slideLayout357.xml"/><Relationship Id="rId313" Type="http://schemas.openxmlformats.org/officeDocument/2006/relationships/slideLayout" Target="../slideLayouts/slideLayout543.xml"/><Relationship Id="rId10" Type="http://schemas.openxmlformats.org/officeDocument/2006/relationships/slideLayout" Target="../slideLayouts/slideLayout240.xml"/><Relationship Id="rId31" Type="http://schemas.openxmlformats.org/officeDocument/2006/relationships/slideLayout" Target="../slideLayouts/slideLayout261.xml"/><Relationship Id="rId52" Type="http://schemas.openxmlformats.org/officeDocument/2006/relationships/slideLayout" Target="../slideLayouts/slideLayout282.xml"/><Relationship Id="rId73" Type="http://schemas.openxmlformats.org/officeDocument/2006/relationships/slideLayout" Target="../slideLayouts/slideLayout303.xml"/><Relationship Id="rId94" Type="http://schemas.openxmlformats.org/officeDocument/2006/relationships/slideLayout" Target="../slideLayouts/slideLayout324.xml"/><Relationship Id="rId148" Type="http://schemas.openxmlformats.org/officeDocument/2006/relationships/slideLayout" Target="../slideLayouts/slideLayout378.xml"/><Relationship Id="rId169" Type="http://schemas.openxmlformats.org/officeDocument/2006/relationships/slideLayout" Target="../slideLayouts/slideLayout399.xml"/><Relationship Id="rId334" Type="http://schemas.openxmlformats.org/officeDocument/2006/relationships/slideLayout" Target="../slideLayouts/slideLayout564.xml"/><Relationship Id="rId355" Type="http://schemas.openxmlformats.org/officeDocument/2006/relationships/slideLayout" Target="../slideLayouts/slideLayout585.xml"/><Relationship Id="rId376" Type="http://schemas.openxmlformats.org/officeDocument/2006/relationships/slideLayout" Target="../slideLayouts/slideLayout606.xml"/><Relationship Id="rId4" Type="http://schemas.openxmlformats.org/officeDocument/2006/relationships/slideLayout" Target="../slideLayouts/slideLayout234.xml"/><Relationship Id="rId180" Type="http://schemas.openxmlformats.org/officeDocument/2006/relationships/slideLayout" Target="../slideLayouts/slideLayout410.xml"/><Relationship Id="rId215" Type="http://schemas.openxmlformats.org/officeDocument/2006/relationships/slideLayout" Target="../slideLayouts/slideLayout445.xml"/><Relationship Id="rId236" Type="http://schemas.openxmlformats.org/officeDocument/2006/relationships/slideLayout" Target="../slideLayouts/slideLayout466.xml"/><Relationship Id="rId257" Type="http://schemas.openxmlformats.org/officeDocument/2006/relationships/slideLayout" Target="../slideLayouts/slideLayout487.xml"/><Relationship Id="rId278" Type="http://schemas.openxmlformats.org/officeDocument/2006/relationships/slideLayout" Target="../slideLayouts/slideLayout508.xml"/><Relationship Id="rId303" Type="http://schemas.openxmlformats.org/officeDocument/2006/relationships/slideLayout" Target="../slideLayouts/slideLayout533.xml"/><Relationship Id="rId42" Type="http://schemas.openxmlformats.org/officeDocument/2006/relationships/slideLayout" Target="../slideLayouts/slideLayout272.xml"/><Relationship Id="rId84" Type="http://schemas.openxmlformats.org/officeDocument/2006/relationships/slideLayout" Target="../slideLayouts/slideLayout314.xml"/><Relationship Id="rId138" Type="http://schemas.openxmlformats.org/officeDocument/2006/relationships/slideLayout" Target="../slideLayouts/slideLayout368.xml"/><Relationship Id="rId345" Type="http://schemas.openxmlformats.org/officeDocument/2006/relationships/slideLayout" Target="../slideLayouts/slideLayout575.xml"/><Relationship Id="rId387" Type="http://schemas.openxmlformats.org/officeDocument/2006/relationships/slideLayout" Target="../slideLayouts/slideLayout617.xml"/><Relationship Id="rId191" Type="http://schemas.openxmlformats.org/officeDocument/2006/relationships/slideLayout" Target="../slideLayouts/slideLayout421.xml"/><Relationship Id="rId205" Type="http://schemas.openxmlformats.org/officeDocument/2006/relationships/slideLayout" Target="../slideLayouts/slideLayout435.xml"/><Relationship Id="rId247" Type="http://schemas.openxmlformats.org/officeDocument/2006/relationships/slideLayout" Target="../slideLayouts/slideLayout477.xml"/><Relationship Id="rId107" Type="http://schemas.openxmlformats.org/officeDocument/2006/relationships/slideLayout" Target="../slideLayouts/slideLayout337.xml"/><Relationship Id="rId289" Type="http://schemas.openxmlformats.org/officeDocument/2006/relationships/slideLayout" Target="../slideLayouts/slideLayout519.xml"/><Relationship Id="rId11" Type="http://schemas.openxmlformats.org/officeDocument/2006/relationships/slideLayout" Target="../slideLayouts/slideLayout241.xml"/><Relationship Id="rId53" Type="http://schemas.openxmlformats.org/officeDocument/2006/relationships/slideLayout" Target="../slideLayouts/slideLayout283.xml"/><Relationship Id="rId149" Type="http://schemas.openxmlformats.org/officeDocument/2006/relationships/slideLayout" Target="../slideLayouts/slideLayout379.xml"/><Relationship Id="rId314" Type="http://schemas.openxmlformats.org/officeDocument/2006/relationships/slideLayout" Target="../slideLayouts/slideLayout544.xml"/><Relationship Id="rId356" Type="http://schemas.openxmlformats.org/officeDocument/2006/relationships/slideLayout" Target="../slideLayouts/slideLayout586.xml"/><Relationship Id="rId95" Type="http://schemas.openxmlformats.org/officeDocument/2006/relationships/slideLayout" Target="../slideLayouts/slideLayout325.xml"/><Relationship Id="rId160" Type="http://schemas.openxmlformats.org/officeDocument/2006/relationships/slideLayout" Target="../slideLayouts/slideLayout390.xml"/><Relationship Id="rId216" Type="http://schemas.openxmlformats.org/officeDocument/2006/relationships/slideLayout" Target="../slideLayouts/slideLayout446.xml"/><Relationship Id="rId258" Type="http://schemas.openxmlformats.org/officeDocument/2006/relationships/slideLayout" Target="../slideLayouts/slideLayout488.xml"/><Relationship Id="rId22" Type="http://schemas.openxmlformats.org/officeDocument/2006/relationships/slideLayout" Target="../slideLayouts/slideLayout252.xml"/><Relationship Id="rId64" Type="http://schemas.openxmlformats.org/officeDocument/2006/relationships/slideLayout" Target="../slideLayouts/slideLayout294.xml"/><Relationship Id="rId118" Type="http://schemas.openxmlformats.org/officeDocument/2006/relationships/slideLayout" Target="../slideLayouts/slideLayout348.xml"/><Relationship Id="rId325" Type="http://schemas.openxmlformats.org/officeDocument/2006/relationships/slideLayout" Target="../slideLayouts/slideLayout555.xml"/><Relationship Id="rId367" Type="http://schemas.openxmlformats.org/officeDocument/2006/relationships/slideLayout" Target="../slideLayouts/slideLayout597.xml"/><Relationship Id="rId171" Type="http://schemas.openxmlformats.org/officeDocument/2006/relationships/slideLayout" Target="../slideLayouts/slideLayout401.xml"/><Relationship Id="rId227" Type="http://schemas.openxmlformats.org/officeDocument/2006/relationships/slideLayout" Target="../slideLayouts/slideLayout457.xml"/><Relationship Id="rId269" Type="http://schemas.openxmlformats.org/officeDocument/2006/relationships/slideLayout" Target="../slideLayouts/slideLayout499.xml"/><Relationship Id="rId33" Type="http://schemas.openxmlformats.org/officeDocument/2006/relationships/slideLayout" Target="../slideLayouts/slideLayout263.xml"/><Relationship Id="rId129" Type="http://schemas.openxmlformats.org/officeDocument/2006/relationships/slideLayout" Target="../slideLayouts/slideLayout359.xml"/><Relationship Id="rId280" Type="http://schemas.openxmlformats.org/officeDocument/2006/relationships/slideLayout" Target="../slideLayouts/slideLayout510.xml"/><Relationship Id="rId336" Type="http://schemas.openxmlformats.org/officeDocument/2006/relationships/slideLayout" Target="../slideLayouts/slideLayout566.xml"/><Relationship Id="rId75" Type="http://schemas.openxmlformats.org/officeDocument/2006/relationships/slideLayout" Target="../slideLayouts/slideLayout305.xml"/><Relationship Id="rId140" Type="http://schemas.openxmlformats.org/officeDocument/2006/relationships/slideLayout" Target="../slideLayouts/slideLayout370.xml"/><Relationship Id="rId182" Type="http://schemas.openxmlformats.org/officeDocument/2006/relationships/slideLayout" Target="../slideLayouts/slideLayout412.xml"/><Relationship Id="rId378" Type="http://schemas.openxmlformats.org/officeDocument/2006/relationships/slideLayout" Target="../slideLayouts/slideLayout608.xml"/><Relationship Id="rId6" Type="http://schemas.openxmlformats.org/officeDocument/2006/relationships/slideLayout" Target="../slideLayouts/slideLayout236.xml"/><Relationship Id="rId238" Type="http://schemas.openxmlformats.org/officeDocument/2006/relationships/slideLayout" Target="../slideLayouts/slideLayout468.xml"/><Relationship Id="rId291" Type="http://schemas.openxmlformats.org/officeDocument/2006/relationships/slideLayout" Target="../slideLayouts/slideLayout521.xml"/><Relationship Id="rId305" Type="http://schemas.openxmlformats.org/officeDocument/2006/relationships/slideLayout" Target="../slideLayouts/slideLayout535.xml"/><Relationship Id="rId347" Type="http://schemas.openxmlformats.org/officeDocument/2006/relationships/slideLayout" Target="../slideLayouts/slideLayout577.xml"/><Relationship Id="rId44" Type="http://schemas.openxmlformats.org/officeDocument/2006/relationships/slideLayout" Target="../slideLayouts/slideLayout274.xml"/><Relationship Id="rId86" Type="http://schemas.openxmlformats.org/officeDocument/2006/relationships/slideLayout" Target="../slideLayouts/slideLayout316.xml"/><Relationship Id="rId151" Type="http://schemas.openxmlformats.org/officeDocument/2006/relationships/slideLayout" Target="../slideLayouts/slideLayout381.xml"/><Relationship Id="rId389" Type="http://schemas.openxmlformats.org/officeDocument/2006/relationships/theme" Target="../theme/theme4.xml"/><Relationship Id="rId193" Type="http://schemas.openxmlformats.org/officeDocument/2006/relationships/slideLayout" Target="../slideLayouts/slideLayout423.xml"/><Relationship Id="rId207" Type="http://schemas.openxmlformats.org/officeDocument/2006/relationships/slideLayout" Target="../slideLayouts/slideLayout437.xml"/><Relationship Id="rId249" Type="http://schemas.openxmlformats.org/officeDocument/2006/relationships/slideLayout" Target="../slideLayouts/slideLayout479.xml"/><Relationship Id="rId13" Type="http://schemas.openxmlformats.org/officeDocument/2006/relationships/slideLayout" Target="../slideLayouts/slideLayout243.xml"/><Relationship Id="rId109" Type="http://schemas.openxmlformats.org/officeDocument/2006/relationships/slideLayout" Target="../slideLayouts/slideLayout339.xml"/><Relationship Id="rId260" Type="http://schemas.openxmlformats.org/officeDocument/2006/relationships/slideLayout" Target="../slideLayouts/slideLayout490.xml"/><Relationship Id="rId316" Type="http://schemas.openxmlformats.org/officeDocument/2006/relationships/slideLayout" Target="../slideLayouts/slideLayout546.xml"/><Relationship Id="rId55" Type="http://schemas.openxmlformats.org/officeDocument/2006/relationships/slideLayout" Target="../slideLayouts/slideLayout285.xml"/><Relationship Id="rId97" Type="http://schemas.openxmlformats.org/officeDocument/2006/relationships/slideLayout" Target="../slideLayouts/slideLayout327.xml"/><Relationship Id="rId120" Type="http://schemas.openxmlformats.org/officeDocument/2006/relationships/slideLayout" Target="../slideLayouts/slideLayout350.xml"/><Relationship Id="rId358" Type="http://schemas.openxmlformats.org/officeDocument/2006/relationships/slideLayout" Target="../slideLayouts/slideLayout588.xml"/><Relationship Id="rId162" Type="http://schemas.openxmlformats.org/officeDocument/2006/relationships/slideLayout" Target="../slideLayouts/slideLayout392.xml"/><Relationship Id="rId218" Type="http://schemas.openxmlformats.org/officeDocument/2006/relationships/slideLayout" Target="../slideLayouts/slideLayout448.xml"/><Relationship Id="rId271" Type="http://schemas.openxmlformats.org/officeDocument/2006/relationships/slideLayout" Target="../slideLayouts/slideLayout501.xml"/><Relationship Id="rId24" Type="http://schemas.openxmlformats.org/officeDocument/2006/relationships/slideLayout" Target="../slideLayouts/slideLayout254.xml"/><Relationship Id="rId66" Type="http://schemas.openxmlformats.org/officeDocument/2006/relationships/slideLayout" Target="../slideLayouts/slideLayout296.xml"/><Relationship Id="rId131" Type="http://schemas.openxmlformats.org/officeDocument/2006/relationships/slideLayout" Target="../slideLayouts/slideLayout361.xml"/><Relationship Id="rId327" Type="http://schemas.openxmlformats.org/officeDocument/2006/relationships/slideLayout" Target="../slideLayouts/slideLayout557.xml"/><Relationship Id="rId369" Type="http://schemas.openxmlformats.org/officeDocument/2006/relationships/slideLayout" Target="../slideLayouts/slideLayout599.xml"/><Relationship Id="rId173" Type="http://schemas.openxmlformats.org/officeDocument/2006/relationships/slideLayout" Target="../slideLayouts/slideLayout403.xml"/><Relationship Id="rId229" Type="http://schemas.openxmlformats.org/officeDocument/2006/relationships/slideLayout" Target="../slideLayouts/slideLayout459.xml"/><Relationship Id="rId380" Type="http://schemas.openxmlformats.org/officeDocument/2006/relationships/slideLayout" Target="../slideLayouts/slideLayout610.xml"/><Relationship Id="rId240" Type="http://schemas.openxmlformats.org/officeDocument/2006/relationships/slideLayout" Target="../slideLayouts/slideLayout470.xml"/><Relationship Id="rId35" Type="http://schemas.openxmlformats.org/officeDocument/2006/relationships/slideLayout" Target="../slideLayouts/slideLayout265.xml"/><Relationship Id="rId77" Type="http://schemas.openxmlformats.org/officeDocument/2006/relationships/slideLayout" Target="../slideLayouts/slideLayout307.xml"/><Relationship Id="rId100" Type="http://schemas.openxmlformats.org/officeDocument/2006/relationships/slideLayout" Target="../slideLayouts/slideLayout330.xml"/><Relationship Id="rId282" Type="http://schemas.openxmlformats.org/officeDocument/2006/relationships/slideLayout" Target="../slideLayouts/slideLayout512.xml"/><Relationship Id="rId338" Type="http://schemas.openxmlformats.org/officeDocument/2006/relationships/slideLayout" Target="../slideLayouts/slideLayout568.xml"/><Relationship Id="rId8" Type="http://schemas.openxmlformats.org/officeDocument/2006/relationships/slideLayout" Target="../slideLayouts/slideLayout238.xml"/><Relationship Id="rId142" Type="http://schemas.openxmlformats.org/officeDocument/2006/relationships/slideLayout" Target="../slideLayouts/slideLayout372.xml"/><Relationship Id="rId184" Type="http://schemas.openxmlformats.org/officeDocument/2006/relationships/slideLayout" Target="../slideLayouts/slideLayout414.xml"/><Relationship Id="rId251" Type="http://schemas.openxmlformats.org/officeDocument/2006/relationships/slideLayout" Target="../slideLayouts/slideLayout481.xml"/><Relationship Id="rId46" Type="http://schemas.openxmlformats.org/officeDocument/2006/relationships/slideLayout" Target="../slideLayouts/slideLayout276.xml"/><Relationship Id="rId293" Type="http://schemas.openxmlformats.org/officeDocument/2006/relationships/slideLayout" Target="../slideLayouts/slideLayout523.xml"/><Relationship Id="rId307" Type="http://schemas.openxmlformats.org/officeDocument/2006/relationships/slideLayout" Target="../slideLayouts/slideLayout537.xml"/><Relationship Id="rId349" Type="http://schemas.openxmlformats.org/officeDocument/2006/relationships/slideLayout" Target="../slideLayouts/slideLayout579.xml"/><Relationship Id="rId88" Type="http://schemas.openxmlformats.org/officeDocument/2006/relationships/slideLayout" Target="../slideLayouts/slideLayout318.xml"/><Relationship Id="rId111" Type="http://schemas.openxmlformats.org/officeDocument/2006/relationships/slideLayout" Target="../slideLayouts/slideLayout341.xml"/><Relationship Id="rId153" Type="http://schemas.openxmlformats.org/officeDocument/2006/relationships/slideLayout" Target="../slideLayouts/slideLayout383.xml"/><Relationship Id="rId195" Type="http://schemas.openxmlformats.org/officeDocument/2006/relationships/slideLayout" Target="../slideLayouts/slideLayout425.xml"/><Relationship Id="rId209" Type="http://schemas.openxmlformats.org/officeDocument/2006/relationships/slideLayout" Target="../slideLayouts/slideLayout439.xml"/><Relationship Id="rId360" Type="http://schemas.openxmlformats.org/officeDocument/2006/relationships/slideLayout" Target="../slideLayouts/slideLayout590.xml"/><Relationship Id="rId220" Type="http://schemas.openxmlformats.org/officeDocument/2006/relationships/slideLayout" Target="../slideLayouts/slideLayout450.xml"/><Relationship Id="rId15" Type="http://schemas.openxmlformats.org/officeDocument/2006/relationships/slideLayout" Target="../slideLayouts/slideLayout245.xml"/><Relationship Id="rId57" Type="http://schemas.openxmlformats.org/officeDocument/2006/relationships/slideLayout" Target="../slideLayouts/slideLayout287.xml"/><Relationship Id="rId262" Type="http://schemas.openxmlformats.org/officeDocument/2006/relationships/slideLayout" Target="../slideLayouts/slideLayout492.xml"/><Relationship Id="rId318" Type="http://schemas.openxmlformats.org/officeDocument/2006/relationships/slideLayout" Target="../slideLayouts/slideLayout548.xml"/><Relationship Id="rId99" Type="http://schemas.openxmlformats.org/officeDocument/2006/relationships/slideLayout" Target="../slideLayouts/slideLayout329.xml"/><Relationship Id="rId122" Type="http://schemas.openxmlformats.org/officeDocument/2006/relationships/slideLayout" Target="../slideLayouts/slideLayout352.xml"/><Relationship Id="rId164" Type="http://schemas.openxmlformats.org/officeDocument/2006/relationships/slideLayout" Target="../slideLayouts/slideLayout394.xml"/><Relationship Id="rId371" Type="http://schemas.openxmlformats.org/officeDocument/2006/relationships/slideLayout" Target="../slideLayouts/slideLayout601.xml"/><Relationship Id="rId26" Type="http://schemas.openxmlformats.org/officeDocument/2006/relationships/slideLayout" Target="../slideLayouts/slideLayout256.xml"/><Relationship Id="rId231" Type="http://schemas.openxmlformats.org/officeDocument/2006/relationships/slideLayout" Target="../slideLayouts/slideLayout461.xml"/><Relationship Id="rId273" Type="http://schemas.openxmlformats.org/officeDocument/2006/relationships/slideLayout" Target="../slideLayouts/slideLayout503.xml"/><Relationship Id="rId329" Type="http://schemas.openxmlformats.org/officeDocument/2006/relationships/slideLayout" Target="../slideLayouts/slideLayout559.xml"/><Relationship Id="rId68" Type="http://schemas.openxmlformats.org/officeDocument/2006/relationships/slideLayout" Target="../slideLayouts/slideLayout298.xml"/><Relationship Id="rId133" Type="http://schemas.openxmlformats.org/officeDocument/2006/relationships/slideLayout" Target="../slideLayouts/slideLayout363.xml"/><Relationship Id="rId175" Type="http://schemas.openxmlformats.org/officeDocument/2006/relationships/slideLayout" Target="../slideLayouts/slideLayout405.xml"/><Relationship Id="rId340" Type="http://schemas.openxmlformats.org/officeDocument/2006/relationships/slideLayout" Target="../slideLayouts/slideLayout57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5/19/2026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85" r:id="rId1"/>
    <p:sldLayoutId id="2147483649" r:id="rId2"/>
    <p:sldLayoutId id="2147483650" r:id="rId3"/>
    <p:sldLayoutId id="2147486187" r:id="rId4"/>
    <p:sldLayoutId id="2147486188" r:id="rId5"/>
    <p:sldLayoutId id="2147486189" r:id="rId6"/>
    <p:sldLayoutId id="2147483651" r:id="rId7"/>
    <p:sldLayoutId id="2147483652" r:id="rId8"/>
    <p:sldLayoutId id="2147483653" r:id="rId9"/>
    <p:sldLayoutId id="2147483654" r:id="rId10"/>
    <p:sldLayoutId id="2147483655" r:id="rId11"/>
    <p:sldLayoutId id="2147486192" r:id="rId12"/>
    <p:sldLayoutId id="2147486193" r:id="rId13"/>
    <p:sldLayoutId id="2147483656" r:id="rId14"/>
    <p:sldLayoutId id="2147483657" r:id="rId15"/>
    <p:sldLayoutId id="2147483658" r:id="rId16"/>
    <p:sldLayoutId id="2147483659" r:id="rId17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;p15">
            <a:extLst>
              <a:ext uri="{FF2B5EF4-FFF2-40B4-BE49-F238E27FC236}">
                <a16:creationId xmlns:a16="http://schemas.microsoft.com/office/drawing/2014/main" id="{3C2B4EEF-2DAB-CC9D-E417-93F79BF053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5" y="547694"/>
            <a:ext cx="16459200" cy="198833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ctr" anchorCtr="0" compatLnSpc="1">
            <a:noAutofit/>
          </a:bodyPr>
          <a:lstStyle/>
          <a:p>
            <a:pPr lvl="0"/>
            <a:endParaRPr lang="en-US"/>
          </a:p>
        </p:txBody>
      </p:sp>
      <p:sp>
        <p:nvSpPr>
          <p:cNvPr id="3" name="Google Shape;11;p15">
            <a:extLst>
              <a:ext uri="{FF2B5EF4-FFF2-40B4-BE49-F238E27FC236}">
                <a16:creationId xmlns:a16="http://schemas.microsoft.com/office/drawing/2014/main" id="{52EC4334-3DCE-CFFF-8D6C-6843C61ECA4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738440"/>
            <a:ext cx="16459200" cy="652700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Google Shape;12;p15">
            <a:extLst>
              <a:ext uri="{FF2B5EF4-FFF2-40B4-BE49-F238E27FC236}">
                <a16:creationId xmlns:a16="http://schemas.microsoft.com/office/drawing/2014/main" id="{4115AED3-1017-6636-C51A-7951930F0504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13258805" y="9534527"/>
            <a:ext cx="4114800" cy="54769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ctr" anchorCtr="0" compatLnSpc="1">
            <a:noAutofit/>
          </a:bodyPr>
          <a:lstStyle>
            <a:lvl1pPr marL="0" marR="0" lvl="0" indent="0" algn="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fld id="{B590F9D7-03CD-4CFD-9133-D5197A257E33}" type="slidenum">
              <a:t>‹#›</a:t>
            </a:fld>
            <a:endParaRPr lang="en-US"/>
          </a:p>
        </p:txBody>
      </p:sp>
      <p:sp>
        <p:nvSpPr>
          <p:cNvPr id="5" name="Google Shape;13;p15">
            <a:extLst>
              <a:ext uri="{FF2B5EF4-FFF2-40B4-BE49-F238E27FC236}">
                <a16:creationId xmlns:a16="http://schemas.microsoft.com/office/drawing/2014/main" id="{B0066973-5EED-5B09-A862-2E60CC3B3320}"/>
              </a:ext>
            </a:extLst>
          </p:cNvPr>
          <p:cNvSpPr txBox="1">
            <a:spLocks noGrp="1"/>
          </p:cNvSpPr>
          <p:nvPr>
            <p:ph type="ftr" sz="quarter" idx="3"/>
          </p:nvPr>
        </p:nvSpPr>
        <p:spPr>
          <a:xfrm>
            <a:off x="914405" y="9534527"/>
            <a:ext cx="6172200" cy="54769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ctr" anchorCtr="1" compatLnSpc="1">
            <a:noAutofit/>
          </a:bodyPr>
          <a:lstStyle>
            <a:lvl1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519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  <p:sldLayoutId id="2147483706" r:id="rId46"/>
    <p:sldLayoutId id="2147483707" r:id="rId47"/>
    <p:sldLayoutId id="2147483708" r:id="rId48"/>
    <p:sldLayoutId id="2147483709" r:id="rId49"/>
    <p:sldLayoutId id="2147483710" r:id="rId50"/>
    <p:sldLayoutId id="2147483711" r:id="rId51"/>
    <p:sldLayoutId id="2147483712" r:id="rId52"/>
    <p:sldLayoutId id="2147483713" r:id="rId53"/>
    <p:sldLayoutId id="2147483714" r:id="rId54"/>
    <p:sldLayoutId id="2147483715" r:id="rId55"/>
    <p:sldLayoutId id="2147483716" r:id="rId56"/>
    <p:sldLayoutId id="2147483717" r:id="rId57"/>
    <p:sldLayoutId id="2147483718" r:id="rId58"/>
    <p:sldLayoutId id="2147483719" r:id="rId59"/>
    <p:sldLayoutId id="2147483720" r:id="rId60"/>
    <p:sldLayoutId id="2147483721" r:id="rId61"/>
    <p:sldLayoutId id="2147483722" r:id="rId62"/>
    <p:sldLayoutId id="2147483723" r:id="rId63"/>
    <p:sldLayoutId id="2147483724" r:id="rId64"/>
    <p:sldLayoutId id="2147483725" r:id="rId65"/>
    <p:sldLayoutId id="2147483726" r:id="rId66"/>
    <p:sldLayoutId id="2147483727" r:id="rId67"/>
    <p:sldLayoutId id="2147483728" r:id="rId68"/>
    <p:sldLayoutId id="2147483729" r:id="rId69"/>
    <p:sldLayoutId id="2147483730" r:id="rId70"/>
    <p:sldLayoutId id="2147483731" r:id="rId71"/>
    <p:sldLayoutId id="2147483732" r:id="rId72"/>
    <p:sldLayoutId id="2147483733" r:id="rId73"/>
    <p:sldLayoutId id="2147483734" r:id="rId74"/>
    <p:sldLayoutId id="2147483735" r:id="rId75"/>
    <p:sldLayoutId id="2147483736" r:id="rId76"/>
    <p:sldLayoutId id="2147483737" r:id="rId77"/>
    <p:sldLayoutId id="2147483738" r:id="rId78"/>
    <p:sldLayoutId id="2147483739" r:id="rId79"/>
    <p:sldLayoutId id="2147483740" r:id="rId80"/>
    <p:sldLayoutId id="2147483741" r:id="rId81"/>
    <p:sldLayoutId id="2147483742" r:id="rId82"/>
    <p:sldLayoutId id="2147483743" r:id="rId83"/>
    <p:sldLayoutId id="2147483744" r:id="rId84"/>
    <p:sldLayoutId id="2147483745" r:id="rId85"/>
    <p:sldLayoutId id="2147483746" r:id="rId86"/>
    <p:sldLayoutId id="2147483747" r:id="rId87"/>
    <p:sldLayoutId id="2147483748" r:id="rId88"/>
    <p:sldLayoutId id="2147483749" r:id="rId89"/>
    <p:sldLayoutId id="2147483750" r:id="rId90"/>
    <p:sldLayoutId id="2147483751" r:id="rId91"/>
    <p:sldLayoutId id="2147483752" r:id="rId92"/>
    <p:sldLayoutId id="2147483753" r:id="rId93"/>
    <p:sldLayoutId id="2147483754" r:id="rId94"/>
    <p:sldLayoutId id="2147483755" r:id="rId95"/>
    <p:sldLayoutId id="2147483756" r:id="rId96"/>
    <p:sldLayoutId id="2147483757" r:id="rId97"/>
    <p:sldLayoutId id="2147483758" r:id="rId98"/>
    <p:sldLayoutId id="2147483759" r:id="rId99"/>
    <p:sldLayoutId id="2147483760" r:id="rId100"/>
    <p:sldLayoutId id="2147483761" r:id="rId101"/>
    <p:sldLayoutId id="2147483762" r:id="rId102"/>
    <p:sldLayoutId id="2147483763" r:id="rId103"/>
    <p:sldLayoutId id="2147483764" r:id="rId104"/>
    <p:sldLayoutId id="2147483765" r:id="rId105"/>
    <p:sldLayoutId id="2147483766" r:id="rId106"/>
    <p:sldLayoutId id="2147483767" r:id="rId107"/>
    <p:sldLayoutId id="2147483768" r:id="rId108"/>
    <p:sldLayoutId id="2147483769" r:id="rId109"/>
    <p:sldLayoutId id="2147483770" r:id="rId110"/>
    <p:sldLayoutId id="2147483771" r:id="rId111"/>
    <p:sldLayoutId id="2147483772" r:id="rId112"/>
    <p:sldLayoutId id="2147483773" r:id="rId113"/>
    <p:sldLayoutId id="2147483774" r:id="rId114"/>
    <p:sldLayoutId id="2147483775" r:id="rId115"/>
    <p:sldLayoutId id="2147483776" r:id="rId116"/>
    <p:sldLayoutId id="2147483777" r:id="rId117"/>
    <p:sldLayoutId id="2147483778" r:id="rId118"/>
    <p:sldLayoutId id="2147483779" r:id="rId119"/>
    <p:sldLayoutId id="2147483780" r:id="rId120"/>
    <p:sldLayoutId id="2147483781" r:id="rId121"/>
    <p:sldLayoutId id="2147483782" r:id="rId122"/>
    <p:sldLayoutId id="2147483783" r:id="rId123"/>
    <p:sldLayoutId id="2147483784" r:id="rId124"/>
    <p:sldLayoutId id="2147483785" r:id="rId125"/>
    <p:sldLayoutId id="2147483786" r:id="rId126"/>
    <p:sldLayoutId id="2147483787" r:id="rId127"/>
    <p:sldLayoutId id="2147483788" r:id="rId128"/>
    <p:sldLayoutId id="2147483789" r:id="rId129"/>
    <p:sldLayoutId id="2147483790" r:id="rId130"/>
    <p:sldLayoutId id="2147483791" r:id="rId131"/>
    <p:sldLayoutId id="2147483792" r:id="rId132"/>
    <p:sldLayoutId id="2147483793" r:id="rId133"/>
    <p:sldLayoutId id="2147483794" r:id="rId134"/>
    <p:sldLayoutId id="2147483795" r:id="rId135"/>
    <p:sldLayoutId id="2147483796" r:id="rId136"/>
    <p:sldLayoutId id="2147483797" r:id="rId137"/>
    <p:sldLayoutId id="2147483798" r:id="rId138"/>
    <p:sldLayoutId id="2147483799" r:id="rId139"/>
    <p:sldLayoutId id="2147483800" r:id="rId140"/>
    <p:sldLayoutId id="2147483801" r:id="rId141"/>
    <p:sldLayoutId id="2147483802" r:id="rId142"/>
    <p:sldLayoutId id="2147483803" r:id="rId143"/>
    <p:sldLayoutId id="2147483804" r:id="rId144"/>
    <p:sldLayoutId id="2147483805" r:id="rId145"/>
    <p:sldLayoutId id="2147483806" r:id="rId146"/>
    <p:sldLayoutId id="2147483807" r:id="rId147"/>
    <p:sldLayoutId id="2147483808" r:id="rId148"/>
    <p:sldLayoutId id="2147483809" r:id="rId149"/>
    <p:sldLayoutId id="2147483810" r:id="rId150"/>
    <p:sldLayoutId id="2147483811" r:id="rId151"/>
    <p:sldLayoutId id="2147483812" r:id="rId152"/>
    <p:sldLayoutId id="2147483813" r:id="rId153"/>
    <p:sldLayoutId id="2147483814" r:id="rId154"/>
    <p:sldLayoutId id="2147483815" r:id="rId155"/>
    <p:sldLayoutId id="2147483816" r:id="rId156"/>
    <p:sldLayoutId id="2147483817" r:id="rId157"/>
    <p:sldLayoutId id="2147483818" r:id="rId158"/>
    <p:sldLayoutId id="2147483819" r:id="rId159"/>
    <p:sldLayoutId id="2147483820" r:id="rId160"/>
    <p:sldLayoutId id="2147483821" r:id="rId161"/>
    <p:sldLayoutId id="2147483822" r:id="rId162"/>
    <p:sldLayoutId id="2147483823" r:id="rId163"/>
    <p:sldLayoutId id="2147483824" r:id="rId164"/>
    <p:sldLayoutId id="2147483825" r:id="rId165"/>
    <p:sldLayoutId id="2147483826" r:id="rId166"/>
    <p:sldLayoutId id="2147483827" r:id="rId167"/>
    <p:sldLayoutId id="2147483828" r:id="rId168"/>
    <p:sldLayoutId id="2147483829" r:id="rId169"/>
    <p:sldLayoutId id="2147483830" r:id="rId170"/>
    <p:sldLayoutId id="2147483831" r:id="rId171"/>
    <p:sldLayoutId id="2147483832" r:id="rId172"/>
    <p:sldLayoutId id="2147483833" r:id="rId173"/>
    <p:sldLayoutId id="2147483834" r:id="rId174"/>
    <p:sldLayoutId id="2147483835" r:id="rId175"/>
    <p:sldLayoutId id="2147483836" r:id="rId176"/>
    <p:sldLayoutId id="2147483837" r:id="rId177"/>
    <p:sldLayoutId id="2147483838" r:id="rId178"/>
    <p:sldLayoutId id="2147483839" r:id="rId179"/>
    <p:sldLayoutId id="2147483840" r:id="rId180"/>
    <p:sldLayoutId id="2147483841" r:id="rId181"/>
    <p:sldLayoutId id="2147483842" r:id="rId182"/>
    <p:sldLayoutId id="2147483843" r:id="rId183"/>
    <p:sldLayoutId id="2147483844" r:id="rId184"/>
    <p:sldLayoutId id="2147483845" r:id="rId185"/>
    <p:sldLayoutId id="2147483846" r:id="rId186"/>
    <p:sldLayoutId id="2147483847" r:id="rId187"/>
    <p:sldLayoutId id="2147483848" r:id="rId188"/>
    <p:sldLayoutId id="2147483849" r:id="rId189"/>
    <p:sldLayoutId id="2147483850" r:id="rId190"/>
    <p:sldLayoutId id="2147483851" r:id="rId191"/>
    <p:sldLayoutId id="2147483852" r:id="rId192"/>
    <p:sldLayoutId id="2147483853" r:id="rId193"/>
    <p:sldLayoutId id="2147483854" r:id="rId194"/>
    <p:sldLayoutId id="2147483855" r:id="rId195"/>
    <p:sldLayoutId id="2147483856" r:id="rId196"/>
    <p:sldLayoutId id="2147483857" r:id="rId197"/>
    <p:sldLayoutId id="2147483858" r:id="rId198"/>
    <p:sldLayoutId id="2147483859" r:id="rId199"/>
    <p:sldLayoutId id="2147483860" r:id="rId200"/>
  </p:sldLayoutIdLst>
  <p:txStyles>
    <p:titleStyle>
      <a:lvl1pPr marL="0" marR="0" lvl="0" indent="0" algn="l" defTabSz="13716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5400" b="1" i="0" u="none" strike="noStrike" kern="0" cap="none" spc="0" baseline="0">
          <a:solidFill>
            <a:srgbClr val="1C498B"/>
          </a:solidFill>
          <a:uFillTx/>
          <a:latin typeface="Calibri"/>
          <a:ea typeface="Calibri"/>
          <a:cs typeface="Calibri"/>
        </a:defRPr>
      </a:lvl1pPr>
    </p:titleStyle>
    <p:bodyStyle>
      <a:lvl1pPr marL="685800" marR="0" lvl="0" indent="-571505" algn="l" defTabSz="1371600" rtl="0" fontAlgn="auto" hangingPunct="1">
        <a:lnSpc>
          <a:spcPct val="100000"/>
        </a:lnSpc>
        <a:spcBef>
          <a:spcPts val="1500"/>
        </a:spcBef>
        <a:spcAft>
          <a:spcPts val="0"/>
        </a:spcAft>
        <a:buClr>
          <a:srgbClr val="F5668F"/>
        </a:buClr>
        <a:buSzPts val="2400"/>
        <a:buFont typeface="Arial"/>
        <a:buChar char="•"/>
        <a:tabLst/>
        <a:defRPr lang="en-US" sz="3600" b="0" i="0" u="none" strike="noStrike" kern="0" cap="none" spc="0" baseline="0">
          <a:solidFill>
            <a:srgbClr val="444C55"/>
          </a:solidFill>
          <a:uFillTx/>
          <a:latin typeface="Calibri"/>
          <a:ea typeface="Calibri"/>
          <a:cs typeface="Calibri"/>
        </a:defRPr>
      </a:lvl1pPr>
      <a:lvl2pPr marL="1028700" marR="0" lvl="1" indent="-342900" algn="l" defTabSz="1371600" rtl="0" fontAlgn="auto" hangingPunct="1">
        <a:lnSpc>
          <a:spcPct val="90000"/>
        </a:lnSpc>
        <a:spcBef>
          <a:spcPts val="750"/>
        </a:spcBef>
        <a:spcAft>
          <a:spcPts val="0"/>
        </a:spcAft>
        <a:buSzPct val="100000"/>
        <a:buFont typeface="Arial" pitchFamily="34"/>
        <a:buChar char="•"/>
        <a:tabLst/>
        <a:defRPr lang="en-US" sz="3600" b="0" i="0" u="none" strike="noStrike" kern="1200" cap="none" spc="0" baseline="0">
          <a:solidFill>
            <a:srgbClr val="000000"/>
          </a:solidFill>
          <a:uFillTx/>
          <a:latin typeface="Calibri"/>
        </a:defRPr>
      </a:lvl2pPr>
      <a:lvl3pPr marL="1714500" marR="0" lvl="2" indent="-342900" algn="l" defTabSz="1371600" rtl="0" fontAlgn="auto" hangingPunct="1">
        <a:lnSpc>
          <a:spcPct val="90000"/>
        </a:lnSpc>
        <a:spcBef>
          <a:spcPts val="750"/>
        </a:spcBef>
        <a:spcAft>
          <a:spcPts val="0"/>
        </a:spcAft>
        <a:buSzPct val="100000"/>
        <a:buFont typeface="Arial" pitchFamily="34"/>
        <a:buChar char="•"/>
        <a:tabLst/>
        <a:defRPr lang="en-US" sz="3000" b="0" i="0" u="none" strike="noStrike" kern="1200" cap="none" spc="0" baseline="0">
          <a:solidFill>
            <a:srgbClr val="000000"/>
          </a:solidFill>
          <a:uFillTx/>
          <a:latin typeface="Calibri"/>
        </a:defRPr>
      </a:lvl3pPr>
      <a:lvl4pPr marL="2400300" marR="0" lvl="3" indent="-342900" algn="l" defTabSz="1371600" rtl="0" fontAlgn="auto" hangingPunct="1">
        <a:lnSpc>
          <a:spcPct val="90000"/>
        </a:lnSpc>
        <a:spcBef>
          <a:spcPts val="750"/>
        </a:spcBef>
        <a:spcAft>
          <a:spcPts val="0"/>
        </a:spcAft>
        <a:buSzPct val="100000"/>
        <a:buFont typeface="Arial" pitchFamily="34"/>
        <a:buChar char="•"/>
        <a:tabLst/>
        <a:defRPr lang="en-US" sz="2700" b="0" i="0" u="none" strike="noStrike" kern="1200" cap="none" spc="0" baseline="0">
          <a:solidFill>
            <a:srgbClr val="000000"/>
          </a:solidFill>
          <a:uFillTx/>
          <a:latin typeface="Calibri"/>
        </a:defRPr>
      </a:lvl4pPr>
      <a:lvl5pPr marL="3086100" marR="0" lvl="4" indent="-342900" algn="l" defTabSz="1371600" rtl="0" fontAlgn="auto" hangingPunct="1">
        <a:lnSpc>
          <a:spcPct val="90000"/>
        </a:lnSpc>
        <a:spcBef>
          <a:spcPts val="750"/>
        </a:spcBef>
        <a:spcAft>
          <a:spcPts val="0"/>
        </a:spcAft>
        <a:buSzPct val="100000"/>
        <a:buFont typeface="Arial" pitchFamily="34"/>
        <a:buChar char="•"/>
        <a:tabLst/>
        <a:defRPr lang="en-US" sz="2700" b="0" i="0" u="none" strike="noStrike" kern="1200" cap="none" spc="0" baseline="0">
          <a:solidFill>
            <a:srgbClr val="000000"/>
          </a:solidFill>
          <a:uFillTx/>
          <a:latin typeface="Calibri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51BD100-32B2-7B26-49D4-D4EDECD2074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57305" y="547694"/>
            <a:ext cx="15773400" cy="198833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rmAutofit/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519153-4830-14DF-204A-5AFF90E370B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57305" y="2738440"/>
            <a:ext cx="15773400" cy="652700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FE6DA36-312E-1A5B-94B5-3D35E81E7758}"/>
              </a:ext>
            </a:extLst>
          </p:cNvPr>
          <p:cNvSpPr txBox="1">
            <a:spLocks noGrp="1"/>
          </p:cNvSpPr>
          <p:nvPr>
            <p:ph type="dt" sz="half" idx="2"/>
          </p:nvPr>
        </p:nvSpPr>
        <p:spPr>
          <a:xfrm>
            <a:off x="1257305" y="9534527"/>
            <a:ext cx="4114800" cy="54769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767676"/>
                </a:solidFill>
                <a:uFillTx/>
                <a:latin typeface="Aptos"/>
              </a:defRPr>
            </a:lvl1pPr>
          </a:lstStyle>
          <a:p>
            <a:pPr lvl="0"/>
            <a:fld id="{BD4C621E-7E4E-4552-A7D2-FF033AF258DD}" type="datetime1">
              <a:rPr lang="en-US"/>
              <a:pPr lvl="0"/>
              <a:t>5/19/2026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84B419-C59F-6A2C-3578-B0F31CD31988}"/>
              </a:ext>
            </a:extLst>
          </p:cNvPr>
          <p:cNvSpPr txBox="1">
            <a:spLocks noGrp="1"/>
          </p:cNvSpPr>
          <p:nvPr>
            <p:ph type="ftr" sz="quarter" idx="3"/>
          </p:nvPr>
        </p:nvSpPr>
        <p:spPr>
          <a:xfrm>
            <a:off x="6057905" y="9534527"/>
            <a:ext cx="6172200" cy="54769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767676"/>
                </a:solidFill>
                <a:uFillTx/>
                <a:latin typeface="Aptos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BDD3F4-C74D-1BE9-5091-C2883AFFFBEC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12915904" y="9534527"/>
            <a:ext cx="4114800" cy="54769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767676"/>
                </a:solidFill>
                <a:uFillTx/>
                <a:latin typeface="Aptos"/>
              </a:defRPr>
            </a:lvl1pPr>
          </a:lstStyle>
          <a:p>
            <a:pPr lvl="0"/>
            <a:fld id="{168A3E94-097B-4E0F-A0DB-AC113D4B3EC8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90123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2" r:id="rId1"/>
    <p:sldLayoutId id="2147483863" r:id="rId2"/>
    <p:sldLayoutId id="2147483864" r:id="rId3"/>
    <p:sldLayoutId id="2147483865" r:id="rId4"/>
    <p:sldLayoutId id="2147483866" r:id="rId5"/>
    <p:sldLayoutId id="2147483867" r:id="rId6"/>
    <p:sldLayoutId id="2147483868" r:id="rId7"/>
    <p:sldLayoutId id="2147483869" r:id="rId8"/>
    <p:sldLayoutId id="2147483870" r:id="rId9"/>
    <p:sldLayoutId id="2147483871" r:id="rId10"/>
    <p:sldLayoutId id="2147483872" r:id="rId11"/>
    <p:sldLayoutId id="2147483873" r:id="rId12"/>
    <p:sldLayoutId id="2147483874" r:id="rId13"/>
  </p:sldLayoutIdLst>
  <p:txStyles>
    <p:titleStyle>
      <a:lvl1pPr marL="0" marR="0" lvl="0" indent="0" algn="l" defTabSz="1371600" rtl="0" fontAlgn="auto" hangingPunct="1">
        <a:lnSpc>
          <a:spcPct val="90000"/>
        </a:lnSpc>
        <a:spcBef>
          <a:spcPts val="0"/>
        </a:spcBef>
        <a:spcAft>
          <a:spcPts val="0"/>
        </a:spcAft>
        <a:buNone/>
        <a:tabLst/>
        <a:defRPr lang="en-US" sz="6600" b="0" i="0" u="none" strike="noStrike" kern="1200" cap="none" spc="0" baseline="0">
          <a:solidFill>
            <a:srgbClr val="000000"/>
          </a:solidFill>
          <a:uFillTx/>
          <a:latin typeface="Aptos Display"/>
        </a:defRPr>
      </a:lvl1pPr>
    </p:titleStyle>
    <p:bodyStyle>
      <a:lvl1pPr marL="342900" marR="0" lvl="0" indent="-342900" algn="l" defTabSz="1371600" rtl="0" fontAlgn="auto" hangingPunct="1">
        <a:lnSpc>
          <a:spcPct val="90000"/>
        </a:lnSpc>
        <a:spcBef>
          <a:spcPts val="1500"/>
        </a:spcBef>
        <a:spcAft>
          <a:spcPts val="0"/>
        </a:spcAft>
        <a:buSzPct val="100000"/>
        <a:buFont typeface="Arial" pitchFamily="34"/>
        <a:buChar char="•"/>
        <a:tabLst/>
        <a:defRPr lang="en-US" sz="4200" b="0" i="0" u="none" strike="noStrike" kern="1200" cap="none" spc="0" baseline="0">
          <a:solidFill>
            <a:srgbClr val="000000"/>
          </a:solidFill>
          <a:uFillTx/>
          <a:latin typeface="Aptos"/>
        </a:defRPr>
      </a:lvl1pPr>
      <a:lvl2pPr marL="1028700" marR="0" lvl="1" indent="-342900" algn="l" defTabSz="1371600" rtl="0" fontAlgn="auto" hangingPunct="1">
        <a:lnSpc>
          <a:spcPct val="90000"/>
        </a:lnSpc>
        <a:spcBef>
          <a:spcPts val="750"/>
        </a:spcBef>
        <a:spcAft>
          <a:spcPts val="0"/>
        </a:spcAft>
        <a:buSzPct val="100000"/>
        <a:buFont typeface="Arial" pitchFamily="34"/>
        <a:buChar char="•"/>
        <a:tabLst/>
        <a:defRPr lang="en-US" sz="3600" b="0" i="0" u="none" strike="noStrike" kern="1200" cap="none" spc="0" baseline="0">
          <a:solidFill>
            <a:srgbClr val="000000"/>
          </a:solidFill>
          <a:uFillTx/>
          <a:latin typeface="Aptos"/>
        </a:defRPr>
      </a:lvl2pPr>
      <a:lvl3pPr marL="1714500" marR="0" lvl="2" indent="-342900" algn="l" defTabSz="1371600" rtl="0" fontAlgn="auto" hangingPunct="1">
        <a:lnSpc>
          <a:spcPct val="90000"/>
        </a:lnSpc>
        <a:spcBef>
          <a:spcPts val="750"/>
        </a:spcBef>
        <a:spcAft>
          <a:spcPts val="0"/>
        </a:spcAft>
        <a:buSzPct val="100000"/>
        <a:buFont typeface="Arial" pitchFamily="34"/>
        <a:buChar char="•"/>
        <a:tabLst/>
        <a:defRPr lang="en-US" sz="3000" b="0" i="0" u="none" strike="noStrike" kern="1200" cap="none" spc="0" baseline="0">
          <a:solidFill>
            <a:srgbClr val="000000"/>
          </a:solidFill>
          <a:uFillTx/>
          <a:latin typeface="Aptos"/>
        </a:defRPr>
      </a:lvl3pPr>
      <a:lvl4pPr marL="2400300" marR="0" lvl="3" indent="-342900" algn="l" defTabSz="1371600" rtl="0" fontAlgn="auto" hangingPunct="1">
        <a:lnSpc>
          <a:spcPct val="90000"/>
        </a:lnSpc>
        <a:spcBef>
          <a:spcPts val="750"/>
        </a:spcBef>
        <a:spcAft>
          <a:spcPts val="0"/>
        </a:spcAft>
        <a:buSzPct val="100000"/>
        <a:buFont typeface="Arial" pitchFamily="34"/>
        <a:buChar char="•"/>
        <a:tabLst/>
        <a:defRPr lang="en-US" sz="2700" b="0" i="0" u="none" strike="noStrike" kern="1200" cap="none" spc="0" baseline="0">
          <a:solidFill>
            <a:srgbClr val="000000"/>
          </a:solidFill>
          <a:uFillTx/>
          <a:latin typeface="Aptos"/>
        </a:defRPr>
      </a:lvl4pPr>
      <a:lvl5pPr marL="3086100" marR="0" lvl="4" indent="-342900" algn="l" defTabSz="1371600" rtl="0" fontAlgn="auto" hangingPunct="1">
        <a:lnSpc>
          <a:spcPct val="90000"/>
        </a:lnSpc>
        <a:spcBef>
          <a:spcPts val="750"/>
        </a:spcBef>
        <a:spcAft>
          <a:spcPts val="0"/>
        </a:spcAft>
        <a:buSzPct val="100000"/>
        <a:buFont typeface="Arial" pitchFamily="34"/>
        <a:buChar char="•"/>
        <a:tabLst/>
        <a:defRPr lang="en-US" sz="2700" b="0" i="0" u="none" strike="noStrike" kern="1200" cap="none" spc="0" baseline="0">
          <a:solidFill>
            <a:srgbClr val="000000"/>
          </a:solidFill>
          <a:uFillTx/>
          <a:latin typeface="Apto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187C90F-CAC2-F168-3AEB-EB7AA1F3DB4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5" y="547694"/>
            <a:ext cx="16459200" cy="198833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012E94-5BCD-0F03-66D8-285BC9B4A15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5" y="2738440"/>
            <a:ext cx="16459200" cy="652700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Slide Number Placeholder 7">
            <a:extLst>
              <a:ext uri="{FF2B5EF4-FFF2-40B4-BE49-F238E27FC236}">
                <a16:creationId xmlns:a16="http://schemas.microsoft.com/office/drawing/2014/main" id="{49911402-507A-04CA-A792-96D21EAADA8D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13258805" y="9534527"/>
            <a:ext cx="4114800" cy="54769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r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fld id="{E31A6302-2714-493F-BF2B-DFE7C04558F7}" type="slidenum">
              <a:t>‹#›</a:t>
            </a:fld>
            <a:endParaRPr lang="en-US"/>
          </a:p>
        </p:txBody>
      </p:sp>
      <p:sp>
        <p:nvSpPr>
          <p:cNvPr id="5" name="Footer Placeholder 8">
            <a:extLst>
              <a:ext uri="{FF2B5EF4-FFF2-40B4-BE49-F238E27FC236}">
                <a16:creationId xmlns:a16="http://schemas.microsoft.com/office/drawing/2014/main" id="{69EBF1BC-DA92-1DE5-02D6-D35305EDC5E4}"/>
              </a:ext>
            </a:extLst>
          </p:cNvPr>
          <p:cNvSpPr txBox="1">
            <a:spLocks noGrp="1"/>
          </p:cNvSpPr>
          <p:nvPr>
            <p:ph type="ftr" sz="quarter" idx="3"/>
          </p:nvPr>
        </p:nvSpPr>
        <p:spPr>
          <a:xfrm>
            <a:off x="914405" y="9534527"/>
            <a:ext cx="6172200" cy="54769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l" defTabSz="13716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919347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  <p:sldLayoutId id="2147483887" r:id="rId12"/>
    <p:sldLayoutId id="2147483888" r:id="rId13"/>
    <p:sldLayoutId id="2147483889" r:id="rId14"/>
    <p:sldLayoutId id="2147483890" r:id="rId15"/>
    <p:sldLayoutId id="2147483891" r:id="rId16"/>
    <p:sldLayoutId id="2147483892" r:id="rId17"/>
    <p:sldLayoutId id="2147483893" r:id="rId18"/>
    <p:sldLayoutId id="2147483894" r:id="rId19"/>
    <p:sldLayoutId id="2147483895" r:id="rId20"/>
    <p:sldLayoutId id="2147483896" r:id="rId21"/>
    <p:sldLayoutId id="2147483897" r:id="rId22"/>
    <p:sldLayoutId id="2147483898" r:id="rId23"/>
    <p:sldLayoutId id="2147483899" r:id="rId24"/>
    <p:sldLayoutId id="2147483900" r:id="rId25"/>
    <p:sldLayoutId id="2147483901" r:id="rId26"/>
    <p:sldLayoutId id="2147483902" r:id="rId27"/>
    <p:sldLayoutId id="2147483903" r:id="rId28"/>
    <p:sldLayoutId id="2147483904" r:id="rId29"/>
    <p:sldLayoutId id="2147483905" r:id="rId30"/>
    <p:sldLayoutId id="2147483906" r:id="rId31"/>
    <p:sldLayoutId id="2147483907" r:id="rId32"/>
    <p:sldLayoutId id="2147483908" r:id="rId33"/>
    <p:sldLayoutId id="2147483909" r:id="rId34"/>
    <p:sldLayoutId id="2147483910" r:id="rId35"/>
    <p:sldLayoutId id="2147483911" r:id="rId36"/>
    <p:sldLayoutId id="2147483912" r:id="rId37"/>
    <p:sldLayoutId id="2147483913" r:id="rId38"/>
    <p:sldLayoutId id="2147483914" r:id="rId39"/>
    <p:sldLayoutId id="2147483915" r:id="rId40"/>
    <p:sldLayoutId id="2147483916" r:id="rId41"/>
    <p:sldLayoutId id="2147483917" r:id="rId42"/>
    <p:sldLayoutId id="2147483918" r:id="rId43"/>
    <p:sldLayoutId id="2147483919" r:id="rId44"/>
    <p:sldLayoutId id="2147483920" r:id="rId45"/>
    <p:sldLayoutId id="2147483921" r:id="rId46"/>
    <p:sldLayoutId id="2147483922" r:id="rId47"/>
    <p:sldLayoutId id="2147483923" r:id="rId48"/>
    <p:sldLayoutId id="2147483924" r:id="rId49"/>
    <p:sldLayoutId id="2147483925" r:id="rId50"/>
    <p:sldLayoutId id="2147483926" r:id="rId51"/>
    <p:sldLayoutId id="2147483927" r:id="rId52"/>
    <p:sldLayoutId id="2147483928" r:id="rId53"/>
    <p:sldLayoutId id="2147483929" r:id="rId54"/>
    <p:sldLayoutId id="2147483930" r:id="rId55"/>
    <p:sldLayoutId id="2147483931" r:id="rId56"/>
    <p:sldLayoutId id="2147483932" r:id="rId57"/>
    <p:sldLayoutId id="2147483933" r:id="rId58"/>
    <p:sldLayoutId id="2147483934" r:id="rId59"/>
    <p:sldLayoutId id="2147483935" r:id="rId60"/>
    <p:sldLayoutId id="2147483936" r:id="rId61"/>
    <p:sldLayoutId id="2147483937" r:id="rId62"/>
    <p:sldLayoutId id="2147483938" r:id="rId63"/>
    <p:sldLayoutId id="2147483939" r:id="rId64"/>
    <p:sldLayoutId id="2147483940" r:id="rId65"/>
    <p:sldLayoutId id="2147483941" r:id="rId66"/>
    <p:sldLayoutId id="2147483942" r:id="rId67"/>
    <p:sldLayoutId id="2147483943" r:id="rId68"/>
    <p:sldLayoutId id="2147483944" r:id="rId69"/>
    <p:sldLayoutId id="2147483945" r:id="rId70"/>
    <p:sldLayoutId id="2147483946" r:id="rId71"/>
    <p:sldLayoutId id="2147483947" r:id="rId72"/>
    <p:sldLayoutId id="2147483948" r:id="rId73"/>
    <p:sldLayoutId id="2147483949" r:id="rId74"/>
    <p:sldLayoutId id="2147483950" r:id="rId75"/>
    <p:sldLayoutId id="2147483951" r:id="rId76"/>
    <p:sldLayoutId id="2147483952" r:id="rId77"/>
    <p:sldLayoutId id="2147483953" r:id="rId78"/>
    <p:sldLayoutId id="2147483954" r:id="rId79"/>
    <p:sldLayoutId id="2147483955" r:id="rId80"/>
    <p:sldLayoutId id="2147483956" r:id="rId81"/>
    <p:sldLayoutId id="2147483957" r:id="rId82"/>
    <p:sldLayoutId id="2147483958" r:id="rId83"/>
    <p:sldLayoutId id="2147483959" r:id="rId84"/>
    <p:sldLayoutId id="2147483960" r:id="rId85"/>
    <p:sldLayoutId id="2147483961" r:id="rId86"/>
    <p:sldLayoutId id="2147483962" r:id="rId87"/>
    <p:sldLayoutId id="2147483963" r:id="rId88"/>
    <p:sldLayoutId id="2147483964" r:id="rId89"/>
    <p:sldLayoutId id="2147483965" r:id="rId90"/>
    <p:sldLayoutId id="2147483966" r:id="rId91"/>
    <p:sldLayoutId id="2147483967" r:id="rId92"/>
    <p:sldLayoutId id="2147483968" r:id="rId93"/>
    <p:sldLayoutId id="2147483969" r:id="rId94"/>
    <p:sldLayoutId id="2147483970" r:id="rId95"/>
    <p:sldLayoutId id="2147483971" r:id="rId96"/>
    <p:sldLayoutId id="2147483972" r:id="rId97"/>
    <p:sldLayoutId id="2147483973" r:id="rId98"/>
    <p:sldLayoutId id="2147483974" r:id="rId99"/>
    <p:sldLayoutId id="2147483975" r:id="rId100"/>
    <p:sldLayoutId id="2147483976" r:id="rId101"/>
    <p:sldLayoutId id="2147483977" r:id="rId102"/>
    <p:sldLayoutId id="2147483978" r:id="rId103"/>
    <p:sldLayoutId id="2147483979" r:id="rId104"/>
    <p:sldLayoutId id="2147483980" r:id="rId105"/>
    <p:sldLayoutId id="2147483981" r:id="rId106"/>
    <p:sldLayoutId id="2147483982" r:id="rId107"/>
    <p:sldLayoutId id="2147483983" r:id="rId108"/>
    <p:sldLayoutId id="2147483984" r:id="rId109"/>
    <p:sldLayoutId id="2147483985" r:id="rId110"/>
    <p:sldLayoutId id="2147483986" r:id="rId111"/>
    <p:sldLayoutId id="2147483987" r:id="rId112"/>
    <p:sldLayoutId id="2147483988" r:id="rId113"/>
    <p:sldLayoutId id="2147483989" r:id="rId114"/>
    <p:sldLayoutId id="2147483990" r:id="rId115"/>
    <p:sldLayoutId id="2147483991" r:id="rId116"/>
    <p:sldLayoutId id="2147483992" r:id="rId117"/>
    <p:sldLayoutId id="2147483993" r:id="rId118"/>
    <p:sldLayoutId id="2147483994" r:id="rId119"/>
    <p:sldLayoutId id="2147483995" r:id="rId120"/>
    <p:sldLayoutId id="2147483996" r:id="rId121"/>
    <p:sldLayoutId id="2147483997" r:id="rId122"/>
    <p:sldLayoutId id="2147483998" r:id="rId123"/>
    <p:sldLayoutId id="2147483999" r:id="rId124"/>
    <p:sldLayoutId id="2147484000" r:id="rId125"/>
    <p:sldLayoutId id="2147484001" r:id="rId126"/>
    <p:sldLayoutId id="2147484002" r:id="rId127"/>
    <p:sldLayoutId id="2147484003" r:id="rId128"/>
    <p:sldLayoutId id="2147484004" r:id="rId129"/>
    <p:sldLayoutId id="2147484005" r:id="rId130"/>
    <p:sldLayoutId id="2147484006" r:id="rId131"/>
    <p:sldLayoutId id="2147484007" r:id="rId132"/>
    <p:sldLayoutId id="2147484008" r:id="rId133"/>
    <p:sldLayoutId id="2147484009" r:id="rId134"/>
    <p:sldLayoutId id="2147484010" r:id="rId135"/>
    <p:sldLayoutId id="2147484011" r:id="rId136"/>
    <p:sldLayoutId id="2147484012" r:id="rId137"/>
    <p:sldLayoutId id="2147484013" r:id="rId138"/>
    <p:sldLayoutId id="2147484014" r:id="rId139"/>
    <p:sldLayoutId id="2147484015" r:id="rId140"/>
    <p:sldLayoutId id="2147484016" r:id="rId141"/>
    <p:sldLayoutId id="2147484017" r:id="rId142"/>
    <p:sldLayoutId id="2147484018" r:id="rId143"/>
    <p:sldLayoutId id="2147484019" r:id="rId144"/>
    <p:sldLayoutId id="2147484020" r:id="rId145"/>
    <p:sldLayoutId id="2147484021" r:id="rId146"/>
    <p:sldLayoutId id="2147484022" r:id="rId147"/>
    <p:sldLayoutId id="2147484023" r:id="rId148"/>
    <p:sldLayoutId id="2147484024" r:id="rId149"/>
    <p:sldLayoutId id="2147484025" r:id="rId150"/>
    <p:sldLayoutId id="2147484026" r:id="rId151"/>
    <p:sldLayoutId id="2147484027" r:id="rId152"/>
    <p:sldLayoutId id="2147484028" r:id="rId153"/>
    <p:sldLayoutId id="2147484029" r:id="rId154"/>
    <p:sldLayoutId id="2147484030" r:id="rId155"/>
    <p:sldLayoutId id="2147484031" r:id="rId156"/>
    <p:sldLayoutId id="2147484032" r:id="rId157"/>
    <p:sldLayoutId id="2147484033" r:id="rId158"/>
    <p:sldLayoutId id="2147484034" r:id="rId159"/>
    <p:sldLayoutId id="2147484035" r:id="rId160"/>
    <p:sldLayoutId id="2147484036" r:id="rId161"/>
    <p:sldLayoutId id="2147484037" r:id="rId162"/>
    <p:sldLayoutId id="2147484038" r:id="rId163"/>
    <p:sldLayoutId id="2147484039" r:id="rId164"/>
    <p:sldLayoutId id="2147484040" r:id="rId165"/>
    <p:sldLayoutId id="2147484041" r:id="rId166"/>
    <p:sldLayoutId id="2147484042" r:id="rId167"/>
    <p:sldLayoutId id="2147484043" r:id="rId168"/>
    <p:sldLayoutId id="2147484044" r:id="rId169"/>
    <p:sldLayoutId id="2147484045" r:id="rId170"/>
    <p:sldLayoutId id="2147484046" r:id="rId171"/>
    <p:sldLayoutId id="2147484047" r:id="rId172"/>
    <p:sldLayoutId id="2147484048" r:id="rId173"/>
    <p:sldLayoutId id="2147484049" r:id="rId174"/>
    <p:sldLayoutId id="2147484050" r:id="rId175"/>
    <p:sldLayoutId id="2147484051" r:id="rId176"/>
    <p:sldLayoutId id="2147484052" r:id="rId177"/>
    <p:sldLayoutId id="2147484053" r:id="rId178"/>
    <p:sldLayoutId id="2147484054" r:id="rId179"/>
    <p:sldLayoutId id="2147484055" r:id="rId180"/>
    <p:sldLayoutId id="2147484056" r:id="rId181"/>
    <p:sldLayoutId id="2147484057" r:id="rId182"/>
    <p:sldLayoutId id="2147484058" r:id="rId183"/>
    <p:sldLayoutId id="2147484059" r:id="rId184"/>
    <p:sldLayoutId id="2147484060" r:id="rId185"/>
    <p:sldLayoutId id="2147484061" r:id="rId186"/>
    <p:sldLayoutId id="2147484062" r:id="rId187"/>
    <p:sldLayoutId id="2147484063" r:id="rId188"/>
    <p:sldLayoutId id="2147484064" r:id="rId189"/>
    <p:sldLayoutId id="2147484065" r:id="rId190"/>
    <p:sldLayoutId id="2147484066" r:id="rId191"/>
    <p:sldLayoutId id="2147484067" r:id="rId192"/>
    <p:sldLayoutId id="2147484068" r:id="rId193"/>
    <p:sldLayoutId id="2147484069" r:id="rId194"/>
    <p:sldLayoutId id="2147484070" r:id="rId195"/>
    <p:sldLayoutId id="2147484071" r:id="rId196"/>
    <p:sldLayoutId id="2147484072" r:id="rId197"/>
    <p:sldLayoutId id="2147484073" r:id="rId198"/>
    <p:sldLayoutId id="2147484074" r:id="rId199"/>
    <p:sldLayoutId id="2147484075" r:id="rId200"/>
    <p:sldLayoutId id="2147484076" r:id="rId201"/>
    <p:sldLayoutId id="2147484077" r:id="rId202"/>
    <p:sldLayoutId id="2147484078" r:id="rId203"/>
    <p:sldLayoutId id="2147484079" r:id="rId204"/>
    <p:sldLayoutId id="2147484080" r:id="rId205"/>
    <p:sldLayoutId id="2147484081" r:id="rId206"/>
    <p:sldLayoutId id="2147484082" r:id="rId207"/>
    <p:sldLayoutId id="2147484083" r:id="rId208"/>
    <p:sldLayoutId id="2147484084" r:id="rId209"/>
    <p:sldLayoutId id="2147484085" r:id="rId210"/>
    <p:sldLayoutId id="2147484086" r:id="rId211"/>
    <p:sldLayoutId id="2147484087" r:id="rId212"/>
    <p:sldLayoutId id="2147484088" r:id="rId213"/>
    <p:sldLayoutId id="2147484089" r:id="rId214"/>
    <p:sldLayoutId id="2147484090" r:id="rId215"/>
    <p:sldLayoutId id="2147484091" r:id="rId216"/>
    <p:sldLayoutId id="2147484092" r:id="rId217"/>
    <p:sldLayoutId id="2147484093" r:id="rId218"/>
    <p:sldLayoutId id="2147484094" r:id="rId219"/>
    <p:sldLayoutId id="2147484095" r:id="rId220"/>
    <p:sldLayoutId id="2147484096" r:id="rId221"/>
    <p:sldLayoutId id="2147484097" r:id="rId222"/>
    <p:sldLayoutId id="2147484098" r:id="rId223"/>
    <p:sldLayoutId id="2147484099" r:id="rId224"/>
    <p:sldLayoutId id="2147484100" r:id="rId225"/>
    <p:sldLayoutId id="2147484101" r:id="rId226"/>
    <p:sldLayoutId id="2147484102" r:id="rId227"/>
    <p:sldLayoutId id="2147484103" r:id="rId228"/>
    <p:sldLayoutId id="2147484104" r:id="rId229"/>
    <p:sldLayoutId id="2147484105" r:id="rId230"/>
    <p:sldLayoutId id="2147484106" r:id="rId231"/>
    <p:sldLayoutId id="2147484107" r:id="rId232"/>
    <p:sldLayoutId id="2147484108" r:id="rId233"/>
    <p:sldLayoutId id="2147484109" r:id="rId234"/>
    <p:sldLayoutId id="2147484110" r:id="rId235"/>
    <p:sldLayoutId id="2147484111" r:id="rId236"/>
    <p:sldLayoutId id="2147484112" r:id="rId237"/>
    <p:sldLayoutId id="2147484113" r:id="rId238"/>
    <p:sldLayoutId id="2147484114" r:id="rId239"/>
    <p:sldLayoutId id="2147484115" r:id="rId240"/>
    <p:sldLayoutId id="2147484116" r:id="rId241"/>
    <p:sldLayoutId id="2147484117" r:id="rId242"/>
    <p:sldLayoutId id="2147484118" r:id="rId243"/>
    <p:sldLayoutId id="2147484119" r:id="rId244"/>
    <p:sldLayoutId id="2147484120" r:id="rId245"/>
    <p:sldLayoutId id="2147484121" r:id="rId246"/>
    <p:sldLayoutId id="2147484122" r:id="rId247"/>
    <p:sldLayoutId id="2147484123" r:id="rId248"/>
    <p:sldLayoutId id="2147484124" r:id="rId249"/>
    <p:sldLayoutId id="2147484125" r:id="rId250"/>
    <p:sldLayoutId id="2147484126" r:id="rId251"/>
    <p:sldLayoutId id="2147484127" r:id="rId252"/>
    <p:sldLayoutId id="2147484128" r:id="rId253"/>
    <p:sldLayoutId id="2147484129" r:id="rId254"/>
    <p:sldLayoutId id="2147484130" r:id="rId255"/>
    <p:sldLayoutId id="2147484131" r:id="rId256"/>
    <p:sldLayoutId id="2147484132" r:id="rId257"/>
    <p:sldLayoutId id="2147484133" r:id="rId258"/>
    <p:sldLayoutId id="2147484134" r:id="rId259"/>
    <p:sldLayoutId id="2147484135" r:id="rId260"/>
    <p:sldLayoutId id="2147484136" r:id="rId261"/>
    <p:sldLayoutId id="2147484137" r:id="rId262"/>
    <p:sldLayoutId id="2147484138" r:id="rId263"/>
    <p:sldLayoutId id="2147484139" r:id="rId264"/>
    <p:sldLayoutId id="2147484140" r:id="rId265"/>
    <p:sldLayoutId id="2147484141" r:id="rId266"/>
    <p:sldLayoutId id="2147484142" r:id="rId267"/>
    <p:sldLayoutId id="2147484143" r:id="rId268"/>
    <p:sldLayoutId id="2147484144" r:id="rId269"/>
    <p:sldLayoutId id="2147484145" r:id="rId270"/>
    <p:sldLayoutId id="2147484146" r:id="rId271"/>
    <p:sldLayoutId id="2147484147" r:id="rId272"/>
    <p:sldLayoutId id="2147484148" r:id="rId273"/>
    <p:sldLayoutId id="2147484149" r:id="rId274"/>
    <p:sldLayoutId id="2147484150" r:id="rId275"/>
    <p:sldLayoutId id="2147484151" r:id="rId276"/>
    <p:sldLayoutId id="2147484152" r:id="rId277"/>
    <p:sldLayoutId id="2147484153" r:id="rId278"/>
    <p:sldLayoutId id="2147484154" r:id="rId279"/>
    <p:sldLayoutId id="2147484155" r:id="rId280"/>
    <p:sldLayoutId id="2147484156" r:id="rId281"/>
    <p:sldLayoutId id="2147484157" r:id="rId282"/>
    <p:sldLayoutId id="2147484158" r:id="rId283"/>
    <p:sldLayoutId id="2147484159" r:id="rId284"/>
    <p:sldLayoutId id="2147484160" r:id="rId285"/>
    <p:sldLayoutId id="2147484161" r:id="rId286"/>
    <p:sldLayoutId id="2147484162" r:id="rId287"/>
    <p:sldLayoutId id="2147484163" r:id="rId288"/>
    <p:sldLayoutId id="2147484164" r:id="rId289"/>
    <p:sldLayoutId id="2147484165" r:id="rId290"/>
    <p:sldLayoutId id="2147484166" r:id="rId291"/>
    <p:sldLayoutId id="2147484167" r:id="rId292"/>
    <p:sldLayoutId id="2147484168" r:id="rId293"/>
    <p:sldLayoutId id="2147484169" r:id="rId294"/>
    <p:sldLayoutId id="2147484170" r:id="rId295"/>
    <p:sldLayoutId id="2147484171" r:id="rId296"/>
    <p:sldLayoutId id="2147484172" r:id="rId297"/>
    <p:sldLayoutId id="2147484173" r:id="rId298"/>
    <p:sldLayoutId id="2147484174" r:id="rId299"/>
    <p:sldLayoutId id="2147484175" r:id="rId300"/>
    <p:sldLayoutId id="2147484176" r:id="rId301"/>
    <p:sldLayoutId id="2147484177" r:id="rId302"/>
    <p:sldLayoutId id="2147484178" r:id="rId303"/>
    <p:sldLayoutId id="2147484179" r:id="rId304"/>
    <p:sldLayoutId id="2147484180" r:id="rId305"/>
    <p:sldLayoutId id="2147484181" r:id="rId306"/>
    <p:sldLayoutId id="2147484182" r:id="rId307"/>
    <p:sldLayoutId id="2147484183" r:id="rId308"/>
    <p:sldLayoutId id="2147484184" r:id="rId309"/>
    <p:sldLayoutId id="2147484185" r:id="rId310"/>
    <p:sldLayoutId id="2147484186" r:id="rId311"/>
    <p:sldLayoutId id="2147484187" r:id="rId312"/>
    <p:sldLayoutId id="2147484188" r:id="rId313"/>
    <p:sldLayoutId id="2147484189" r:id="rId314"/>
    <p:sldLayoutId id="2147484190" r:id="rId315"/>
    <p:sldLayoutId id="2147484191" r:id="rId316"/>
    <p:sldLayoutId id="2147484192" r:id="rId317"/>
    <p:sldLayoutId id="2147484193" r:id="rId318"/>
    <p:sldLayoutId id="2147484194" r:id="rId319"/>
    <p:sldLayoutId id="2147484195" r:id="rId320"/>
    <p:sldLayoutId id="2147484196" r:id="rId321"/>
    <p:sldLayoutId id="2147484197" r:id="rId322"/>
    <p:sldLayoutId id="2147484198" r:id="rId323"/>
    <p:sldLayoutId id="2147484199" r:id="rId324"/>
    <p:sldLayoutId id="2147484200" r:id="rId325"/>
    <p:sldLayoutId id="2147484201" r:id="rId326"/>
    <p:sldLayoutId id="2147484202" r:id="rId327"/>
    <p:sldLayoutId id="2147484203" r:id="rId328"/>
    <p:sldLayoutId id="2147484204" r:id="rId329"/>
    <p:sldLayoutId id="2147484205" r:id="rId330"/>
    <p:sldLayoutId id="2147484206" r:id="rId331"/>
    <p:sldLayoutId id="2147484207" r:id="rId332"/>
    <p:sldLayoutId id="2147484208" r:id="rId333"/>
    <p:sldLayoutId id="2147484209" r:id="rId334"/>
    <p:sldLayoutId id="2147484210" r:id="rId335"/>
    <p:sldLayoutId id="2147484211" r:id="rId336"/>
    <p:sldLayoutId id="2147484212" r:id="rId337"/>
    <p:sldLayoutId id="2147484213" r:id="rId338"/>
    <p:sldLayoutId id="2147484214" r:id="rId339"/>
    <p:sldLayoutId id="2147484215" r:id="rId340"/>
    <p:sldLayoutId id="2147484216" r:id="rId341"/>
    <p:sldLayoutId id="2147484217" r:id="rId342"/>
    <p:sldLayoutId id="2147484218" r:id="rId343"/>
    <p:sldLayoutId id="2147484219" r:id="rId344"/>
    <p:sldLayoutId id="2147484220" r:id="rId345"/>
    <p:sldLayoutId id="2147484221" r:id="rId346"/>
    <p:sldLayoutId id="2147484222" r:id="rId347"/>
    <p:sldLayoutId id="2147484223" r:id="rId348"/>
    <p:sldLayoutId id="2147484224" r:id="rId349"/>
    <p:sldLayoutId id="2147484225" r:id="rId350"/>
    <p:sldLayoutId id="2147484226" r:id="rId351"/>
    <p:sldLayoutId id="2147484227" r:id="rId352"/>
    <p:sldLayoutId id="2147484228" r:id="rId353"/>
    <p:sldLayoutId id="2147484229" r:id="rId354"/>
    <p:sldLayoutId id="2147484230" r:id="rId355"/>
    <p:sldLayoutId id="2147484231" r:id="rId356"/>
    <p:sldLayoutId id="2147484232" r:id="rId357"/>
    <p:sldLayoutId id="2147484233" r:id="rId358"/>
    <p:sldLayoutId id="2147484234" r:id="rId359"/>
    <p:sldLayoutId id="2147484235" r:id="rId360"/>
    <p:sldLayoutId id="2147484236" r:id="rId361"/>
    <p:sldLayoutId id="2147484237" r:id="rId362"/>
    <p:sldLayoutId id="2147484238" r:id="rId363"/>
    <p:sldLayoutId id="2147484239" r:id="rId364"/>
    <p:sldLayoutId id="2147484240" r:id="rId365"/>
    <p:sldLayoutId id="2147484241" r:id="rId366"/>
    <p:sldLayoutId id="2147484242" r:id="rId367"/>
    <p:sldLayoutId id="2147484243" r:id="rId368"/>
    <p:sldLayoutId id="2147484244" r:id="rId369"/>
    <p:sldLayoutId id="2147484245" r:id="rId370"/>
    <p:sldLayoutId id="2147484246" r:id="rId371"/>
    <p:sldLayoutId id="2147484247" r:id="rId372"/>
    <p:sldLayoutId id="2147484248" r:id="rId373"/>
    <p:sldLayoutId id="2147484249" r:id="rId374"/>
    <p:sldLayoutId id="2147484250" r:id="rId375"/>
    <p:sldLayoutId id="2147484251" r:id="rId376"/>
    <p:sldLayoutId id="2147484252" r:id="rId377"/>
    <p:sldLayoutId id="2147484253" r:id="rId378"/>
    <p:sldLayoutId id="2147484254" r:id="rId379"/>
    <p:sldLayoutId id="2147484255" r:id="rId380"/>
    <p:sldLayoutId id="2147484256" r:id="rId381"/>
    <p:sldLayoutId id="2147484257" r:id="rId382"/>
    <p:sldLayoutId id="2147484258" r:id="rId383"/>
    <p:sldLayoutId id="2147484259" r:id="rId384"/>
    <p:sldLayoutId id="2147484260" r:id="rId385"/>
    <p:sldLayoutId id="2147484261" r:id="rId386"/>
    <p:sldLayoutId id="2147484262" r:id="rId387"/>
    <p:sldLayoutId id="2147484263" r:id="rId388"/>
  </p:sldLayoutIdLst>
  <p:txStyles>
    <p:titleStyle>
      <a:lvl1pPr marL="0" marR="0" lvl="0" indent="0" algn="l" defTabSz="13716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5400" b="1" i="0" u="none" strike="noStrike" kern="1200" cap="none" spc="0" baseline="0">
          <a:solidFill>
            <a:srgbClr val="1C498B"/>
          </a:solidFill>
          <a:uFillTx/>
          <a:latin typeface="Calibri"/>
          <a:ea typeface="Lato Medium" pitchFamily="34"/>
          <a:cs typeface="Lato Medium" pitchFamily="34"/>
        </a:defRPr>
      </a:lvl1pPr>
    </p:titleStyle>
    <p:bodyStyle>
      <a:lvl1pPr marL="342900" marR="0" lvl="0" indent="-342900" algn="l" defTabSz="1371600" rtl="0" fontAlgn="auto" hangingPunct="1">
        <a:lnSpc>
          <a:spcPct val="100000"/>
        </a:lnSpc>
        <a:spcBef>
          <a:spcPts val="1500"/>
        </a:spcBef>
        <a:spcAft>
          <a:spcPts val="1500"/>
        </a:spcAft>
        <a:buClr>
          <a:srgbClr val="F5668F"/>
        </a:buClr>
        <a:buSzPct val="100000"/>
        <a:buFont typeface="Arial" pitchFamily="34"/>
        <a:buChar char="•"/>
        <a:tabLst/>
        <a:defRPr lang="en-US" sz="3600" b="0" i="0" u="none" strike="noStrike" kern="1200" cap="none" spc="0" baseline="0">
          <a:solidFill>
            <a:srgbClr val="444C55"/>
          </a:solidFill>
          <a:uFillTx/>
          <a:latin typeface="Calibri"/>
          <a:ea typeface="Lato" pitchFamily="34"/>
          <a:cs typeface="Lato" pitchFamily="34"/>
        </a:defRPr>
      </a:lvl1pPr>
      <a:lvl2pPr marL="1028700" marR="0" lvl="1" indent="-342900" algn="l" defTabSz="1371600" rtl="0" fontAlgn="auto" hangingPunct="1">
        <a:lnSpc>
          <a:spcPct val="100000"/>
        </a:lnSpc>
        <a:spcBef>
          <a:spcPts val="750"/>
        </a:spcBef>
        <a:spcAft>
          <a:spcPts val="1500"/>
        </a:spcAft>
        <a:buClr>
          <a:srgbClr val="1C498B"/>
        </a:buClr>
        <a:buSzPct val="100000"/>
        <a:buFont typeface="Arial" pitchFamily="34"/>
        <a:buChar char="•"/>
        <a:tabLst/>
        <a:defRPr lang="en-US" sz="3000" b="0" i="0" u="none" strike="noStrike" kern="1200" cap="none" spc="0" baseline="0">
          <a:solidFill>
            <a:srgbClr val="444C55"/>
          </a:solidFill>
          <a:uFillTx/>
          <a:latin typeface="Calibri"/>
          <a:ea typeface="Lato" pitchFamily="34"/>
          <a:cs typeface="Lato" pitchFamily="34"/>
        </a:defRPr>
      </a:lvl2pPr>
      <a:lvl3pPr marL="1714500" marR="0" lvl="2" indent="-342900" algn="l" defTabSz="1371600" rtl="0" fontAlgn="auto" hangingPunct="1">
        <a:lnSpc>
          <a:spcPct val="100000"/>
        </a:lnSpc>
        <a:spcBef>
          <a:spcPts val="750"/>
        </a:spcBef>
        <a:spcAft>
          <a:spcPts val="1500"/>
        </a:spcAft>
        <a:buClr>
          <a:srgbClr val="F5668F"/>
        </a:buClr>
        <a:buSzPct val="100000"/>
        <a:buFont typeface="Arial" pitchFamily="34"/>
        <a:buChar char="•"/>
        <a:tabLst/>
        <a:defRPr lang="en-US" sz="2700" b="0" i="0" u="none" strike="noStrike" kern="1200" cap="none" spc="0" baseline="0">
          <a:solidFill>
            <a:srgbClr val="444C55"/>
          </a:solidFill>
          <a:uFillTx/>
          <a:latin typeface="Calibri"/>
          <a:ea typeface="Lato" pitchFamily="34"/>
          <a:cs typeface="Lato" pitchFamily="34"/>
        </a:defRPr>
      </a:lvl3pPr>
      <a:lvl4pPr marL="2400300" marR="0" lvl="3" indent="-342900" algn="l" defTabSz="1371600" rtl="0" fontAlgn="auto" hangingPunct="1">
        <a:lnSpc>
          <a:spcPct val="100000"/>
        </a:lnSpc>
        <a:spcBef>
          <a:spcPts val="750"/>
        </a:spcBef>
        <a:spcAft>
          <a:spcPts val="1500"/>
        </a:spcAft>
        <a:buClr>
          <a:srgbClr val="F5668F"/>
        </a:buClr>
        <a:buSzPct val="100000"/>
        <a:buFont typeface="Arial" pitchFamily="34"/>
        <a:buChar char="•"/>
        <a:tabLst/>
        <a:defRPr lang="en-US" sz="2400" b="0" i="0" u="none" strike="noStrike" kern="1200" cap="none" spc="0" baseline="0">
          <a:solidFill>
            <a:srgbClr val="444C55"/>
          </a:solidFill>
          <a:uFillTx/>
          <a:latin typeface="Calibri"/>
          <a:ea typeface="Lato" pitchFamily="34"/>
          <a:cs typeface="Lato" pitchFamily="34"/>
        </a:defRPr>
      </a:lvl4pPr>
      <a:lvl5pPr marL="3086100" marR="0" lvl="4" indent="-342900" algn="l" defTabSz="1371600" rtl="0" fontAlgn="auto" hangingPunct="1">
        <a:lnSpc>
          <a:spcPct val="100000"/>
        </a:lnSpc>
        <a:spcBef>
          <a:spcPts val="750"/>
        </a:spcBef>
        <a:spcAft>
          <a:spcPts val="1500"/>
        </a:spcAft>
        <a:buClr>
          <a:srgbClr val="F5668F"/>
        </a:buClr>
        <a:buSzPct val="100000"/>
        <a:buFont typeface="Arial" pitchFamily="34"/>
        <a:buChar char="•"/>
        <a:tabLst/>
        <a:defRPr lang="en-US" sz="2400" b="0" i="0" u="none" strike="noStrike" kern="1200" cap="none" spc="0" baseline="0">
          <a:solidFill>
            <a:srgbClr val="444C55"/>
          </a:solidFill>
          <a:uFillTx/>
          <a:latin typeface="Calibri"/>
          <a:ea typeface="Lato" pitchFamily="34"/>
          <a:cs typeface="Lato" pitchFamily="34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sv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02.png"/><Relationship Id="rId5" Type="http://schemas.openxmlformats.org/officeDocument/2006/relationships/image" Target="../media/image81.jpeg"/><Relationship Id="rId4" Type="http://schemas.openxmlformats.org/officeDocument/2006/relationships/image" Target="../media/image8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sv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02.png"/><Relationship Id="rId5" Type="http://schemas.openxmlformats.org/officeDocument/2006/relationships/image" Target="../media/image81.jpeg"/><Relationship Id="rId4" Type="http://schemas.openxmlformats.org/officeDocument/2006/relationships/image" Target="../media/image8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sv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03.png"/><Relationship Id="rId5" Type="http://schemas.openxmlformats.org/officeDocument/2006/relationships/image" Target="../media/image81.jpeg"/><Relationship Id="rId4" Type="http://schemas.openxmlformats.org/officeDocument/2006/relationships/image" Target="../media/image8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image" Target="../media/image81.jpeg"/><Relationship Id="rId7" Type="http://schemas.openxmlformats.org/officeDocument/2006/relationships/image" Target="../media/image107.jpe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06.jpeg"/><Relationship Id="rId5" Type="http://schemas.openxmlformats.org/officeDocument/2006/relationships/image" Target="../media/image105.jpeg"/><Relationship Id="rId4" Type="http://schemas.openxmlformats.org/officeDocument/2006/relationships/image" Target="../media/image104.jpeg"/><Relationship Id="rId9" Type="http://schemas.openxmlformats.org/officeDocument/2006/relationships/image" Target="../media/image10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78.svg"/><Relationship Id="rId5" Type="http://schemas.openxmlformats.org/officeDocument/2006/relationships/image" Target="../media/image111.png"/><Relationship Id="rId4" Type="http://schemas.openxmlformats.org/officeDocument/2006/relationships/image" Target="../media/image81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4.xml"/><Relationship Id="rId5" Type="http://schemas.openxmlformats.org/officeDocument/2006/relationships/image" Target="../media/image114.png"/><Relationship Id="rId4" Type="http://schemas.openxmlformats.org/officeDocument/2006/relationships/image" Target="../media/image113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png"/><Relationship Id="rId3" Type="http://schemas.openxmlformats.org/officeDocument/2006/relationships/image" Target="../media/image78.svg"/><Relationship Id="rId7" Type="http://schemas.openxmlformats.org/officeDocument/2006/relationships/image" Target="../media/image116.png"/><Relationship Id="rId2" Type="http://schemas.openxmlformats.org/officeDocument/2006/relationships/image" Target="../media/image115.sv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81.jpeg"/><Relationship Id="rId11" Type="http://schemas.openxmlformats.org/officeDocument/2006/relationships/image" Target="../media/image120.jpeg"/><Relationship Id="rId5" Type="http://schemas.openxmlformats.org/officeDocument/2006/relationships/image" Target="../media/image80.png"/><Relationship Id="rId10" Type="http://schemas.openxmlformats.org/officeDocument/2006/relationships/image" Target="../media/image119.jpeg"/><Relationship Id="rId4" Type="http://schemas.openxmlformats.org/officeDocument/2006/relationships/image" Target="../media/image79.png"/><Relationship Id="rId9" Type="http://schemas.openxmlformats.org/officeDocument/2006/relationships/image" Target="../media/image118.jp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jpeg"/><Relationship Id="rId3" Type="http://schemas.openxmlformats.org/officeDocument/2006/relationships/image" Target="../media/image79.png"/><Relationship Id="rId7" Type="http://schemas.openxmlformats.org/officeDocument/2006/relationships/image" Target="../media/image122.jpeg"/><Relationship Id="rId2" Type="http://schemas.openxmlformats.org/officeDocument/2006/relationships/image" Target="../media/image78.sv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21.jpeg"/><Relationship Id="rId5" Type="http://schemas.openxmlformats.org/officeDocument/2006/relationships/image" Target="../media/image81.jpeg"/><Relationship Id="rId10" Type="http://schemas.openxmlformats.org/officeDocument/2006/relationships/image" Target="../media/image125.jpeg"/><Relationship Id="rId4" Type="http://schemas.openxmlformats.org/officeDocument/2006/relationships/image" Target="../media/image80.png"/><Relationship Id="rId9" Type="http://schemas.openxmlformats.org/officeDocument/2006/relationships/image" Target="../media/image124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sv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26.jpeg"/><Relationship Id="rId5" Type="http://schemas.openxmlformats.org/officeDocument/2006/relationships/image" Target="../media/image81.jpeg"/><Relationship Id="rId4" Type="http://schemas.openxmlformats.org/officeDocument/2006/relationships/image" Target="../media/image8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svg"/><Relationship Id="rId2" Type="http://schemas.openxmlformats.org/officeDocument/2006/relationships/image" Target="../media/image127.sv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29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7" Type="http://schemas.openxmlformats.org/officeDocument/2006/relationships/image" Target="../media/image83.png"/><Relationship Id="rId2" Type="http://schemas.openxmlformats.org/officeDocument/2006/relationships/image" Target="../media/image78.sv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82.svg"/><Relationship Id="rId5" Type="http://schemas.openxmlformats.org/officeDocument/2006/relationships/image" Target="../media/image81.jpeg"/><Relationship Id="rId4" Type="http://schemas.openxmlformats.org/officeDocument/2006/relationships/image" Target="../media/image80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13" Type="http://schemas.openxmlformats.org/officeDocument/2006/relationships/image" Target="../media/image140.png"/><Relationship Id="rId18" Type="http://schemas.openxmlformats.org/officeDocument/2006/relationships/image" Target="../media/image145.png"/><Relationship Id="rId3" Type="http://schemas.openxmlformats.org/officeDocument/2006/relationships/image" Target="../media/image130.png"/><Relationship Id="rId21" Type="http://schemas.openxmlformats.org/officeDocument/2006/relationships/image" Target="../media/image148.png"/><Relationship Id="rId7" Type="http://schemas.openxmlformats.org/officeDocument/2006/relationships/image" Target="../media/image134.png"/><Relationship Id="rId12" Type="http://schemas.openxmlformats.org/officeDocument/2006/relationships/image" Target="../media/image139.png"/><Relationship Id="rId17" Type="http://schemas.openxmlformats.org/officeDocument/2006/relationships/image" Target="../media/image144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43.png"/><Relationship Id="rId20" Type="http://schemas.openxmlformats.org/officeDocument/2006/relationships/image" Target="../media/image147.png"/><Relationship Id="rId1" Type="http://schemas.openxmlformats.org/officeDocument/2006/relationships/slideLayout" Target="../slideLayouts/slideLayout235.xml"/><Relationship Id="rId6" Type="http://schemas.openxmlformats.org/officeDocument/2006/relationships/image" Target="../media/image133.png"/><Relationship Id="rId11" Type="http://schemas.openxmlformats.org/officeDocument/2006/relationships/image" Target="../media/image138.png"/><Relationship Id="rId24" Type="http://schemas.openxmlformats.org/officeDocument/2006/relationships/image" Target="../media/image151.png"/><Relationship Id="rId5" Type="http://schemas.openxmlformats.org/officeDocument/2006/relationships/image" Target="../media/image132.png"/><Relationship Id="rId15" Type="http://schemas.openxmlformats.org/officeDocument/2006/relationships/image" Target="../media/image142.png"/><Relationship Id="rId23" Type="http://schemas.openxmlformats.org/officeDocument/2006/relationships/image" Target="../media/image150.jpeg"/><Relationship Id="rId10" Type="http://schemas.openxmlformats.org/officeDocument/2006/relationships/image" Target="../media/image137.png"/><Relationship Id="rId19" Type="http://schemas.openxmlformats.org/officeDocument/2006/relationships/image" Target="../media/image146.png"/><Relationship Id="rId4" Type="http://schemas.openxmlformats.org/officeDocument/2006/relationships/image" Target="../media/image131.png"/><Relationship Id="rId9" Type="http://schemas.openxmlformats.org/officeDocument/2006/relationships/image" Target="../media/image136.png"/><Relationship Id="rId14" Type="http://schemas.openxmlformats.org/officeDocument/2006/relationships/image" Target="../media/image141.png"/><Relationship Id="rId22" Type="http://schemas.openxmlformats.org/officeDocument/2006/relationships/image" Target="../media/image14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7" Type="http://schemas.openxmlformats.org/officeDocument/2006/relationships/image" Target="../media/image85.jpeg"/><Relationship Id="rId2" Type="http://schemas.openxmlformats.org/officeDocument/2006/relationships/image" Target="../media/image78.sv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84.jpeg"/><Relationship Id="rId5" Type="http://schemas.openxmlformats.org/officeDocument/2006/relationships/image" Target="../media/image81.jpeg"/><Relationship Id="rId4" Type="http://schemas.openxmlformats.org/officeDocument/2006/relationships/image" Target="../media/image8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7" Type="http://schemas.openxmlformats.org/officeDocument/2006/relationships/image" Target="../media/image87.jpeg"/><Relationship Id="rId2" Type="http://schemas.openxmlformats.org/officeDocument/2006/relationships/image" Target="../media/image78.sv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86.jpeg"/><Relationship Id="rId5" Type="http://schemas.openxmlformats.org/officeDocument/2006/relationships/image" Target="../media/image81.jpeg"/><Relationship Id="rId4" Type="http://schemas.openxmlformats.org/officeDocument/2006/relationships/image" Target="../media/image8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png"/><Relationship Id="rId3" Type="http://schemas.openxmlformats.org/officeDocument/2006/relationships/image" Target="../media/image79.png"/><Relationship Id="rId7" Type="http://schemas.microsoft.com/office/2007/relationships/hdphoto" Target="../media/hdphoto1.wdp"/><Relationship Id="rId2" Type="http://schemas.openxmlformats.org/officeDocument/2006/relationships/image" Target="../media/image78.sv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88.png"/><Relationship Id="rId5" Type="http://schemas.openxmlformats.org/officeDocument/2006/relationships/image" Target="../media/image81.jpeg"/><Relationship Id="rId4" Type="http://schemas.openxmlformats.org/officeDocument/2006/relationships/image" Target="../media/image8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sv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81.jpeg"/><Relationship Id="rId4" Type="http://schemas.openxmlformats.org/officeDocument/2006/relationships/image" Target="../media/image8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svg"/><Relationship Id="rId3" Type="http://schemas.openxmlformats.org/officeDocument/2006/relationships/image" Target="../media/image90.svg"/><Relationship Id="rId7" Type="http://schemas.openxmlformats.org/officeDocument/2006/relationships/image" Target="../media/image94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93.svg"/><Relationship Id="rId11" Type="http://schemas.openxmlformats.org/officeDocument/2006/relationships/image" Target="../media/image98.svg"/><Relationship Id="rId5" Type="http://schemas.openxmlformats.org/officeDocument/2006/relationships/image" Target="../media/image92.jpeg"/><Relationship Id="rId10" Type="http://schemas.openxmlformats.org/officeDocument/2006/relationships/image" Target="../media/image97.svg"/><Relationship Id="rId4" Type="http://schemas.openxmlformats.org/officeDocument/2006/relationships/image" Target="../media/image91.png"/><Relationship Id="rId9" Type="http://schemas.openxmlformats.org/officeDocument/2006/relationships/image" Target="../media/image96.sv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sv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10;p1">
            <a:extLst>
              <a:ext uri="{FF2B5EF4-FFF2-40B4-BE49-F238E27FC236}">
                <a16:creationId xmlns:a16="http://schemas.microsoft.com/office/drawing/2014/main" id="{E6191077-38DE-A2DE-5E3B-BABFFD0578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81664" y="3319449"/>
            <a:ext cx="8582951" cy="2798118"/>
          </a:xfrm>
        </p:spPr>
        <p:txBody>
          <a:bodyPr/>
          <a:lstStyle/>
          <a:p>
            <a:pPr lvl="0"/>
            <a:br>
              <a:rPr lang="en-US" sz="5400" dirty="0"/>
            </a:br>
            <a:r>
              <a:rPr lang="en-US" sz="5400" dirty="0">
                <a:solidFill>
                  <a:srgbClr val="004990"/>
                </a:solidFill>
                <a:latin typeface="Calibri" pitchFamily="34"/>
                <a:cs typeface="Times New Roman" pitchFamily="18"/>
              </a:rPr>
              <a:t>Looking Ahead: </a:t>
            </a:r>
            <a:br>
              <a:rPr lang="en-US" sz="5400" dirty="0">
                <a:solidFill>
                  <a:srgbClr val="004990"/>
                </a:solidFill>
                <a:latin typeface="Calibri" pitchFamily="34"/>
                <a:cs typeface="Times New Roman" pitchFamily="18"/>
              </a:rPr>
            </a:br>
            <a:r>
              <a:rPr lang="en-US" sz="5400" dirty="0">
                <a:solidFill>
                  <a:srgbClr val="004990"/>
                </a:solidFill>
                <a:latin typeface="Calibri" pitchFamily="34"/>
                <a:cs typeface="Times New Roman" pitchFamily="18"/>
              </a:rPr>
              <a:t>Key Takeaways &amp; </a:t>
            </a:r>
            <a:br>
              <a:rPr lang="en-US" sz="5400" dirty="0">
                <a:solidFill>
                  <a:srgbClr val="004990"/>
                </a:solidFill>
                <a:latin typeface="Calibri" pitchFamily="34"/>
                <a:cs typeface="Times New Roman" pitchFamily="18"/>
              </a:rPr>
            </a:br>
            <a:r>
              <a:rPr lang="en-US" sz="5400" dirty="0">
                <a:solidFill>
                  <a:srgbClr val="004990"/>
                </a:solidFill>
                <a:latin typeface="Calibri" pitchFamily="34"/>
                <a:cs typeface="Times New Roman" pitchFamily="18"/>
              </a:rPr>
              <a:t>Next Steps for 2026</a:t>
            </a:r>
            <a:endParaRPr lang="en-US" sz="540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047D813-2AB3-AC9C-BDDF-24C8B00132A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05049" y="2101974"/>
            <a:ext cx="8148320" cy="5432560"/>
          </a:xfrm>
          <a:prstGeom prst="ellipse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4524C6-CA56-49BC-8818-24EE644201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EAB0167C-A6A4-6371-7C93-D7C70FA077D5}"/>
              </a:ext>
            </a:extLst>
          </p:cNvPr>
          <p:cNvSpPr/>
          <p:nvPr/>
        </p:nvSpPr>
        <p:spPr>
          <a:xfrm>
            <a:off x="13437146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DBD67FB0-9B4F-2A67-78EC-3BAA461910B0}"/>
              </a:ext>
            </a:extLst>
          </p:cNvPr>
          <p:cNvSpPr/>
          <p:nvPr/>
        </p:nvSpPr>
        <p:spPr>
          <a:xfrm>
            <a:off x="-3581307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7" y="0"/>
                </a:lnTo>
                <a:lnTo>
                  <a:pt x="8509227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0A8BEA3B-A598-2B98-5A19-66371D76517B}"/>
              </a:ext>
            </a:extLst>
          </p:cNvPr>
          <p:cNvSpPr/>
          <p:nvPr/>
        </p:nvSpPr>
        <p:spPr>
          <a:xfrm flipH="1">
            <a:off x="4927920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8509226" y="0"/>
                </a:moveTo>
                <a:lnTo>
                  <a:pt x="0" y="0"/>
                </a:lnTo>
                <a:lnTo>
                  <a:pt x="0" y="3871698"/>
                </a:lnTo>
                <a:lnTo>
                  <a:pt x="8509226" y="3871698"/>
                </a:lnTo>
                <a:lnTo>
                  <a:pt x="8509226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85EF79B0-3E83-8CC7-58F4-786A804BFFF6}"/>
              </a:ext>
            </a:extLst>
          </p:cNvPr>
          <p:cNvSpPr/>
          <p:nvPr/>
        </p:nvSpPr>
        <p:spPr>
          <a:xfrm rot="2946881">
            <a:off x="16832701" y="9085105"/>
            <a:ext cx="673503" cy="798620"/>
          </a:xfrm>
          <a:custGeom>
            <a:avLst/>
            <a:gdLst/>
            <a:ahLst/>
            <a:cxnLst/>
            <a:rect l="l" t="t" r="r" b="b"/>
            <a:pathLst>
              <a:path w="673503" h="798620">
                <a:moveTo>
                  <a:pt x="0" y="0"/>
                </a:moveTo>
                <a:lnTo>
                  <a:pt x="673503" y="0"/>
                </a:lnTo>
                <a:lnTo>
                  <a:pt x="673503" y="798620"/>
                </a:lnTo>
                <a:lnTo>
                  <a:pt x="0" y="79862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53C38119-0218-E89F-C6CD-9081CFFA122B}"/>
              </a:ext>
            </a:extLst>
          </p:cNvPr>
          <p:cNvSpPr txBox="1"/>
          <p:nvPr/>
        </p:nvSpPr>
        <p:spPr>
          <a:xfrm>
            <a:off x="915810" y="294186"/>
            <a:ext cx="12708749" cy="207749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119"/>
              </a:lnSpc>
            </a:pPr>
            <a:r>
              <a:rPr lang="en-US" sz="75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Thank you to our amazing speakers!</a:t>
            </a:r>
            <a:endParaRPr lang="en-US" sz="7500" b="1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9D6C112E-2489-2936-8302-21477A0922A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83F4C574-399E-E187-EA6F-9AD84A9DCC9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80790A1-8D02-0025-C2CC-320441D5A70D}"/>
              </a:ext>
            </a:extLst>
          </p:cNvPr>
          <p:cNvSpPr txBox="1"/>
          <p:nvPr/>
        </p:nvSpPr>
        <p:spPr>
          <a:xfrm>
            <a:off x="1406670" y="2767759"/>
            <a:ext cx="10985863" cy="6186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Camille Williamson, DSW, LCSW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Maureen Fura, MPA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Mathura Ananthan, MD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Mary Jarvis, MSN, RN, CLC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Courtney Fisk, MSN, RNC-OB, C-FEM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Carrie E. Banks, MS, PMH-C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Erin Miller, BSN, PMH-C, CLS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Tisha Gatson, BS, CLS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Rhapsody Mason, LCSW</a:t>
            </a:r>
          </a:p>
        </p:txBody>
      </p:sp>
      <p:sp>
        <p:nvSpPr>
          <p:cNvPr id="8" name="Freeform 2">
            <a:extLst>
              <a:ext uri="{FF2B5EF4-FFF2-40B4-BE49-F238E27FC236}">
                <a16:creationId xmlns:a16="http://schemas.microsoft.com/office/drawing/2014/main" id="{A0675C19-67E0-3218-08E3-56F881EAA485}"/>
              </a:ext>
            </a:extLst>
          </p:cNvPr>
          <p:cNvSpPr/>
          <p:nvPr/>
        </p:nvSpPr>
        <p:spPr>
          <a:xfrm>
            <a:off x="10044143" y="2637131"/>
            <a:ext cx="6310554" cy="4333603"/>
          </a:xfrm>
          <a:custGeom>
            <a:avLst/>
            <a:gdLst/>
            <a:ahLst/>
            <a:cxnLst/>
            <a:rect l="l" t="t" r="r" b="b"/>
            <a:pathLst>
              <a:path w="12359850" h="8229600">
                <a:moveTo>
                  <a:pt x="0" y="0"/>
                </a:moveTo>
                <a:lnTo>
                  <a:pt x="12359850" y="0"/>
                </a:lnTo>
                <a:lnTo>
                  <a:pt x="12359850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71517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7072FB-B8CB-1A09-BC26-4DC1CA338A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72D37071-1673-7A04-2095-02E1EF3E450C}"/>
              </a:ext>
            </a:extLst>
          </p:cNvPr>
          <p:cNvSpPr/>
          <p:nvPr/>
        </p:nvSpPr>
        <p:spPr>
          <a:xfrm>
            <a:off x="13437146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9E05C433-4D7D-C736-B71D-BB06CBC91F5B}"/>
              </a:ext>
            </a:extLst>
          </p:cNvPr>
          <p:cNvSpPr/>
          <p:nvPr/>
        </p:nvSpPr>
        <p:spPr>
          <a:xfrm>
            <a:off x="-3581307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7" y="0"/>
                </a:lnTo>
                <a:lnTo>
                  <a:pt x="8509227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0E402340-4BED-BF8E-30BD-30A83F6B09DB}"/>
              </a:ext>
            </a:extLst>
          </p:cNvPr>
          <p:cNvSpPr/>
          <p:nvPr/>
        </p:nvSpPr>
        <p:spPr>
          <a:xfrm flipH="1">
            <a:off x="4927920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8509226" y="0"/>
                </a:moveTo>
                <a:lnTo>
                  <a:pt x="0" y="0"/>
                </a:lnTo>
                <a:lnTo>
                  <a:pt x="0" y="3871698"/>
                </a:lnTo>
                <a:lnTo>
                  <a:pt x="8509226" y="3871698"/>
                </a:lnTo>
                <a:lnTo>
                  <a:pt x="8509226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4F448B7F-6412-342D-772A-71D403D55732}"/>
              </a:ext>
            </a:extLst>
          </p:cNvPr>
          <p:cNvSpPr/>
          <p:nvPr/>
        </p:nvSpPr>
        <p:spPr>
          <a:xfrm rot="2946881">
            <a:off x="16832701" y="9085105"/>
            <a:ext cx="673503" cy="798620"/>
          </a:xfrm>
          <a:custGeom>
            <a:avLst/>
            <a:gdLst/>
            <a:ahLst/>
            <a:cxnLst/>
            <a:rect l="l" t="t" r="r" b="b"/>
            <a:pathLst>
              <a:path w="673503" h="798620">
                <a:moveTo>
                  <a:pt x="0" y="0"/>
                </a:moveTo>
                <a:lnTo>
                  <a:pt x="673503" y="0"/>
                </a:lnTo>
                <a:lnTo>
                  <a:pt x="673503" y="798620"/>
                </a:lnTo>
                <a:lnTo>
                  <a:pt x="0" y="79862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1764A622-835A-9E06-8CA4-A410FC348D0A}"/>
              </a:ext>
            </a:extLst>
          </p:cNvPr>
          <p:cNvSpPr txBox="1"/>
          <p:nvPr/>
        </p:nvSpPr>
        <p:spPr>
          <a:xfrm>
            <a:off x="910336" y="193238"/>
            <a:ext cx="12708749" cy="103874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119"/>
              </a:lnSpc>
            </a:pPr>
            <a:r>
              <a:rPr lang="en-US" sz="75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Thank you breakout facilitators!</a:t>
            </a:r>
            <a:endParaRPr lang="en-US" sz="7500" b="1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CB1E3660-30B5-7986-4346-E9D315CCC36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CF8C3315-60FD-00C4-CCD8-75412A00B48A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BDB263E-F6E0-F1B7-0D7C-D74CB05C9B30}"/>
              </a:ext>
            </a:extLst>
          </p:cNvPr>
          <p:cNvSpPr txBox="1"/>
          <p:nvPr/>
        </p:nvSpPr>
        <p:spPr>
          <a:xfrm>
            <a:off x="638599" y="1222442"/>
            <a:ext cx="6313479" cy="7540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Audrey Levy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Terah Holland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Kristina Dakis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Zoe Due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Mathura Ananthan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Alix Williams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Sherry Jones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Beth Plunkett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Ann Borders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Amanda Dhuyvetter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Recia Frenn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66BDBAB-FEED-56C4-8E8E-B433F4BFBF6F}"/>
              </a:ext>
            </a:extLst>
          </p:cNvPr>
          <p:cNvSpPr txBox="1"/>
          <p:nvPr/>
        </p:nvSpPr>
        <p:spPr>
          <a:xfrm>
            <a:off x="6952078" y="1222442"/>
            <a:ext cx="6313479" cy="8217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Keri Schubert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Kendra Howell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Courtney Fisk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Roma Allen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Deb Miller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Tina Gonzalez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Mary Jarvis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Danielle Wittig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Jessica Weirich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Michel Oltman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Sheila Roggemann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Maria Villagomez</a:t>
            </a:r>
          </a:p>
        </p:txBody>
      </p:sp>
      <p:sp>
        <p:nvSpPr>
          <p:cNvPr id="10" name="Freeform 2">
            <a:extLst>
              <a:ext uri="{FF2B5EF4-FFF2-40B4-BE49-F238E27FC236}">
                <a16:creationId xmlns:a16="http://schemas.microsoft.com/office/drawing/2014/main" id="{3633F9BA-27C8-2B6E-1D53-AD08388A74B5}"/>
              </a:ext>
            </a:extLst>
          </p:cNvPr>
          <p:cNvSpPr/>
          <p:nvPr/>
        </p:nvSpPr>
        <p:spPr>
          <a:xfrm>
            <a:off x="11641931" y="2480377"/>
            <a:ext cx="6310554" cy="4333603"/>
          </a:xfrm>
          <a:custGeom>
            <a:avLst/>
            <a:gdLst/>
            <a:ahLst/>
            <a:cxnLst/>
            <a:rect l="l" t="t" r="r" b="b"/>
            <a:pathLst>
              <a:path w="12359850" h="8229600">
                <a:moveTo>
                  <a:pt x="0" y="0"/>
                </a:moveTo>
                <a:lnTo>
                  <a:pt x="12359850" y="0"/>
                </a:lnTo>
                <a:lnTo>
                  <a:pt x="12359850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700759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6A8F0C-9069-66E0-FE03-CC1907F67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7787277A-92F3-4D72-A402-9A589B9C7B3F}"/>
              </a:ext>
            </a:extLst>
          </p:cNvPr>
          <p:cNvSpPr/>
          <p:nvPr/>
        </p:nvSpPr>
        <p:spPr>
          <a:xfrm>
            <a:off x="13437146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94EE0BF6-16EA-6324-E59F-5C129A59EBD6}"/>
              </a:ext>
            </a:extLst>
          </p:cNvPr>
          <p:cNvSpPr/>
          <p:nvPr/>
        </p:nvSpPr>
        <p:spPr>
          <a:xfrm>
            <a:off x="-3581307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7" y="0"/>
                </a:lnTo>
                <a:lnTo>
                  <a:pt x="8509227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A1A1A659-E5EF-F78A-D08A-EB8B8FD66CEA}"/>
              </a:ext>
            </a:extLst>
          </p:cNvPr>
          <p:cNvSpPr/>
          <p:nvPr/>
        </p:nvSpPr>
        <p:spPr>
          <a:xfrm flipH="1">
            <a:off x="4927920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8509226" y="0"/>
                </a:moveTo>
                <a:lnTo>
                  <a:pt x="0" y="0"/>
                </a:lnTo>
                <a:lnTo>
                  <a:pt x="0" y="3871698"/>
                </a:lnTo>
                <a:lnTo>
                  <a:pt x="8509226" y="3871698"/>
                </a:lnTo>
                <a:lnTo>
                  <a:pt x="8509226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E5DB56AC-1DD1-5C39-5F9B-8ECB0FF484C6}"/>
              </a:ext>
            </a:extLst>
          </p:cNvPr>
          <p:cNvSpPr/>
          <p:nvPr/>
        </p:nvSpPr>
        <p:spPr>
          <a:xfrm rot="2946881">
            <a:off x="16832701" y="9085105"/>
            <a:ext cx="673503" cy="798620"/>
          </a:xfrm>
          <a:custGeom>
            <a:avLst/>
            <a:gdLst/>
            <a:ahLst/>
            <a:cxnLst/>
            <a:rect l="l" t="t" r="r" b="b"/>
            <a:pathLst>
              <a:path w="673503" h="798620">
                <a:moveTo>
                  <a:pt x="0" y="0"/>
                </a:moveTo>
                <a:lnTo>
                  <a:pt x="673503" y="0"/>
                </a:lnTo>
                <a:lnTo>
                  <a:pt x="673503" y="798620"/>
                </a:lnTo>
                <a:lnTo>
                  <a:pt x="0" y="79862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0D8AAF70-2924-AD57-F63F-F3A7E7DB7A87}"/>
              </a:ext>
            </a:extLst>
          </p:cNvPr>
          <p:cNvSpPr txBox="1"/>
          <p:nvPr/>
        </p:nvSpPr>
        <p:spPr>
          <a:xfrm>
            <a:off x="876621" y="388240"/>
            <a:ext cx="12708749" cy="10387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119"/>
              </a:lnSpc>
            </a:pPr>
            <a:r>
              <a:rPr lang="en-US" sz="75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Thank you planning committee!</a:t>
            </a:r>
            <a:endParaRPr lang="en-US" sz="7500" b="1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02CEE8BF-1A05-4CE7-BC8D-781716196B2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B8529DAA-C711-F346-DC93-C2DEF6181D67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1AE0595-930A-BB84-58D6-F582AA31A60C}"/>
              </a:ext>
            </a:extLst>
          </p:cNvPr>
          <p:cNvSpPr txBox="1"/>
          <p:nvPr/>
        </p:nvSpPr>
        <p:spPr>
          <a:xfrm>
            <a:off x="1044620" y="1816990"/>
            <a:ext cx="6313479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Amanda Schaefer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Sharon Green-Hughes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Daniell Ashford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Deb Miller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Yah-Yah Greene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Keri Schubert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Donna Lemmenes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FA4A126-1A9F-8211-939A-2D83507BD704}"/>
              </a:ext>
            </a:extLst>
          </p:cNvPr>
          <p:cNvSpPr txBox="1"/>
          <p:nvPr/>
        </p:nvSpPr>
        <p:spPr>
          <a:xfrm>
            <a:off x="7271891" y="1816990"/>
            <a:ext cx="6313479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Mary Jarvis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Sherry Jones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Karen Kasinger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Mathura Ananthan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Joanne </a:t>
            </a:r>
            <a:r>
              <a:rPr lang="en-US" sz="4400" dirty="0" err="1"/>
              <a:t>Sorce</a:t>
            </a:r>
            <a:endParaRPr lang="en-US" sz="4400" dirty="0"/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Kim Vuckovich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dirty="0"/>
              <a:t>Kai Tao</a:t>
            </a:r>
          </a:p>
        </p:txBody>
      </p:sp>
      <p:sp>
        <p:nvSpPr>
          <p:cNvPr id="10" name="Freeform 2">
            <a:extLst>
              <a:ext uri="{FF2B5EF4-FFF2-40B4-BE49-F238E27FC236}">
                <a16:creationId xmlns:a16="http://schemas.microsoft.com/office/drawing/2014/main" id="{C23C9CEB-C755-2080-30D3-F53CFA2CB540}"/>
              </a:ext>
            </a:extLst>
          </p:cNvPr>
          <p:cNvSpPr/>
          <p:nvPr/>
        </p:nvSpPr>
        <p:spPr>
          <a:xfrm>
            <a:off x="12472904" y="4615446"/>
            <a:ext cx="4696548" cy="3026459"/>
          </a:xfrm>
          <a:custGeom>
            <a:avLst/>
            <a:gdLst/>
            <a:ahLst/>
            <a:cxnLst/>
            <a:rect l="l" t="t" r="r" b="b"/>
            <a:pathLst>
              <a:path w="12359850" h="8229600">
                <a:moveTo>
                  <a:pt x="0" y="0"/>
                </a:moveTo>
                <a:lnTo>
                  <a:pt x="12359850" y="0"/>
                </a:lnTo>
                <a:lnTo>
                  <a:pt x="12359850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755977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C0B69F-6E13-9D14-8E91-D4F011A242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A2E2F8A3-775F-D94D-E36E-BD727F8A272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5491EFE2-A98D-C2D3-4345-4977F40044A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grpSp>
        <p:nvGrpSpPr>
          <p:cNvPr id="5" name="Group 5">
            <a:extLst>
              <a:ext uri="{FF2B5EF4-FFF2-40B4-BE49-F238E27FC236}">
                <a16:creationId xmlns:a16="http://schemas.microsoft.com/office/drawing/2014/main" id="{AACFEC89-99AF-CF42-A93D-D63BFC4B8E77}"/>
              </a:ext>
            </a:extLst>
          </p:cNvPr>
          <p:cNvGrpSpPr>
            <a:grpSpLocks noChangeAspect="1"/>
          </p:cNvGrpSpPr>
          <p:nvPr/>
        </p:nvGrpSpPr>
        <p:grpSpPr>
          <a:xfrm>
            <a:off x="2907406" y="5893512"/>
            <a:ext cx="2911773" cy="2922356"/>
            <a:chOff x="0" y="0"/>
            <a:chExt cx="6350000" cy="6350000"/>
          </a:xfrm>
        </p:grpSpPr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323BF22B-FD1B-7C1E-2A97-A610545A9C18}"/>
                </a:ext>
              </a:extLst>
            </p:cNvPr>
            <p:cNvSpPr/>
            <p:nvPr/>
          </p:nvSpPr>
          <p:spPr>
            <a:xfrm rot="48000">
              <a:off x="-35218" y="-35218"/>
              <a:ext cx="6420435" cy="6420435"/>
            </a:xfrm>
            <a:custGeom>
              <a:avLst/>
              <a:gdLst/>
              <a:ahLst/>
              <a:cxnLst/>
              <a:rect l="l" t="t" r="r" b="b"/>
              <a:pathLst>
                <a:path w="6420435" h="6420435">
                  <a:moveTo>
                    <a:pt x="5794300" y="6349445"/>
                  </a:moveTo>
                  <a:lnTo>
                    <a:pt x="714796" y="6420372"/>
                  </a:lnTo>
                  <a:cubicBezTo>
                    <a:pt x="364310" y="6425266"/>
                    <a:pt x="75885" y="6144786"/>
                    <a:pt x="70991" y="5794300"/>
                  </a:cubicBezTo>
                  <a:lnTo>
                    <a:pt x="64" y="714796"/>
                  </a:lnTo>
                  <a:cubicBezTo>
                    <a:pt x="-4830" y="364310"/>
                    <a:pt x="275650" y="75885"/>
                    <a:pt x="626136" y="70991"/>
                  </a:cubicBezTo>
                  <a:lnTo>
                    <a:pt x="5705640" y="64"/>
                  </a:lnTo>
                  <a:cubicBezTo>
                    <a:pt x="6056126" y="-4830"/>
                    <a:pt x="6344551" y="275650"/>
                    <a:pt x="6349445" y="626136"/>
                  </a:cubicBezTo>
                  <a:lnTo>
                    <a:pt x="6420372" y="5705640"/>
                  </a:lnTo>
                  <a:cubicBezTo>
                    <a:pt x="6425266" y="6056126"/>
                    <a:pt x="6144786" y="6344551"/>
                    <a:pt x="5794300" y="6349445"/>
                  </a:cubicBezTo>
                  <a:close/>
                </a:path>
              </a:pathLst>
            </a:cu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C139173C-0536-65F7-D8EE-CE2B8ED08818}"/>
                </a:ext>
              </a:extLst>
            </p:cNvPr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5715000" y="19050"/>
                  </a:moveTo>
                  <a:cubicBezTo>
                    <a:pt x="6054090" y="19050"/>
                    <a:pt x="6330950" y="295910"/>
                    <a:pt x="6330950" y="635000"/>
                  </a:cubicBezTo>
                  <a:lnTo>
                    <a:pt x="6330950" y="5715000"/>
                  </a:lnTo>
                  <a:cubicBezTo>
                    <a:pt x="6330950" y="6054090"/>
                    <a:pt x="6054090" y="6330950"/>
                    <a:pt x="5715000" y="6330950"/>
                  </a:cubicBezTo>
                  <a:lnTo>
                    <a:pt x="635000" y="6330950"/>
                  </a:lnTo>
                  <a:cubicBezTo>
                    <a:pt x="295910" y="6330950"/>
                    <a:pt x="19050" y="6054090"/>
                    <a:pt x="19050" y="5715000"/>
                  </a:cubicBezTo>
                  <a:lnTo>
                    <a:pt x="19050" y="635000"/>
                  </a:lnTo>
                  <a:cubicBezTo>
                    <a:pt x="19050" y="295910"/>
                    <a:pt x="295910" y="19050"/>
                    <a:pt x="635000" y="19050"/>
                  </a:cubicBezTo>
                  <a:lnTo>
                    <a:pt x="5715000" y="19050"/>
                  </a:lnTo>
                  <a:moveTo>
                    <a:pt x="5715000" y="0"/>
                  </a:moveTo>
                  <a:lnTo>
                    <a:pt x="635000" y="0"/>
                  </a:lnTo>
                  <a:cubicBezTo>
                    <a:pt x="284480" y="0"/>
                    <a:pt x="0" y="284480"/>
                    <a:pt x="0" y="635000"/>
                  </a:cubicBezTo>
                  <a:lnTo>
                    <a:pt x="0" y="5715000"/>
                  </a:lnTo>
                  <a:cubicBezTo>
                    <a:pt x="0" y="6065520"/>
                    <a:pt x="284480" y="6350000"/>
                    <a:pt x="635000" y="6350000"/>
                  </a:cubicBezTo>
                  <a:lnTo>
                    <a:pt x="5715000" y="6350000"/>
                  </a:lnTo>
                  <a:cubicBezTo>
                    <a:pt x="6065520" y="6350000"/>
                    <a:pt x="6350000" y="6065520"/>
                    <a:pt x="6350000" y="5715000"/>
                  </a:cubicBezTo>
                  <a:lnTo>
                    <a:pt x="6350000" y="635000"/>
                  </a:lnTo>
                  <a:cubicBezTo>
                    <a:pt x="6350000" y="284480"/>
                    <a:pt x="6065520" y="0"/>
                    <a:pt x="5715000" y="0"/>
                  </a:cubicBezTo>
                  <a:lnTo>
                    <a:pt x="5715000" y="0"/>
                  </a:lnTo>
                  <a:close/>
                </a:path>
              </a:pathLst>
            </a:custGeom>
            <a:solidFill>
              <a:srgbClr val="3762A7"/>
            </a:solidFill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5">
            <a:extLst>
              <a:ext uri="{FF2B5EF4-FFF2-40B4-BE49-F238E27FC236}">
                <a16:creationId xmlns:a16="http://schemas.microsoft.com/office/drawing/2014/main" id="{F3B241F3-922C-EB4F-30C0-5A4D77861827}"/>
              </a:ext>
            </a:extLst>
          </p:cNvPr>
          <p:cNvGrpSpPr>
            <a:grpSpLocks noChangeAspect="1"/>
          </p:cNvGrpSpPr>
          <p:nvPr/>
        </p:nvGrpSpPr>
        <p:grpSpPr>
          <a:xfrm>
            <a:off x="7448846" y="5905313"/>
            <a:ext cx="2926080" cy="2926080"/>
            <a:chOff x="0" y="0"/>
            <a:chExt cx="6350000" cy="6350000"/>
          </a:xfrm>
        </p:grpSpPr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3B665767-8166-2590-DFAB-887E12C2BDA2}"/>
                </a:ext>
              </a:extLst>
            </p:cNvPr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5715000" y="6350000"/>
                  </a:moveTo>
                  <a:lnTo>
                    <a:pt x="635000" y="6350000"/>
                  </a:lnTo>
                  <a:cubicBezTo>
                    <a:pt x="284480" y="6350000"/>
                    <a:pt x="0" y="6065520"/>
                    <a:pt x="0" y="5715000"/>
                  </a:cubicBezTo>
                  <a:lnTo>
                    <a:pt x="0" y="635000"/>
                  </a:lnTo>
                  <a:cubicBezTo>
                    <a:pt x="0" y="284480"/>
                    <a:pt x="284480" y="0"/>
                    <a:pt x="635000" y="0"/>
                  </a:cubicBezTo>
                  <a:lnTo>
                    <a:pt x="5715000" y="0"/>
                  </a:lnTo>
                  <a:cubicBezTo>
                    <a:pt x="6065520" y="0"/>
                    <a:pt x="6350000" y="284480"/>
                    <a:pt x="6350000" y="635000"/>
                  </a:cubicBezTo>
                  <a:lnTo>
                    <a:pt x="6350000" y="5715000"/>
                  </a:lnTo>
                  <a:cubicBezTo>
                    <a:pt x="6350000" y="6065520"/>
                    <a:pt x="6065520" y="6350000"/>
                    <a:pt x="5715000" y="6350000"/>
                  </a:cubicBezTo>
                  <a:close/>
                </a:path>
              </a:pathLst>
            </a:cu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65CB68A1-FA24-B537-09C1-8CE51FF4A783}"/>
                </a:ext>
              </a:extLst>
            </p:cNvPr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5715000" y="19050"/>
                  </a:moveTo>
                  <a:cubicBezTo>
                    <a:pt x="6054090" y="19050"/>
                    <a:pt x="6330950" y="295910"/>
                    <a:pt x="6330950" y="635000"/>
                  </a:cubicBezTo>
                  <a:lnTo>
                    <a:pt x="6330950" y="5715000"/>
                  </a:lnTo>
                  <a:cubicBezTo>
                    <a:pt x="6330950" y="6054090"/>
                    <a:pt x="6054090" y="6330950"/>
                    <a:pt x="5715000" y="6330950"/>
                  </a:cubicBezTo>
                  <a:lnTo>
                    <a:pt x="635000" y="6330950"/>
                  </a:lnTo>
                  <a:cubicBezTo>
                    <a:pt x="295910" y="6330950"/>
                    <a:pt x="19050" y="6054090"/>
                    <a:pt x="19050" y="5715000"/>
                  </a:cubicBezTo>
                  <a:lnTo>
                    <a:pt x="19050" y="635000"/>
                  </a:lnTo>
                  <a:cubicBezTo>
                    <a:pt x="19050" y="295910"/>
                    <a:pt x="295910" y="19050"/>
                    <a:pt x="635000" y="19050"/>
                  </a:cubicBezTo>
                  <a:lnTo>
                    <a:pt x="5715000" y="19050"/>
                  </a:lnTo>
                  <a:moveTo>
                    <a:pt x="5715000" y="0"/>
                  </a:moveTo>
                  <a:lnTo>
                    <a:pt x="635000" y="0"/>
                  </a:lnTo>
                  <a:cubicBezTo>
                    <a:pt x="284480" y="0"/>
                    <a:pt x="0" y="284480"/>
                    <a:pt x="0" y="635000"/>
                  </a:cubicBezTo>
                  <a:lnTo>
                    <a:pt x="0" y="5715000"/>
                  </a:lnTo>
                  <a:cubicBezTo>
                    <a:pt x="0" y="6065520"/>
                    <a:pt x="284480" y="6350000"/>
                    <a:pt x="635000" y="6350000"/>
                  </a:cubicBezTo>
                  <a:lnTo>
                    <a:pt x="5715000" y="6350000"/>
                  </a:lnTo>
                  <a:cubicBezTo>
                    <a:pt x="6065520" y="6350000"/>
                    <a:pt x="6350000" y="6065520"/>
                    <a:pt x="6350000" y="5715000"/>
                  </a:cubicBezTo>
                  <a:lnTo>
                    <a:pt x="6350000" y="635000"/>
                  </a:lnTo>
                  <a:cubicBezTo>
                    <a:pt x="6350000" y="284480"/>
                    <a:pt x="6065520" y="0"/>
                    <a:pt x="5715000" y="0"/>
                  </a:cubicBezTo>
                  <a:lnTo>
                    <a:pt x="5715000" y="0"/>
                  </a:lnTo>
                  <a:close/>
                </a:path>
              </a:pathLst>
            </a:custGeom>
            <a:solidFill>
              <a:srgbClr val="3762A7"/>
            </a:solidFill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" name="Group 5">
            <a:extLst>
              <a:ext uri="{FF2B5EF4-FFF2-40B4-BE49-F238E27FC236}">
                <a16:creationId xmlns:a16="http://schemas.microsoft.com/office/drawing/2014/main" id="{D5F92FCA-A9E1-9E64-DCD9-3C3969911708}"/>
              </a:ext>
            </a:extLst>
          </p:cNvPr>
          <p:cNvGrpSpPr>
            <a:grpSpLocks noChangeAspect="1"/>
          </p:cNvGrpSpPr>
          <p:nvPr/>
        </p:nvGrpSpPr>
        <p:grpSpPr>
          <a:xfrm>
            <a:off x="4076466" y="1376763"/>
            <a:ext cx="2926080" cy="2926080"/>
            <a:chOff x="0" y="0"/>
            <a:chExt cx="6350000" cy="6350000"/>
          </a:xfrm>
        </p:grpSpPr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E7BC3ABD-0E25-1325-3792-4278923D8084}"/>
                </a:ext>
              </a:extLst>
            </p:cNvPr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5715000" y="6350000"/>
                  </a:moveTo>
                  <a:lnTo>
                    <a:pt x="635000" y="6350000"/>
                  </a:lnTo>
                  <a:cubicBezTo>
                    <a:pt x="284480" y="6350000"/>
                    <a:pt x="0" y="6065520"/>
                    <a:pt x="0" y="5715000"/>
                  </a:cubicBezTo>
                  <a:lnTo>
                    <a:pt x="0" y="635000"/>
                  </a:lnTo>
                  <a:cubicBezTo>
                    <a:pt x="0" y="284480"/>
                    <a:pt x="284480" y="0"/>
                    <a:pt x="635000" y="0"/>
                  </a:cubicBezTo>
                  <a:lnTo>
                    <a:pt x="5715000" y="0"/>
                  </a:lnTo>
                  <a:cubicBezTo>
                    <a:pt x="6065520" y="0"/>
                    <a:pt x="6350000" y="284480"/>
                    <a:pt x="6350000" y="635000"/>
                  </a:cubicBezTo>
                  <a:lnTo>
                    <a:pt x="6350000" y="5715000"/>
                  </a:lnTo>
                  <a:cubicBezTo>
                    <a:pt x="6350000" y="6065520"/>
                    <a:pt x="6065520" y="6350000"/>
                    <a:pt x="5715000" y="6350000"/>
                  </a:cubicBezTo>
                  <a:close/>
                </a:path>
              </a:pathLst>
            </a:custGeom>
            <a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8D8E9E90-E5B3-4422-7120-3153E48289F6}"/>
                </a:ext>
              </a:extLst>
            </p:cNvPr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5715000" y="19050"/>
                  </a:moveTo>
                  <a:cubicBezTo>
                    <a:pt x="6054090" y="19050"/>
                    <a:pt x="6330950" y="295910"/>
                    <a:pt x="6330950" y="635000"/>
                  </a:cubicBezTo>
                  <a:lnTo>
                    <a:pt x="6330950" y="5715000"/>
                  </a:lnTo>
                  <a:cubicBezTo>
                    <a:pt x="6330950" y="6054090"/>
                    <a:pt x="6054090" y="6330950"/>
                    <a:pt x="5715000" y="6330950"/>
                  </a:cubicBezTo>
                  <a:lnTo>
                    <a:pt x="635000" y="6330950"/>
                  </a:lnTo>
                  <a:cubicBezTo>
                    <a:pt x="295910" y="6330950"/>
                    <a:pt x="19050" y="6054090"/>
                    <a:pt x="19050" y="5715000"/>
                  </a:cubicBezTo>
                  <a:lnTo>
                    <a:pt x="19050" y="635000"/>
                  </a:lnTo>
                  <a:cubicBezTo>
                    <a:pt x="19050" y="295910"/>
                    <a:pt x="295910" y="19050"/>
                    <a:pt x="635000" y="19050"/>
                  </a:cubicBezTo>
                  <a:lnTo>
                    <a:pt x="5715000" y="19050"/>
                  </a:lnTo>
                  <a:moveTo>
                    <a:pt x="5715000" y="0"/>
                  </a:moveTo>
                  <a:lnTo>
                    <a:pt x="635000" y="0"/>
                  </a:lnTo>
                  <a:cubicBezTo>
                    <a:pt x="284480" y="0"/>
                    <a:pt x="0" y="284480"/>
                    <a:pt x="0" y="635000"/>
                  </a:cubicBezTo>
                  <a:lnTo>
                    <a:pt x="0" y="5715000"/>
                  </a:lnTo>
                  <a:cubicBezTo>
                    <a:pt x="0" y="6065520"/>
                    <a:pt x="284480" y="6350000"/>
                    <a:pt x="635000" y="6350000"/>
                  </a:cubicBezTo>
                  <a:lnTo>
                    <a:pt x="5715000" y="6350000"/>
                  </a:lnTo>
                  <a:cubicBezTo>
                    <a:pt x="6065520" y="6350000"/>
                    <a:pt x="6350000" y="6065520"/>
                    <a:pt x="6350000" y="5715000"/>
                  </a:cubicBezTo>
                  <a:lnTo>
                    <a:pt x="6350000" y="635000"/>
                  </a:lnTo>
                  <a:cubicBezTo>
                    <a:pt x="6350000" y="284480"/>
                    <a:pt x="6065520" y="0"/>
                    <a:pt x="5715000" y="0"/>
                  </a:cubicBezTo>
                  <a:lnTo>
                    <a:pt x="5715000" y="0"/>
                  </a:lnTo>
                  <a:close/>
                </a:path>
              </a:pathLst>
            </a:custGeom>
            <a:solidFill>
              <a:srgbClr val="3762A7"/>
            </a:solidFill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" name="TextBox 8">
            <a:extLst>
              <a:ext uri="{FF2B5EF4-FFF2-40B4-BE49-F238E27FC236}">
                <a16:creationId xmlns:a16="http://schemas.microsoft.com/office/drawing/2014/main" id="{909529EF-B44D-2344-6099-AB735182D89B}"/>
              </a:ext>
            </a:extLst>
          </p:cNvPr>
          <p:cNvSpPr txBox="1"/>
          <p:nvPr/>
        </p:nvSpPr>
        <p:spPr>
          <a:xfrm>
            <a:off x="2064232" y="8961082"/>
            <a:ext cx="4536758" cy="11976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779"/>
              </a:lnSpc>
            </a:pPr>
            <a:r>
              <a:rPr lang="en-US" sz="2699" b="1" spc="215" dirty="0">
                <a:latin typeface="+mj-lt"/>
                <a:ea typeface="Poppins Bold"/>
                <a:cs typeface="Poppins Bold"/>
                <a:sym typeface="Poppins Bold"/>
              </a:rPr>
              <a:t>GILLIAN BROWN</a:t>
            </a:r>
          </a:p>
          <a:p>
            <a:pPr algn="ctr">
              <a:lnSpc>
                <a:spcPts val="2800"/>
              </a:lnSpc>
            </a:pPr>
            <a:r>
              <a:rPr lang="en-US" sz="2000" b="1" spc="160" dirty="0">
                <a:latin typeface="+mj-lt"/>
                <a:ea typeface="Poppins Bold"/>
                <a:cs typeface="Poppins Bold"/>
                <a:sym typeface="Poppins Bold"/>
              </a:rPr>
              <a:t>NORTHWESTERN UNIVERSITY</a:t>
            </a:r>
          </a:p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2000" b="1" spc="160" dirty="0">
                <a:latin typeface="+mj-lt"/>
                <a:ea typeface="Poppins Bold"/>
                <a:cs typeface="Poppins Bold"/>
                <a:sym typeface="Poppins Bold"/>
              </a:rPr>
              <a:t>MPH STUDENT </a:t>
            </a:r>
          </a:p>
        </p:txBody>
      </p:sp>
      <p:sp>
        <p:nvSpPr>
          <p:cNvPr id="19" name="TextBox 8">
            <a:extLst>
              <a:ext uri="{FF2B5EF4-FFF2-40B4-BE49-F238E27FC236}">
                <a16:creationId xmlns:a16="http://schemas.microsoft.com/office/drawing/2014/main" id="{3FA8FC2D-EB1F-8273-C24A-AD888D2E8FCF}"/>
              </a:ext>
            </a:extLst>
          </p:cNvPr>
          <p:cNvSpPr txBox="1"/>
          <p:nvPr/>
        </p:nvSpPr>
        <p:spPr>
          <a:xfrm>
            <a:off x="6643507" y="8961082"/>
            <a:ext cx="4536758" cy="11976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779"/>
              </a:lnSpc>
            </a:pPr>
            <a:r>
              <a:rPr lang="en-US" sz="2699" b="1" spc="215" dirty="0">
                <a:latin typeface="+mj-lt"/>
                <a:ea typeface="Poppins Bold"/>
                <a:cs typeface="Poppins Bold"/>
                <a:sym typeface="Poppins Bold"/>
              </a:rPr>
              <a:t>JULIA LEHR</a:t>
            </a:r>
          </a:p>
          <a:p>
            <a:pPr algn="ctr">
              <a:lnSpc>
                <a:spcPts val="2800"/>
              </a:lnSpc>
            </a:pPr>
            <a:r>
              <a:rPr lang="en-US" sz="2000" b="1" spc="160" dirty="0">
                <a:latin typeface="+mj-lt"/>
                <a:ea typeface="Poppins Bold"/>
                <a:cs typeface="Poppins Bold"/>
                <a:sym typeface="Poppins Bold"/>
              </a:rPr>
              <a:t>NORTHWESTERN UNIVERSITY</a:t>
            </a:r>
          </a:p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2000" b="1" spc="160" dirty="0">
                <a:latin typeface="+mj-lt"/>
                <a:ea typeface="Poppins Bold"/>
                <a:cs typeface="Poppins Bold"/>
                <a:sym typeface="Poppins Bold"/>
              </a:rPr>
              <a:t>MPH STUDENT </a:t>
            </a:r>
          </a:p>
        </p:txBody>
      </p:sp>
      <p:sp>
        <p:nvSpPr>
          <p:cNvPr id="20" name="TextBox 8">
            <a:extLst>
              <a:ext uri="{FF2B5EF4-FFF2-40B4-BE49-F238E27FC236}">
                <a16:creationId xmlns:a16="http://schemas.microsoft.com/office/drawing/2014/main" id="{2060D9CB-D76F-596E-EB4D-5055FA1F3BD0}"/>
              </a:ext>
            </a:extLst>
          </p:cNvPr>
          <p:cNvSpPr txBox="1"/>
          <p:nvPr/>
        </p:nvSpPr>
        <p:spPr>
          <a:xfrm>
            <a:off x="11572032" y="8977820"/>
            <a:ext cx="4536758" cy="11976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779"/>
              </a:lnSpc>
            </a:pPr>
            <a:r>
              <a:rPr lang="en-US" sz="2699" b="1" spc="215" dirty="0">
                <a:latin typeface="+mj-lt"/>
                <a:ea typeface="Poppins Bold"/>
                <a:cs typeface="Poppins Bold"/>
                <a:sym typeface="Poppins Bold"/>
              </a:rPr>
              <a:t>LAIQA MAZHAR</a:t>
            </a:r>
          </a:p>
          <a:p>
            <a:pPr algn="ctr">
              <a:lnSpc>
                <a:spcPts val="2800"/>
              </a:lnSpc>
            </a:pPr>
            <a:r>
              <a:rPr lang="en-US" sz="2000" b="1" spc="160" dirty="0">
                <a:latin typeface="+mj-lt"/>
                <a:ea typeface="Poppins Bold"/>
                <a:cs typeface="Poppins Bold"/>
                <a:sym typeface="Poppins Bold"/>
              </a:rPr>
              <a:t>NORTHWESTERN UNIVERSITY</a:t>
            </a:r>
          </a:p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2000" b="1" spc="160" dirty="0">
                <a:latin typeface="+mj-lt"/>
                <a:ea typeface="Poppins Bold"/>
                <a:cs typeface="Poppins Bold"/>
                <a:sym typeface="Poppins Bold"/>
              </a:rPr>
              <a:t>MPH STUDENT </a:t>
            </a:r>
          </a:p>
        </p:txBody>
      </p:sp>
      <p:sp>
        <p:nvSpPr>
          <p:cNvPr id="21" name="TextBox 8">
            <a:extLst>
              <a:ext uri="{FF2B5EF4-FFF2-40B4-BE49-F238E27FC236}">
                <a16:creationId xmlns:a16="http://schemas.microsoft.com/office/drawing/2014/main" id="{43979B28-6772-9B56-A2FD-C008D719876D}"/>
              </a:ext>
            </a:extLst>
          </p:cNvPr>
          <p:cNvSpPr txBox="1"/>
          <p:nvPr/>
        </p:nvSpPr>
        <p:spPr>
          <a:xfrm>
            <a:off x="3161475" y="4480448"/>
            <a:ext cx="4536758" cy="118340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779"/>
              </a:lnSpc>
            </a:pPr>
            <a:r>
              <a:rPr lang="en-US" sz="2699" b="1" spc="215" dirty="0">
                <a:latin typeface="+mj-lt"/>
                <a:ea typeface="Poppins Bold"/>
                <a:cs typeface="Poppins Bold"/>
                <a:sym typeface="Poppins Bold"/>
              </a:rPr>
              <a:t>VINCENT MAMBO</a:t>
            </a:r>
          </a:p>
          <a:p>
            <a:pPr algn="ctr">
              <a:lnSpc>
                <a:spcPts val="2800"/>
              </a:lnSpc>
            </a:pPr>
            <a:r>
              <a:rPr lang="en-US" sz="2000" b="1" spc="160" dirty="0">
                <a:latin typeface="+mj-lt"/>
                <a:ea typeface="Poppins Bold"/>
                <a:cs typeface="Poppins Bold"/>
                <a:sym typeface="Poppins Bold"/>
              </a:rPr>
              <a:t>NORTHWESTERN UNIVERSITY</a:t>
            </a:r>
          </a:p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2000" b="1" spc="160" dirty="0">
                <a:latin typeface="+mj-lt"/>
                <a:ea typeface="Poppins Bold"/>
                <a:cs typeface="Poppins Bold"/>
                <a:sym typeface="Poppins Bold"/>
              </a:rPr>
              <a:t>UNDERGRADUATE STUDENT WORKER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0E883234-1520-6890-05A0-9D73CB442680}"/>
              </a:ext>
            </a:extLst>
          </p:cNvPr>
          <p:cNvSpPr/>
          <p:nvPr/>
        </p:nvSpPr>
        <p:spPr>
          <a:xfrm>
            <a:off x="13007798" y="-1764"/>
            <a:ext cx="5280202" cy="2078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8">
            <a:extLst>
              <a:ext uri="{FF2B5EF4-FFF2-40B4-BE49-F238E27FC236}">
                <a16:creationId xmlns:a16="http://schemas.microsoft.com/office/drawing/2014/main" id="{28480FCE-AF88-D5C5-F882-5B19577E22F1}"/>
              </a:ext>
            </a:extLst>
          </p:cNvPr>
          <p:cNvSpPr txBox="1"/>
          <p:nvPr/>
        </p:nvSpPr>
        <p:spPr>
          <a:xfrm>
            <a:off x="10432821" y="4602366"/>
            <a:ext cx="4139654" cy="8243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779"/>
              </a:lnSpc>
            </a:pPr>
            <a:r>
              <a:rPr lang="en-US" sz="2699" b="1" spc="215" dirty="0">
                <a:latin typeface="+mj-lt"/>
                <a:ea typeface="Poppins Bold"/>
                <a:cs typeface="Poppins Bold"/>
                <a:sym typeface="Poppins Bold"/>
              </a:rPr>
              <a:t>BLAIRE PINGETON</a:t>
            </a:r>
          </a:p>
          <a:p>
            <a:pPr algn="ctr">
              <a:lnSpc>
                <a:spcPts val="2800"/>
              </a:lnSpc>
            </a:pPr>
            <a:r>
              <a:rPr lang="en-US" sz="2000" b="1" spc="160" dirty="0">
                <a:latin typeface="+mj-lt"/>
                <a:ea typeface="Poppins Bold"/>
                <a:cs typeface="Poppins Bold"/>
                <a:sym typeface="Poppins Bold"/>
              </a:rPr>
              <a:t>POSTDOCTORAL SCHOLAR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CDBFDA3-7B03-713E-5466-2ABC1C385008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1175730" y="1195386"/>
            <a:ext cx="2564704" cy="3349162"/>
          </a:xfrm>
          <a:prstGeom prst="roundRect">
            <a:avLst/>
          </a:prstGeom>
          <a:ln>
            <a:solidFill>
              <a:schemeClr val="accent1"/>
            </a:solidFill>
          </a:ln>
        </p:spPr>
      </p:pic>
      <p:sp>
        <p:nvSpPr>
          <p:cNvPr id="4" name="Freeform 2">
            <a:extLst>
              <a:ext uri="{FF2B5EF4-FFF2-40B4-BE49-F238E27FC236}">
                <a16:creationId xmlns:a16="http://schemas.microsoft.com/office/drawing/2014/main" id="{72AFF2AD-0090-84B1-7F3A-AD6C2D76531D}"/>
              </a:ext>
            </a:extLst>
          </p:cNvPr>
          <p:cNvSpPr/>
          <p:nvPr/>
        </p:nvSpPr>
        <p:spPr>
          <a:xfrm>
            <a:off x="244194" y="3719233"/>
            <a:ext cx="2921062" cy="2323412"/>
          </a:xfrm>
          <a:custGeom>
            <a:avLst/>
            <a:gdLst/>
            <a:ahLst/>
            <a:cxnLst/>
            <a:rect l="l" t="t" r="r" b="b"/>
            <a:pathLst>
              <a:path w="12359850" h="8229600">
                <a:moveTo>
                  <a:pt x="0" y="0"/>
                </a:moveTo>
                <a:lnTo>
                  <a:pt x="12359850" y="0"/>
                </a:lnTo>
                <a:lnTo>
                  <a:pt x="12359850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2">
            <a:extLst>
              <a:ext uri="{FF2B5EF4-FFF2-40B4-BE49-F238E27FC236}">
                <a16:creationId xmlns:a16="http://schemas.microsoft.com/office/drawing/2014/main" id="{90405942-ABD3-C752-10A7-BC51CD1605C7}"/>
              </a:ext>
            </a:extLst>
          </p:cNvPr>
          <p:cNvSpPr/>
          <p:nvPr/>
        </p:nvSpPr>
        <p:spPr>
          <a:xfrm>
            <a:off x="14960104" y="3566289"/>
            <a:ext cx="2921062" cy="2323412"/>
          </a:xfrm>
          <a:custGeom>
            <a:avLst/>
            <a:gdLst/>
            <a:ahLst/>
            <a:cxnLst/>
            <a:rect l="l" t="t" r="r" b="b"/>
            <a:pathLst>
              <a:path w="12359850" h="8229600">
                <a:moveTo>
                  <a:pt x="0" y="0"/>
                </a:moveTo>
                <a:lnTo>
                  <a:pt x="12359850" y="0"/>
                </a:lnTo>
                <a:lnTo>
                  <a:pt x="12359850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2" name="Picture 1" descr="A person smiling at the camera&#10;&#10;AI-generated content may be incorrect.">
            <a:extLst>
              <a:ext uri="{FF2B5EF4-FFF2-40B4-BE49-F238E27FC236}">
                <a16:creationId xmlns:a16="http://schemas.microsoft.com/office/drawing/2014/main" id="{35B49A9E-6583-9AED-0CED-35D6FDCDC330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249015" y="5856895"/>
            <a:ext cx="2990986" cy="2980189"/>
          </a:xfrm>
          <a:prstGeom prst="roundRect">
            <a:avLst>
              <a:gd name="adj" fmla="val 16667"/>
            </a:avLst>
          </a:prstGeom>
          <a:ln>
            <a:solidFill>
              <a:schemeClr val="accent1"/>
            </a:solidFill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047EA8BD-68C9-82A8-D51D-20D29EC696FA}"/>
              </a:ext>
            </a:extLst>
          </p:cNvPr>
          <p:cNvSpPr txBox="1"/>
          <p:nvPr/>
        </p:nvSpPr>
        <p:spPr>
          <a:xfrm>
            <a:off x="5280256" y="6151759"/>
            <a:ext cx="1933558" cy="1015663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dirty="0">
                <a:ea typeface="Calibri"/>
                <a:cs typeface="Calibri"/>
              </a:rPr>
              <a:t>Birth Quality Designation Evaluation</a:t>
            </a:r>
            <a:endParaRPr lang="en-US" sz="20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3764F62-E4CF-4DD3-5D7E-804F487E224D}"/>
              </a:ext>
            </a:extLst>
          </p:cNvPr>
          <p:cNvSpPr txBox="1"/>
          <p:nvPr/>
        </p:nvSpPr>
        <p:spPr>
          <a:xfrm>
            <a:off x="10032172" y="6151758"/>
            <a:ext cx="1933558" cy="1015663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dirty="0">
                <a:ea typeface="Calibri"/>
                <a:cs typeface="Calibri"/>
              </a:rPr>
              <a:t>Review of options for next OB initiative</a:t>
            </a:r>
            <a:endParaRPr lang="en-US" sz="200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49FF01D-1CDD-B4EA-BB8C-E9480BABDB25}"/>
              </a:ext>
            </a:extLst>
          </p:cNvPr>
          <p:cNvSpPr txBox="1"/>
          <p:nvPr/>
        </p:nvSpPr>
        <p:spPr>
          <a:xfrm>
            <a:off x="15142011" y="6151758"/>
            <a:ext cx="1933558" cy="1323439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dirty="0">
                <a:ea typeface="Calibri"/>
                <a:cs typeface="Calibri"/>
              </a:rPr>
              <a:t>Evaluation of ESSI key strategies for equity</a:t>
            </a:r>
            <a:endParaRPr lang="en-US" sz="2000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BA29B6-EFF3-A92D-4045-CF961BC1D49C}"/>
              </a:ext>
            </a:extLst>
          </p:cNvPr>
          <p:cNvSpPr txBox="1"/>
          <p:nvPr/>
        </p:nvSpPr>
        <p:spPr>
          <a:xfrm>
            <a:off x="6603172" y="1579759"/>
            <a:ext cx="1933558" cy="163121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dirty="0">
                <a:ea typeface="Calibri"/>
                <a:cs typeface="Calibri"/>
              </a:rPr>
              <a:t>PMH, Birth Quality Designation, and ESSI data and website</a:t>
            </a:r>
            <a:endParaRPr lang="en-US" sz="20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33368F1-B2E2-FD33-194A-10F1CC01076A}"/>
              </a:ext>
            </a:extLst>
          </p:cNvPr>
          <p:cNvSpPr txBox="1"/>
          <p:nvPr/>
        </p:nvSpPr>
        <p:spPr>
          <a:xfrm>
            <a:off x="9428921" y="1897258"/>
            <a:ext cx="2007641" cy="1015663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dirty="0">
                <a:ea typeface="Calibri"/>
                <a:cs typeface="Calibri"/>
              </a:rPr>
              <a:t>PMH evaluation and dissemination </a:t>
            </a:r>
          </a:p>
        </p:txBody>
      </p:sp>
      <p:sp>
        <p:nvSpPr>
          <p:cNvPr id="33" name="TextBox 7">
            <a:extLst>
              <a:ext uri="{FF2B5EF4-FFF2-40B4-BE49-F238E27FC236}">
                <a16:creationId xmlns:a16="http://schemas.microsoft.com/office/drawing/2014/main" id="{95FD78D0-F267-CD85-4651-27C428181AE6}"/>
              </a:ext>
            </a:extLst>
          </p:cNvPr>
          <p:cNvSpPr txBox="1"/>
          <p:nvPr/>
        </p:nvSpPr>
        <p:spPr>
          <a:xfrm>
            <a:off x="294599" y="320238"/>
            <a:ext cx="12708749" cy="10387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119"/>
              </a:lnSpc>
            </a:pPr>
            <a:r>
              <a:rPr lang="en-US" sz="7500" b="1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Thank you to our Learners!</a:t>
            </a:r>
            <a:endParaRPr lang="en-US" sz="7500" b="1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614633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E3C50C-5A3D-626F-A854-96ACB6EA73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34F6BF-1AD2-7871-109D-43715E3D7B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4107" y="1231984"/>
            <a:ext cx="8332192" cy="8332192"/>
          </a:xfrm>
          <a:prstGeom prst="rect">
            <a:avLst/>
          </a:prstGeom>
        </p:spPr>
      </p:pic>
      <p:sp>
        <p:nvSpPr>
          <p:cNvPr id="7" name="TextBox 7">
            <a:extLst>
              <a:ext uri="{FF2B5EF4-FFF2-40B4-BE49-F238E27FC236}">
                <a16:creationId xmlns:a16="http://schemas.microsoft.com/office/drawing/2014/main" id="{AC663BEA-7CC8-E85B-F44C-ED0BAA93A5FC}"/>
              </a:ext>
            </a:extLst>
          </p:cNvPr>
          <p:cNvSpPr txBox="1"/>
          <p:nvPr/>
        </p:nvSpPr>
        <p:spPr>
          <a:xfrm>
            <a:off x="2326599" y="193238"/>
            <a:ext cx="12708749" cy="10387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119"/>
              </a:lnSpc>
            </a:pPr>
            <a:r>
              <a:rPr lang="en-US" sz="75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Thank you ILQPC Central!</a:t>
            </a:r>
            <a:endParaRPr lang="en-US" sz="7500" b="1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0BFAE0F5-A264-0F68-641E-AAFFC8DFBD6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A4EE23D0-C74D-F865-7C34-DC08E23CE17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sp>
        <p:nvSpPr>
          <p:cNvPr id="8" name="Freeform 2">
            <a:extLst>
              <a:ext uri="{FF2B5EF4-FFF2-40B4-BE49-F238E27FC236}">
                <a16:creationId xmlns:a16="http://schemas.microsoft.com/office/drawing/2014/main" id="{F24D61E7-8B6C-EB94-7312-433F352370DE}"/>
              </a:ext>
            </a:extLst>
          </p:cNvPr>
          <p:cNvSpPr/>
          <p:nvPr/>
        </p:nvSpPr>
        <p:spPr>
          <a:xfrm>
            <a:off x="11355080" y="3294972"/>
            <a:ext cx="6336679" cy="4000500"/>
          </a:xfrm>
          <a:custGeom>
            <a:avLst/>
            <a:gdLst/>
            <a:ahLst/>
            <a:cxnLst/>
            <a:rect l="l" t="t" r="r" b="b"/>
            <a:pathLst>
              <a:path w="12359850" h="8229600">
                <a:moveTo>
                  <a:pt x="0" y="0"/>
                </a:moveTo>
                <a:lnTo>
                  <a:pt x="12359850" y="0"/>
                </a:lnTo>
                <a:lnTo>
                  <a:pt x="12359850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Google Shape;24218;p20">
            <a:extLst>
              <a:ext uri="{FF2B5EF4-FFF2-40B4-BE49-F238E27FC236}">
                <a16:creationId xmlns:a16="http://schemas.microsoft.com/office/drawing/2014/main" id="{B92E01E9-7F5B-DC9F-A70D-3AC70BF9B2FB}"/>
              </a:ext>
            </a:extLst>
          </p:cNvPr>
          <p:cNvSpPr/>
          <p:nvPr/>
        </p:nvSpPr>
        <p:spPr>
          <a:xfrm>
            <a:off x="675672" y="6290300"/>
            <a:ext cx="2743200" cy="2692401"/>
          </a:xfrm>
          <a:prstGeom prst="heart">
            <a:avLst/>
          </a:prstGeom>
          <a:noFill/>
          <a:ln w="28575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  <a:tabLst/>
              <a:defRPr/>
            </a:pPr>
            <a:endParaRPr kumimoji="0" sz="27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24219;p20">
            <a:extLst>
              <a:ext uri="{FF2B5EF4-FFF2-40B4-BE49-F238E27FC236}">
                <a16:creationId xmlns:a16="http://schemas.microsoft.com/office/drawing/2014/main" id="{1AE487D9-282D-10C9-AC43-18AADC798EC8}"/>
              </a:ext>
            </a:extLst>
          </p:cNvPr>
          <p:cNvSpPr txBox="1"/>
          <p:nvPr/>
        </p:nvSpPr>
        <p:spPr>
          <a:xfrm>
            <a:off x="0" y="9354734"/>
            <a:ext cx="8056880" cy="8926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75" rIns="137150" bIns="68575" anchor="ctr" anchorCtr="0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Arial"/>
              <a:buNone/>
              <a:tabLst/>
              <a:defRPr/>
            </a:pPr>
            <a:r>
              <a:rPr kumimoji="0" lang="en-US" sz="3000" b="1" i="0" u="none" strike="noStrike" kern="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Wishing Kiela luck on her next adventure!</a:t>
            </a:r>
            <a:endParaRPr kumimoji="0" sz="3000" b="1" i="0" u="none" strike="noStrike" kern="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Freeform 2">
            <a:extLst>
              <a:ext uri="{FF2B5EF4-FFF2-40B4-BE49-F238E27FC236}">
                <a16:creationId xmlns:a16="http://schemas.microsoft.com/office/drawing/2014/main" id="{205DF2DB-1766-5A66-985A-38B33A9FC531}"/>
              </a:ext>
            </a:extLst>
          </p:cNvPr>
          <p:cNvSpPr/>
          <p:nvPr/>
        </p:nvSpPr>
        <p:spPr>
          <a:xfrm>
            <a:off x="11389295" y="8138818"/>
            <a:ext cx="6915461" cy="3324526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41307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28" name="Google Shape;24028;p6"/>
          <p:cNvSpPr/>
          <p:nvPr/>
        </p:nvSpPr>
        <p:spPr>
          <a:xfrm>
            <a:off x="1455661" y="4192561"/>
            <a:ext cx="6904574" cy="1084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137150" bIns="68576" anchor="b" anchorCtr="1">
            <a:noAutofit/>
          </a:bodyPr>
          <a:lstStyle>
            <a:defPPr>
              <a:defRPr lang="en-US"/>
            </a:defPPr>
            <a:lvl1pPr marL="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32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4290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14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00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86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600"/>
              </a:spcBef>
              <a:buClr>
                <a:srgbClr val="000000"/>
              </a:buClr>
              <a:buSzPts val="4800"/>
            </a:pPr>
            <a:br>
              <a:rPr lang="en-US" sz="4800" u="sng" dirty="0">
                <a:solidFill>
                  <a:srgbClr val="79818A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4200" dirty="0">
                <a:solidFill>
                  <a:srgbClr val="79818A"/>
                </a:solidFill>
                <a:latin typeface="Arial"/>
                <a:ea typeface="Arial"/>
                <a:cs typeface="Arial"/>
                <a:sym typeface="Arial"/>
              </a:rPr>
              <a:t>*NOTE* Credits must be claimed by </a:t>
            </a:r>
            <a:endParaRPr sz="14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algn="ctr">
              <a:spcBef>
                <a:spcPts val="1200"/>
              </a:spcBef>
              <a:spcAft>
                <a:spcPts val="600"/>
              </a:spcAft>
              <a:buClr>
                <a:srgbClr val="000000"/>
              </a:buClr>
              <a:buSzPts val="4200"/>
            </a:pPr>
            <a:r>
              <a:rPr lang="en-US" sz="4200" b="1" u="sng" dirty="0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June 19, 2026, </a:t>
            </a:r>
            <a:r>
              <a:rPr lang="en-US" sz="4200" b="1" u="sng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by 9:00am</a:t>
            </a:r>
            <a:endParaRPr sz="4200" dirty="0">
              <a:solidFill>
                <a:srgbClr val="79818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4029" name="Google Shape;24029;p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281672" y="8337712"/>
            <a:ext cx="5323001" cy="1046750"/>
          </a:xfrm>
          <a:prstGeom prst="rect">
            <a:avLst/>
          </a:prstGeom>
          <a:noFill/>
          <a:ln>
            <a:noFill/>
          </a:ln>
        </p:spPr>
      </p:pic>
      <p:sp>
        <p:nvSpPr>
          <p:cNvPr id="24030" name="Google Shape;24030;p6"/>
          <p:cNvSpPr/>
          <p:nvPr/>
        </p:nvSpPr>
        <p:spPr>
          <a:xfrm>
            <a:off x="670069" y="7138837"/>
            <a:ext cx="8892014" cy="1410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137150" bIns="68576" anchor="b" anchorCtr="1">
            <a:noAutofit/>
          </a:bodyPr>
          <a:lstStyle>
            <a:defPPr>
              <a:defRPr lang="en-US"/>
            </a:defPPr>
            <a:lvl1pPr marL="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32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4290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14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00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86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85000"/>
              </a:lnSpc>
              <a:buClr>
                <a:srgbClr val="000000"/>
              </a:buClr>
              <a:buSzPts val="3000"/>
            </a:pPr>
            <a:r>
              <a:rPr lang="en-US" sz="3000">
                <a:solidFill>
                  <a:srgbClr val="79818A"/>
                </a:solidFill>
                <a:latin typeface="Arial"/>
                <a:ea typeface="Arial"/>
                <a:cs typeface="Arial"/>
                <a:sym typeface="Arial"/>
              </a:rPr>
              <a:t>Education credits sponsored by:</a:t>
            </a:r>
            <a:endParaRPr sz="3000" u="sng">
              <a:solidFill>
                <a:srgbClr val="79818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31" name="Google Shape;24031;p6"/>
          <p:cNvSpPr/>
          <p:nvPr/>
        </p:nvSpPr>
        <p:spPr>
          <a:xfrm>
            <a:off x="392326" y="6331916"/>
            <a:ext cx="9308267" cy="1410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137150" bIns="68576" anchor="b" anchorCtr="1">
            <a:noAutofit/>
          </a:bodyPr>
          <a:lstStyle>
            <a:defPPr>
              <a:defRPr lang="en-US"/>
            </a:defPPr>
            <a:lvl1pPr marL="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32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4290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14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00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86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85000"/>
              </a:lnSpc>
              <a:buClr>
                <a:srgbClr val="000000"/>
              </a:buClr>
              <a:buSzPts val="4650"/>
            </a:pPr>
            <a:r>
              <a:rPr lang="en-US" sz="4650" dirty="0">
                <a:solidFill>
                  <a:srgbClr val="F5668F"/>
                </a:solidFill>
                <a:latin typeface="Arial"/>
                <a:ea typeface="Arial"/>
                <a:cs typeface="Arial"/>
                <a:sym typeface="Arial"/>
              </a:rPr>
              <a:t>5.75 education credits available for nurses, physicians, and social workers.</a:t>
            </a:r>
            <a:endParaRPr sz="4800" u="sng" dirty="0">
              <a:solidFill>
                <a:srgbClr val="F5668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32" name="Google Shape;24032;p6"/>
          <p:cNvSpPr/>
          <p:nvPr/>
        </p:nvSpPr>
        <p:spPr>
          <a:xfrm>
            <a:off x="253816" y="1"/>
            <a:ext cx="9108848" cy="23044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137150" bIns="68576" anchor="b" anchorCtr="1">
            <a:noAutofit/>
          </a:bodyPr>
          <a:lstStyle>
            <a:defPPr>
              <a:defRPr lang="en-US"/>
            </a:defPPr>
            <a:lvl1pPr marL="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32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4290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14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00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86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85000"/>
              </a:lnSpc>
              <a:buClr>
                <a:srgbClr val="000000"/>
              </a:buClr>
              <a:buSzPts val="6000"/>
            </a:pPr>
            <a:r>
              <a:rPr lang="en-US" sz="60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Obtain your Continuing Education Hours:</a:t>
            </a:r>
            <a:endParaRPr sz="14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33" name="Google Shape;24033;p6"/>
          <p:cNvSpPr txBox="1"/>
          <p:nvPr/>
        </p:nvSpPr>
        <p:spPr>
          <a:xfrm>
            <a:off x="9700592" y="2591741"/>
            <a:ext cx="8392766" cy="3716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76" rIns="137150" bIns="68576" anchor="t" anchorCtr="0">
            <a:spAutoFit/>
          </a:bodyPr>
          <a:lstStyle>
            <a:defPPr>
              <a:defRPr lang="en-US"/>
            </a:defPPr>
            <a:lvl1pPr marL="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32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4290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14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00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86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28646" indent="-428646">
              <a:buClr>
                <a:srgbClr val="444C55"/>
              </a:buClr>
              <a:buSzPts val="4200"/>
              <a:buFont typeface="Arial"/>
              <a:buChar char="•"/>
            </a:pPr>
            <a:r>
              <a:rPr lang="en-US" sz="4200" dirty="0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rPr>
              <a:t>Must stay to the end of the event.</a:t>
            </a:r>
            <a:endParaRPr sz="4200" dirty="0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28646" indent="-428646">
              <a:spcBef>
                <a:spcPts val="1350"/>
              </a:spcBef>
              <a:buClr>
                <a:srgbClr val="444C55"/>
              </a:buClr>
              <a:buSzPts val="4200"/>
              <a:buFont typeface="Arial"/>
              <a:buChar char="•"/>
            </a:pPr>
            <a:r>
              <a:rPr lang="en-US" sz="4200" dirty="0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rPr>
              <a:t>QR codes to be distributed during wrap-up session at 4:00 – 4:15 pm.</a:t>
            </a:r>
            <a:endParaRPr sz="14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46" indent="-428646">
              <a:spcBef>
                <a:spcPts val="1350"/>
              </a:spcBef>
              <a:buClr>
                <a:srgbClr val="444C55"/>
              </a:buClr>
              <a:buSzPts val="4200"/>
              <a:buFont typeface="Arial"/>
              <a:buChar char="•"/>
            </a:pPr>
            <a:r>
              <a:rPr lang="en-US" sz="4200" dirty="0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rPr>
              <a:t>Must complete evaluation online to receive your credits. </a:t>
            </a:r>
            <a:endParaRPr sz="4200" dirty="0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08B0203-3C3B-A219-9A2E-AF7179C660F1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11852" t="11931" r="12065" b="10098"/>
          <a:stretch>
            <a:fillRect/>
          </a:stretch>
        </p:blipFill>
        <p:spPr>
          <a:xfrm>
            <a:off x="14228340" y="6945348"/>
            <a:ext cx="2526465" cy="258918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4AC27C0-BE6F-9B03-952B-B19971E7315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54415" y="7582595"/>
            <a:ext cx="3477861" cy="9666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96870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31ADFE-416D-F66A-B6FE-D78E0930D0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5B904005-2C03-CD84-EDBA-409F3221BB11}"/>
              </a:ext>
            </a:extLst>
          </p:cNvPr>
          <p:cNvSpPr/>
          <p:nvPr/>
        </p:nvSpPr>
        <p:spPr>
          <a:xfrm>
            <a:off x="13437148" y="8968457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914445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93822F3B-99B6-1A73-EB63-A1A4C9E7BF42}"/>
              </a:ext>
            </a:extLst>
          </p:cNvPr>
          <p:cNvSpPr/>
          <p:nvPr/>
        </p:nvSpPr>
        <p:spPr>
          <a:xfrm>
            <a:off x="-3581307" y="8968457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7" y="0"/>
                </a:lnTo>
                <a:lnTo>
                  <a:pt x="8509227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914445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B72D5476-23D3-FD44-D30C-F7986D0E0670}"/>
              </a:ext>
            </a:extLst>
          </p:cNvPr>
          <p:cNvSpPr/>
          <p:nvPr/>
        </p:nvSpPr>
        <p:spPr>
          <a:xfrm flipH="1">
            <a:off x="4927921" y="8968457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8509226" y="0"/>
                </a:moveTo>
                <a:lnTo>
                  <a:pt x="0" y="0"/>
                </a:lnTo>
                <a:lnTo>
                  <a:pt x="0" y="3871698"/>
                </a:lnTo>
                <a:lnTo>
                  <a:pt x="8509226" y="3871698"/>
                </a:lnTo>
                <a:lnTo>
                  <a:pt x="8509226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914445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E65F6158-0012-9319-8DDE-2E9CB6EB11C3}"/>
              </a:ext>
            </a:extLst>
          </p:cNvPr>
          <p:cNvSpPr/>
          <p:nvPr/>
        </p:nvSpPr>
        <p:spPr>
          <a:xfrm rot="2946881">
            <a:off x="16832702" y="9085106"/>
            <a:ext cx="673503" cy="798620"/>
          </a:xfrm>
          <a:custGeom>
            <a:avLst/>
            <a:gdLst/>
            <a:ahLst/>
            <a:cxnLst/>
            <a:rect l="l" t="t" r="r" b="b"/>
            <a:pathLst>
              <a:path w="673503" h="798620">
                <a:moveTo>
                  <a:pt x="0" y="0"/>
                </a:moveTo>
                <a:lnTo>
                  <a:pt x="673503" y="0"/>
                </a:lnTo>
                <a:lnTo>
                  <a:pt x="673503" y="798620"/>
                </a:lnTo>
                <a:lnTo>
                  <a:pt x="0" y="798620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914445"/>
            <a:endParaRPr lang="en-US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DA3696B5-CAD8-CEEC-D289-D8CC4BCEE239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800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A29AB14C-49EC-4EE7-E292-A5AD4AD7E1EE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8" y="5326"/>
            <a:ext cx="2169614" cy="1079852"/>
          </a:xfrm>
          <a:prstGeom prst="rect">
            <a:avLst/>
          </a:prstGeom>
        </p:spPr>
      </p:pic>
      <p:pic>
        <p:nvPicPr>
          <p:cNvPr id="7" name="Picture 6" descr="A group of people holding up signs&#10;&#10;AI-generated content may be incorrect.">
            <a:extLst>
              <a:ext uri="{FF2B5EF4-FFF2-40B4-BE49-F238E27FC236}">
                <a16:creationId xmlns:a16="http://schemas.microsoft.com/office/drawing/2014/main" id="{8B37A8CF-D819-15C6-8C71-291A39C3734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2392534" y="6019534"/>
            <a:ext cx="4536236" cy="317779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20BF6364-7E09-4BDF-F779-D0781FEB1886}"/>
              </a:ext>
            </a:extLst>
          </p:cNvPr>
          <p:cNvSpPr txBox="1"/>
          <p:nvPr/>
        </p:nvSpPr>
        <p:spPr>
          <a:xfrm>
            <a:off x="1132759" y="137168"/>
            <a:ext cx="12760961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45"/>
            <a:r>
              <a:rPr lang="en-US" sz="72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Announcing the Winners of the Team Spirit Awards!</a:t>
            </a:r>
            <a:endParaRPr lang="en-US" sz="7200" b="1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11" name="Google Shape;25146;p69" descr="A cartoon of a party popper&#10;&#10;AI-generated content may be incorrect.">
            <a:extLst>
              <a:ext uri="{FF2B5EF4-FFF2-40B4-BE49-F238E27FC236}">
                <a16:creationId xmlns:a16="http://schemas.microsoft.com/office/drawing/2014/main" id="{4DC64145-B233-0FCF-5CC4-69C1F9A1AC3B}"/>
              </a:ext>
            </a:extLst>
          </p:cNvPr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 rot="1320000">
            <a:off x="642286" y="1626791"/>
            <a:ext cx="2005715" cy="25011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21415;p7" descr="A display board with lights and a model of a human body&#10;&#10;AI-generated content may be incorrect.">
            <a:extLst>
              <a:ext uri="{FF2B5EF4-FFF2-40B4-BE49-F238E27FC236}">
                <a16:creationId xmlns:a16="http://schemas.microsoft.com/office/drawing/2014/main" id="{15B3A5F5-92F7-CB09-5F9E-74E8B2FA291F}"/>
              </a:ext>
            </a:extLst>
          </p:cNvPr>
          <p:cNvPicPr preferRelativeResize="0">
            <a:picLocks/>
          </p:cNvPicPr>
          <p:nvPr/>
        </p:nvPicPr>
        <p:blipFill rotWithShape="1">
          <a:blip r:embed="rId9">
            <a:alphaModFix/>
          </a:blip>
          <a:srcRect b="-774"/>
          <a:stretch/>
        </p:blipFill>
        <p:spPr>
          <a:xfrm>
            <a:off x="1569327" y="6248401"/>
            <a:ext cx="4353954" cy="2829002"/>
          </a:xfrm>
          <a:prstGeom prst="snip2Diag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88900" algn="tl" rotWithShape="0">
              <a:srgbClr val="000000">
                <a:alpha val="4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5" name="Google Shape;21421;p7">
            <a:extLst>
              <a:ext uri="{FF2B5EF4-FFF2-40B4-BE49-F238E27FC236}">
                <a16:creationId xmlns:a16="http://schemas.microsoft.com/office/drawing/2014/main" id="{B7D071EC-E3EF-6B32-A740-81EF837C1907}"/>
              </a:ext>
            </a:extLst>
          </p:cNvPr>
          <p:cNvSpPr txBox="1"/>
          <p:nvPr/>
        </p:nvSpPr>
        <p:spPr>
          <a:xfrm rot="-480000">
            <a:off x="2442360" y="3859269"/>
            <a:ext cx="3244395" cy="1569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1" rIns="91425" bIns="45701" anchor="t" anchorCtr="0">
            <a:spAutoFit/>
          </a:bodyPr>
          <a:lstStyle/>
          <a:p>
            <a:pPr algn="ctr" defTabSz="914445">
              <a:buClr>
                <a:srgbClr val="1C498B"/>
              </a:buClr>
              <a:buSzPts val="2400"/>
            </a:pPr>
            <a:r>
              <a:rPr lang="en-US" sz="2400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Let’s celebrate you and your teams for the energy you have brought to F2F today!</a:t>
            </a:r>
            <a:endParaRPr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6" name="Picture 15" descr="A group of people posing for a photo&#10;&#10;AI-generated content may be incorrect.">
            <a:extLst>
              <a:ext uri="{FF2B5EF4-FFF2-40B4-BE49-F238E27FC236}">
                <a16:creationId xmlns:a16="http://schemas.microsoft.com/office/drawing/2014/main" id="{5BD5DACE-817E-77E0-F400-8D744B1CEBE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67963" y="3114291"/>
            <a:ext cx="5626706" cy="3826254"/>
          </a:xfrm>
          <a:prstGeom prst="snip2Diag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88900" algn="tl" rotWithShape="0">
              <a:srgbClr val="000000">
                <a:alpha val="4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6CAF86C8-FE98-B104-609F-4B889944E1E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95416" y="1752571"/>
            <a:ext cx="3672923" cy="4147043"/>
          </a:xfrm>
          <a:prstGeom prst="snip2Diag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88900" algn="tl" rotWithShape="0">
              <a:srgbClr val="000000">
                <a:alpha val="4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89153856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31ADFE-416D-F66A-B6FE-D78E0930D0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5B904005-2C03-CD84-EDBA-409F3221BB11}"/>
              </a:ext>
            </a:extLst>
          </p:cNvPr>
          <p:cNvSpPr/>
          <p:nvPr/>
        </p:nvSpPr>
        <p:spPr>
          <a:xfrm>
            <a:off x="13437146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93822F3B-99B6-1A73-EB63-A1A4C9E7BF42}"/>
              </a:ext>
            </a:extLst>
          </p:cNvPr>
          <p:cNvSpPr/>
          <p:nvPr/>
        </p:nvSpPr>
        <p:spPr>
          <a:xfrm>
            <a:off x="-3581307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7" y="0"/>
                </a:lnTo>
                <a:lnTo>
                  <a:pt x="8509227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B72D5476-23D3-FD44-D30C-F7986D0E0670}"/>
              </a:ext>
            </a:extLst>
          </p:cNvPr>
          <p:cNvSpPr/>
          <p:nvPr/>
        </p:nvSpPr>
        <p:spPr>
          <a:xfrm flipH="1">
            <a:off x="4927920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8509226" y="0"/>
                </a:moveTo>
                <a:lnTo>
                  <a:pt x="0" y="0"/>
                </a:lnTo>
                <a:lnTo>
                  <a:pt x="0" y="3871698"/>
                </a:lnTo>
                <a:lnTo>
                  <a:pt x="8509226" y="3871698"/>
                </a:lnTo>
                <a:lnTo>
                  <a:pt x="8509226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E65F6158-0012-9319-8DDE-2E9CB6EB11C3}"/>
              </a:ext>
            </a:extLst>
          </p:cNvPr>
          <p:cNvSpPr/>
          <p:nvPr/>
        </p:nvSpPr>
        <p:spPr>
          <a:xfrm rot="2946881">
            <a:off x="16832701" y="9085105"/>
            <a:ext cx="673503" cy="798620"/>
          </a:xfrm>
          <a:custGeom>
            <a:avLst/>
            <a:gdLst/>
            <a:ahLst/>
            <a:cxnLst/>
            <a:rect l="l" t="t" r="r" b="b"/>
            <a:pathLst>
              <a:path w="673503" h="798620">
                <a:moveTo>
                  <a:pt x="0" y="0"/>
                </a:moveTo>
                <a:lnTo>
                  <a:pt x="673503" y="0"/>
                </a:lnTo>
                <a:lnTo>
                  <a:pt x="673503" y="798620"/>
                </a:lnTo>
                <a:lnTo>
                  <a:pt x="0" y="79862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DA3696B5-CAD8-CEEC-D289-D8CC4BCEE23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A29AB14C-49EC-4EE7-E292-A5AD4AD7E1EE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sp>
        <p:nvSpPr>
          <p:cNvPr id="5" name="TextBox 7">
            <a:extLst>
              <a:ext uri="{FF2B5EF4-FFF2-40B4-BE49-F238E27FC236}">
                <a16:creationId xmlns:a16="http://schemas.microsoft.com/office/drawing/2014/main" id="{CF60F365-AF24-2021-01A4-4564585E9C94}"/>
              </a:ext>
            </a:extLst>
          </p:cNvPr>
          <p:cNvSpPr txBox="1"/>
          <p:nvPr/>
        </p:nvSpPr>
        <p:spPr>
          <a:xfrm>
            <a:off x="5086808" y="180193"/>
            <a:ext cx="7675603" cy="6190283"/>
          </a:xfrm>
          <a:prstGeom prst="star10">
            <a:avLst/>
          </a:prstGeom>
          <a:solidFill>
            <a:srgbClr val="F8C0BE"/>
          </a:solidFill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119"/>
              </a:lnSpc>
            </a:pPr>
            <a:r>
              <a:rPr lang="en-US" sz="7200" b="1" dirty="0">
                <a:solidFill>
                  <a:srgbClr val="1C498B"/>
                </a:solidFill>
                <a:ea typeface="Calibri"/>
                <a:cs typeface="Calibri"/>
                <a:sym typeface="The Seasons Bold"/>
              </a:rPr>
              <a:t>And the winners of the raffle are…</a:t>
            </a:r>
            <a:endParaRPr lang="en-US" sz="7200" b="1" dirty="0">
              <a:solidFill>
                <a:srgbClr val="1C498B"/>
              </a:solidFill>
              <a:ea typeface="Calibri"/>
              <a:cs typeface="Calibri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7FEA3AC5-743F-3872-BBC0-ED0C73EDEC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693079" y="2086792"/>
            <a:ext cx="3926395" cy="35922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1C96EF62-3E7B-2C0D-CD5F-9E3F04EEB4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62493" y="2086792"/>
            <a:ext cx="4527159" cy="3948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B213D1F8-9150-C562-EAF3-A627351749B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3543" y="6370475"/>
            <a:ext cx="3285057" cy="33753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>
            <a:extLst>
              <a:ext uri="{FF2B5EF4-FFF2-40B4-BE49-F238E27FC236}">
                <a16:creationId xmlns:a16="http://schemas.microsoft.com/office/drawing/2014/main" id="{8D01DE91-35BD-9859-636F-7341EDF61C4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073375" y="6021977"/>
            <a:ext cx="3165801" cy="3948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8B90CB56-E533-A9CC-4ACA-5D0EDF938B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76001" y="6035040"/>
            <a:ext cx="4780355" cy="3584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2536423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CB6B06-3DA6-EEC4-BDB7-4F65E50B66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8213B0C9-28BE-D00A-EFA8-1C3198EFE35B}"/>
              </a:ext>
            </a:extLst>
          </p:cNvPr>
          <p:cNvSpPr/>
          <p:nvPr/>
        </p:nvSpPr>
        <p:spPr>
          <a:xfrm>
            <a:off x="13437146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8CB549CA-FD03-DFC9-FB62-13CFC7834F03}"/>
              </a:ext>
            </a:extLst>
          </p:cNvPr>
          <p:cNvSpPr/>
          <p:nvPr/>
        </p:nvSpPr>
        <p:spPr>
          <a:xfrm>
            <a:off x="-3581307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7" y="0"/>
                </a:lnTo>
                <a:lnTo>
                  <a:pt x="8509227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1A0D6FEA-55B3-39DF-4DE9-66E82A55668A}"/>
              </a:ext>
            </a:extLst>
          </p:cNvPr>
          <p:cNvSpPr/>
          <p:nvPr/>
        </p:nvSpPr>
        <p:spPr>
          <a:xfrm flipH="1">
            <a:off x="4927920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8509226" y="0"/>
                </a:moveTo>
                <a:lnTo>
                  <a:pt x="0" y="0"/>
                </a:lnTo>
                <a:lnTo>
                  <a:pt x="0" y="3871698"/>
                </a:lnTo>
                <a:lnTo>
                  <a:pt x="8509226" y="3871698"/>
                </a:lnTo>
                <a:lnTo>
                  <a:pt x="8509226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1112B574-8B71-F4B0-FA97-5E2663FE40B3}"/>
              </a:ext>
            </a:extLst>
          </p:cNvPr>
          <p:cNvSpPr/>
          <p:nvPr/>
        </p:nvSpPr>
        <p:spPr>
          <a:xfrm rot="2946881">
            <a:off x="16832701" y="9085105"/>
            <a:ext cx="673503" cy="798620"/>
          </a:xfrm>
          <a:custGeom>
            <a:avLst/>
            <a:gdLst/>
            <a:ahLst/>
            <a:cxnLst/>
            <a:rect l="l" t="t" r="r" b="b"/>
            <a:pathLst>
              <a:path w="673503" h="798620">
                <a:moveTo>
                  <a:pt x="0" y="0"/>
                </a:moveTo>
                <a:lnTo>
                  <a:pt x="673503" y="0"/>
                </a:lnTo>
                <a:lnTo>
                  <a:pt x="673503" y="798620"/>
                </a:lnTo>
                <a:lnTo>
                  <a:pt x="0" y="79862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8B80AC88-96D5-5CAC-C7C9-76D8FEBFF641}"/>
              </a:ext>
            </a:extLst>
          </p:cNvPr>
          <p:cNvSpPr txBox="1"/>
          <p:nvPr/>
        </p:nvSpPr>
        <p:spPr>
          <a:xfrm>
            <a:off x="915811" y="698323"/>
            <a:ext cx="12521335" cy="10387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l">
              <a:lnSpc>
                <a:spcPts val="8119"/>
              </a:lnSpc>
            </a:pPr>
            <a:r>
              <a:rPr lang="en-US" sz="75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Thank you all for a great day!</a:t>
            </a:r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D8CB4F6D-4FAD-06CA-4B3C-474ACF20F5A0}"/>
              </a:ext>
            </a:extLst>
          </p:cNvPr>
          <p:cNvSpPr txBox="1"/>
          <p:nvPr/>
        </p:nvSpPr>
        <p:spPr>
          <a:xfrm>
            <a:off x="1057908" y="1933587"/>
            <a:ext cx="11812965" cy="73866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ct val="0"/>
              </a:spcBef>
            </a:pPr>
            <a:r>
              <a:rPr lang="en-US" sz="4800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Poppins"/>
              </a:rPr>
              <a:t>Get ready for a great neonatal day tomorrow!</a:t>
            </a:r>
            <a:endParaRPr lang="en-US" sz="4800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06671C0A-5450-138C-3446-7213087819B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A3776C95-DF96-6AE2-EB93-6252B7ECCD5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pic>
        <p:nvPicPr>
          <p:cNvPr id="2050" name="Picture 2">
            <a:extLst>
              <a:ext uri="{FF2B5EF4-FFF2-40B4-BE49-F238E27FC236}">
                <a16:creationId xmlns:a16="http://schemas.microsoft.com/office/drawing/2014/main" id="{6FF6792B-7077-B6D5-196C-E3A47B0913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17245" y="3298004"/>
            <a:ext cx="11044454" cy="543503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3696602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4225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"/>
          <p:cNvSpPr txBox="1"/>
          <p:nvPr/>
        </p:nvSpPr>
        <p:spPr>
          <a:xfrm>
            <a:off x="1377124" y="1738708"/>
            <a:ext cx="15440675" cy="472353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90">
              <a:lnSpc>
                <a:spcPts val="19008"/>
              </a:lnSpc>
            </a:pPr>
            <a:r>
              <a:rPr lang="en-US" sz="13575" b="1" dirty="0">
                <a:solidFill>
                  <a:srgbClr val="FEC200"/>
                </a:solidFill>
                <a:latin typeface="Antonio Bold"/>
                <a:ea typeface="Antonio Bold"/>
                <a:cs typeface="Antonio Bold"/>
                <a:sym typeface="Antonio Bold"/>
              </a:rPr>
              <a:t>14TH ANNUAL CONFERENCE</a:t>
            </a:r>
          </a:p>
        </p:txBody>
      </p:sp>
      <p:grpSp>
        <p:nvGrpSpPr>
          <p:cNvPr id="3" name="Group 3"/>
          <p:cNvGrpSpPr/>
          <p:nvPr/>
        </p:nvGrpSpPr>
        <p:grpSpPr>
          <a:xfrm rot="-544282">
            <a:off x="4815308" y="9388284"/>
            <a:ext cx="14256416" cy="2747235"/>
            <a:chOff x="0" y="0"/>
            <a:chExt cx="3754776" cy="723552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3754776" cy="723552"/>
            </a:xfrm>
            <a:custGeom>
              <a:avLst/>
              <a:gdLst/>
              <a:ahLst/>
              <a:cxnLst/>
              <a:rect l="l" t="t" r="r" b="b"/>
              <a:pathLst>
                <a:path w="3754776" h="723552">
                  <a:moveTo>
                    <a:pt x="0" y="0"/>
                  </a:moveTo>
                  <a:lnTo>
                    <a:pt x="3754776" y="0"/>
                  </a:lnTo>
                  <a:lnTo>
                    <a:pt x="3754776" y="723552"/>
                  </a:lnTo>
                  <a:lnTo>
                    <a:pt x="0" y="723552"/>
                  </a:lnTo>
                  <a:close/>
                </a:path>
              </a:pathLst>
            </a:custGeom>
            <a:solidFill>
              <a:srgbClr val="FEC200"/>
            </a:solidFill>
          </p:spPr>
          <p:txBody>
            <a:bodyPr/>
            <a:lstStyle/>
            <a:p>
              <a:pPr defTabSz="914490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" name="TextBox 5"/>
            <p:cNvSpPr txBox="1"/>
            <p:nvPr/>
          </p:nvSpPr>
          <p:spPr>
            <a:xfrm>
              <a:off x="0" y="-38100"/>
              <a:ext cx="3754776" cy="761652"/>
            </a:xfrm>
            <a:prstGeom prst="rect">
              <a:avLst/>
            </a:prstGeom>
          </p:spPr>
          <p:txBody>
            <a:bodyPr lIns="50801" tIns="50801" rIns="50801" bIns="50801" rtlCol="0" anchor="ctr"/>
            <a:lstStyle/>
            <a:p>
              <a:pPr algn="ctr" defTabSz="914490">
                <a:lnSpc>
                  <a:spcPts val="2660"/>
                </a:lnSpc>
              </a:pPr>
              <a:endParaRPr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6" name="Freeform 6"/>
          <p:cNvSpPr/>
          <p:nvPr/>
        </p:nvSpPr>
        <p:spPr>
          <a:xfrm>
            <a:off x="2" y="5761221"/>
            <a:ext cx="5078849" cy="5059803"/>
          </a:xfrm>
          <a:custGeom>
            <a:avLst/>
            <a:gdLst/>
            <a:ahLst/>
            <a:cxnLst/>
            <a:rect l="l" t="t" r="r" b="b"/>
            <a:pathLst>
              <a:path w="5078848" h="5059803">
                <a:moveTo>
                  <a:pt x="0" y="0"/>
                </a:moveTo>
                <a:lnTo>
                  <a:pt x="5078848" y="0"/>
                </a:lnTo>
                <a:lnTo>
                  <a:pt x="5078848" y="5059803"/>
                </a:lnTo>
                <a:lnTo>
                  <a:pt x="0" y="5059803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914490"/>
            <a:endParaRPr lang="en-US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7" name="Group 7"/>
          <p:cNvGrpSpPr/>
          <p:nvPr/>
        </p:nvGrpSpPr>
        <p:grpSpPr>
          <a:xfrm rot="10341410">
            <a:off x="-426540" y="-1713519"/>
            <a:ext cx="14256416" cy="2556237"/>
            <a:chOff x="0" y="0"/>
            <a:chExt cx="3754776" cy="673248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3754776" cy="673248"/>
            </a:xfrm>
            <a:custGeom>
              <a:avLst/>
              <a:gdLst/>
              <a:ahLst/>
              <a:cxnLst/>
              <a:rect l="l" t="t" r="r" b="b"/>
              <a:pathLst>
                <a:path w="3754776" h="673248">
                  <a:moveTo>
                    <a:pt x="0" y="0"/>
                  </a:moveTo>
                  <a:lnTo>
                    <a:pt x="3754776" y="0"/>
                  </a:lnTo>
                  <a:lnTo>
                    <a:pt x="3754776" y="673248"/>
                  </a:lnTo>
                  <a:lnTo>
                    <a:pt x="0" y="673248"/>
                  </a:lnTo>
                  <a:close/>
                </a:path>
              </a:pathLst>
            </a:custGeom>
            <a:solidFill>
              <a:srgbClr val="FEC200"/>
            </a:solidFill>
          </p:spPr>
          <p:txBody>
            <a:bodyPr/>
            <a:lstStyle/>
            <a:p>
              <a:pPr defTabSz="914490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TextBox 9"/>
            <p:cNvSpPr txBox="1"/>
            <p:nvPr/>
          </p:nvSpPr>
          <p:spPr>
            <a:xfrm>
              <a:off x="0" y="-38100"/>
              <a:ext cx="3754776" cy="711348"/>
            </a:xfrm>
            <a:prstGeom prst="rect">
              <a:avLst/>
            </a:prstGeom>
          </p:spPr>
          <p:txBody>
            <a:bodyPr lIns="50801" tIns="50801" rIns="50801" bIns="50801" rtlCol="0" anchor="ctr"/>
            <a:lstStyle/>
            <a:p>
              <a:pPr algn="ctr" defTabSz="914490">
                <a:lnSpc>
                  <a:spcPts val="2660"/>
                </a:lnSpc>
              </a:pPr>
              <a:endParaRPr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10" name="Freeform 10"/>
          <p:cNvSpPr/>
          <p:nvPr/>
        </p:nvSpPr>
        <p:spPr>
          <a:xfrm rot="-10800000">
            <a:off x="13209154" y="-534021"/>
            <a:ext cx="5078849" cy="5059803"/>
          </a:xfrm>
          <a:custGeom>
            <a:avLst/>
            <a:gdLst/>
            <a:ahLst/>
            <a:cxnLst/>
            <a:rect l="l" t="t" r="r" b="b"/>
            <a:pathLst>
              <a:path w="5078848" h="5059803">
                <a:moveTo>
                  <a:pt x="0" y="0"/>
                </a:moveTo>
                <a:lnTo>
                  <a:pt x="5078848" y="0"/>
                </a:lnTo>
                <a:lnTo>
                  <a:pt x="5078848" y="5059803"/>
                </a:lnTo>
                <a:lnTo>
                  <a:pt x="0" y="5059803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91449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Freeform 11"/>
          <p:cNvSpPr/>
          <p:nvPr/>
        </p:nvSpPr>
        <p:spPr>
          <a:xfrm>
            <a:off x="1118695" y="1543378"/>
            <a:ext cx="4379643" cy="5679395"/>
          </a:xfrm>
          <a:custGeom>
            <a:avLst/>
            <a:gdLst/>
            <a:ahLst/>
            <a:cxnLst/>
            <a:rect l="l" t="t" r="r" b="b"/>
            <a:pathLst>
              <a:path w="4379643" h="5679394">
                <a:moveTo>
                  <a:pt x="0" y="0"/>
                </a:moveTo>
                <a:lnTo>
                  <a:pt x="4379643" y="0"/>
                </a:lnTo>
                <a:lnTo>
                  <a:pt x="4379643" y="5679394"/>
                </a:lnTo>
                <a:lnTo>
                  <a:pt x="0" y="5679394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r="-29677"/>
            </a:stretch>
          </a:blipFill>
        </p:spPr>
        <p:txBody>
          <a:bodyPr/>
          <a:lstStyle/>
          <a:p>
            <a:pPr defTabSz="91449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Freeform 12"/>
          <p:cNvSpPr/>
          <p:nvPr/>
        </p:nvSpPr>
        <p:spPr>
          <a:xfrm flipH="1">
            <a:off x="12692303" y="1660081"/>
            <a:ext cx="4289648" cy="5562692"/>
          </a:xfrm>
          <a:custGeom>
            <a:avLst/>
            <a:gdLst/>
            <a:ahLst/>
            <a:cxnLst/>
            <a:rect l="l" t="t" r="r" b="b"/>
            <a:pathLst>
              <a:path w="4289647" h="5562691">
                <a:moveTo>
                  <a:pt x="4289648" y="0"/>
                </a:moveTo>
                <a:lnTo>
                  <a:pt x="0" y="0"/>
                </a:lnTo>
                <a:lnTo>
                  <a:pt x="0" y="5562691"/>
                </a:lnTo>
                <a:lnTo>
                  <a:pt x="4289648" y="5562691"/>
                </a:lnTo>
                <a:lnTo>
                  <a:pt x="4289648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r="-29677"/>
            </a:stretch>
          </a:blipFill>
        </p:spPr>
        <p:txBody>
          <a:bodyPr/>
          <a:lstStyle/>
          <a:p>
            <a:pPr defTabSz="91449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TextBox 13"/>
          <p:cNvSpPr txBox="1"/>
          <p:nvPr/>
        </p:nvSpPr>
        <p:spPr>
          <a:xfrm>
            <a:off x="4752693" y="6505947"/>
            <a:ext cx="8782614" cy="42787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90">
              <a:lnSpc>
                <a:spcPts val="2936"/>
              </a:lnSpc>
              <a:spcBef>
                <a:spcPct val="0"/>
              </a:spcBef>
            </a:pPr>
            <a:r>
              <a:rPr lang="en-US" sz="4400" b="1" spc="1289" dirty="0">
                <a:solidFill>
                  <a:srgbClr val="FFFFFF"/>
                </a:solidFill>
                <a:latin typeface="Montserrat Semi-Bold"/>
                <a:ea typeface="Montserrat Semi-Bold"/>
                <a:cs typeface="Montserrat Semi-Bold"/>
                <a:sym typeface="Montserrat Semi-Bold"/>
              </a:rPr>
              <a:t>NOVEMBER 10TH, 2026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4687892" y="1336069"/>
            <a:ext cx="8037224" cy="6328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90">
              <a:lnSpc>
                <a:spcPts val="4757"/>
              </a:lnSpc>
              <a:spcBef>
                <a:spcPct val="0"/>
              </a:spcBef>
            </a:pPr>
            <a:r>
              <a:rPr lang="en-US" sz="5400" b="1" spc="411" dirty="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ILPQC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3350303" y="7833101"/>
            <a:ext cx="10712402" cy="180042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90">
              <a:lnSpc>
                <a:spcPts val="4757"/>
              </a:lnSpc>
            </a:pPr>
            <a:r>
              <a:rPr lang="en-US" sz="3398" b="1" spc="41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THE WESTIN LOMBARD YORKTOWN CENTER</a:t>
            </a:r>
          </a:p>
          <a:p>
            <a:pPr algn="ctr" defTabSz="914490">
              <a:lnSpc>
                <a:spcPts val="4757"/>
              </a:lnSpc>
              <a:spcBef>
                <a:spcPct val="0"/>
              </a:spcBef>
            </a:pPr>
            <a:endParaRPr lang="en-US" sz="3398" b="1" spc="411">
              <a:solidFill>
                <a:srgbClr val="FFFFFF"/>
              </a:solidFill>
              <a:latin typeface="Montserrat Bold"/>
              <a:ea typeface="Montserrat Bold"/>
              <a:cs typeface="Montserrat Bold"/>
              <a:sym typeface="Montserrat Bold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13437146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>
            <a:off x="-3581307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7" y="0"/>
                </a:lnTo>
                <a:lnTo>
                  <a:pt x="8509227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 flipH="1">
            <a:off x="4927920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8509226" y="0"/>
                </a:moveTo>
                <a:lnTo>
                  <a:pt x="0" y="0"/>
                </a:lnTo>
                <a:lnTo>
                  <a:pt x="0" y="3871698"/>
                </a:lnTo>
                <a:lnTo>
                  <a:pt x="8509226" y="3871698"/>
                </a:lnTo>
                <a:lnTo>
                  <a:pt x="8509226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 rot="2946881">
            <a:off x="16832701" y="9085105"/>
            <a:ext cx="673503" cy="798620"/>
          </a:xfrm>
          <a:custGeom>
            <a:avLst/>
            <a:gdLst/>
            <a:ahLst/>
            <a:cxnLst/>
            <a:rect l="l" t="t" r="r" b="b"/>
            <a:pathLst>
              <a:path w="673503" h="798620">
                <a:moveTo>
                  <a:pt x="0" y="0"/>
                </a:moveTo>
                <a:lnTo>
                  <a:pt x="673503" y="0"/>
                </a:lnTo>
                <a:lnTo>
                  <a:pt x="673503" y="798620"/>
                </a:lnTo>
                <a:lnTo>
                  <a:pt x="0" y="79862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7"/>
          <p:cNvSpPr txBox="1"/>
          <p:nvPr/>
        </p:nvSpPr>
        <p:spPr>
          <a:xfrm>
            <a:off x="915811" y="698323"/>
            <a:ext cx="9273218" cy="207749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l">
              <a:lnSpc>
                <a:spcPts val="8119"/>
              </a:lnSpc>
            </a:pPr>
            <a:r>
              <a:rPr lang="en-US" sz="75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One Minute F2F Day 1 Reflection</a:t>
            </a:r>
            <a:endParaRPr lang="en-US" sz="7500" b="1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6EF9938D-4B2A-31A3-6B69-3376839293A6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FF3AAC08-4914-5479-5E5C-A158F82A152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E3895BE-B562-7A1C-E199-46B4CC047E7B}"/>
              </a:ext>
            </a:extLst>
          </p:cNvPr>
          <p:cNvSpPr/>
          <p:nvPr/>
        </p:nvSpPr>
        <p:spPr>
          <a:xfrm>
            <a:off x="871902" y="3472955"/>
            <a:ext cx="6939688" cy="271707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tx1"/>
                </a:solidFill>
              </a:rPr>
              <a:t>What are the two most meaningful things you learned today?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8AAE7FC-F4EF-06E8-082B-204E772F537B}"/>
              </a:ext>
            </a:extLst>
          </p:cNvPr>
          <p:cNvSpPr/>
          <p:nvPr/>
        </p:nvSpPr>
        <p:spPr>
          <a:xfrm>
            <a:off x="9653452" y="3472955"/>
            <a:ext cx="7215762" cy="271707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tx1"/>
                </a:solidFill>
              </a:rPr>
              <a:t>What is one thing you can commit to work towards tomorrow or next week?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ED575F0-66C8-286A-05EB-1094292CE14D}"/>
              </a:ext>
            </a:extLst>
          </p:cNvPr>
          <p:cNvGrpSpPr/>
          <p:nvPr/>
        </p:nvGrpSpPr>
        <p:grpSpPr>
          <a:xfrm>
            <a:off x="6508324" y="6372909"/>
            <a:ext cx="3549215" cy="2778427"/>
            <a:chOff x="6796569" y="6289544"/>
            <a:chExt cx="3430578" cy="2579397"/>
          </a:xfrm>
        </p:grpSpPr>
        <p:sp>
          <p:nvSpPr>
            <p:cNvPr id="11" name="Freeform 3">
              <a:extLst>
                <a:ext uri="{FF2B5EF4-FFF2-40B4-BE49-F238E27FC236}">
                  <a16:creationId xmlns:a16="http://schemas.microsoft.com/office/drawing/2014/main" id="{DCEC4602-BBEA-2431-135A-F62E5FEC4C22}"/>
                </a:ext>
              </a:extLst>
            </p:cNvPr>
            <p:cNvSpPr/>
            <p:nvPr/>
          </p:nvSpPr>
          <p:spPr>
            <a:xfrm>
              <a:off x="6796569" y="6410656"/>
              <a:ext cx="3430578" cy="2458285"/>
            </a:xfrm>
            <a:custGeom>
              <a:avLst/>
              <a:gdLst/>
              <a:ahLst/>
              <a:cxnLst/>
              <a:rect l="l" t="t" r="r" b="b"/>
              <a:pathLst>
                <a:path w="5607905" h="4114800">
                  <a:moveTo>
                    <a:pt x="0" y="0"/>
                  </a:moveTo>
                  <a:lnTo>
                    <a:pt x="5607904" y="0"/>
                  </a:lnTo>
                  <a:lnTo>
                    <a:pt x="5607904" y="4114800"/>
                  </a:lnTo>
                  <a:lnTo>
                    <a:pt x="0" y="4114800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a:blipFill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4">
              <a:extLst>
                <a:ext uri="{FF2B5EF4-FFF2-40B4-BE49-F238E27FC236}">
                  <a16:creationId xmlns:a16="http://schemas.microsoft.com/office/drawing/2014/main" id="{DF10C298-FAC5-900D-5BF0-C05F6DB49D31}"/>
                </a:ext>
              </a:extLst>
            </p:cNvPr>
            <p:cNvSpPr/>
            <p:nvPr/>
          </p:nvSpPr>
          <p:spPr>
            <a:xfrm>
              <a:off x="9324034" y="6289544"/>
              <a:ext cx="903113" cy="966554"/>
            </a:xfrm>
            <a:custGeom>
              <a:avLst/>
              <a:gdLst/>
              <a:ahLst/>
              <a:cxnLst/>
              <a:rect l="l" t="t" r="r" b="b"/>
              <a:pathLst>
                <a:path w="1476303" h="1617866">
                  <a:moveTo>
                    <a:pt x="0" y="0"/>
                  </a:moveTo>
                  <a:lnTo>
                    <a:pt x="1476302" y="0"/>
                  </a:lnTo>
                  <a:lnTo>
                    <a:pt x="1476302" y="1617866"/>
                  </a:lnTo>
                  <a:lnTo>
                    <a:pt x="0" y="1617866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9">
            <a:extLst>
              <a:ext uri="{FF2B5EF4-FFF2-40B4-BE49-F238E27FC236}">
                <a16:creationId xmlns:a16="http://schemas.microsoft.com/office/drawing/2014/main" id="{5C62BB4B-A258-5124-645C-5E1CB4276163}"/>
              </a:ext>
            </a:extLst>
          </p:cNvPr>
          <p:cNvSpPr/>
          <p:nvPr/>
        </p:nvSpPr>
        <p:spPr>
          <a:xfrm>
            <a:off x="745437" y="9280656"/>
            <a:ext cx="16971066" cy="596343"/>
          </a:xfrm>
          <a:prstGeom prst="rect">
            <a:avLst/>
          </a:prstGeom>
          <a:solidFill>
            <a:srgbClr val="FFFFFF"/>
          </a:solidFill>
          <a:ln w="12701" cap="flat">
            <a:solidFill>
              <a:srgbClr val="FFF7F5"/>
            </a:solidFill>
            <a:prstDash val="solid"/>
            <a:miter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Rectangle 19">
            <a:extLst>
              <a:ext uri="{FF2B5EF4-FFF2-40B4-BE49-F238E27FC236}">
                <a16:creationId xmlns:a16="http://schemas.microsoft.com/office/drawing/2014/main" id="{5BB91AC1-FC38-FE12-1FEA-BBEAF0FE94D2}"/>
              </a:ext>
            </a:extLst>
          </p:cNvPr>
          <p:cNvSpPr/>
          <p:nvPr/>
        </p:nvSpPr>
        <p:spPr>
          <a:xfrm>
            <a:off x="10411240" y="-37266"/>
            <a:ext cx="7889183" cy="2907188"/>
          </a:xfrm>
          <a:prstGeom prst="rect">
            <a:avLst/>
          </a:prstGeom>
          <a:solidFill>
            <a:srgbClr val="FFFFFF"/>
          </a:solidFill>
          <a:ln w="12701" cap="flat">
            <a:solidFill>
              <a:srgbClr val="FFF7F5"/>
            </a:solidFill>
            <a:prstDash val="solid"/>
            <a:miter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marL="0" marR="0" lvl="0" indent="0" algn="ctr" defTabSz="1371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kumimoji="0" lang="en-US" sz="27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424F856-2F85-AFE3-1704-2198B3377B24}"/>
              </a:ext>
            </a:extLst>
          </p:cNvPr>
          <p:cNvSpPr txBox="1"/>
          <p:nvPr/>
        </p:nvSpPr>
        <p:spPr>
          <a:xfrm>
            <a:off x="13258805" y="9534527"/>
            <a:ext cx="4114800" cy="54769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37160" tIns="68580" rIns="137160" bIns="68580" anchor="ctr" anchorCtr="0" compatLnSpc="1">
            <a:noAutofit/>
          </a:bodyPr>
          <a:lstStyle/>
          <a:p>
            <a:pPr marL="0" marR="0" lvl="0" indent="0" algn="r" defTabSz="1371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808EF1E-75F6-4A9F-B2AD-492A8AEDF495}" type="slidenum"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AFB3B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20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AFB3B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6BBE12CE-F33D-0C29-5EF9-3ABD7CA347BC}"/>
              </a:ext>
            </a:extLst>
          </p:cNvPr>
          <p:cNvSpPr txBox="1"/>
          <p:nvPr/>
        </p:nvSpPr>
        <p:spPr>
          <a:xfrm>
            <a:off x="3343810" y="-159928"/>
            <a:ext cx="11424605" cy="165896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37160" tIns="68580" rIns="137160" bIns="68580" anchor="ctr" anchorCtr="1" compatLnSpc="1">
            <a:normAutofit/>
          </a:bodyPr>
          <a:lstStyle/>
          <a:p>
            <a:pPr marL="0" marR="0" lvl="0" indent="0" algn="ctr" defTabSz="1371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en-US" sz="5400" b="1" i="0" u="none" strike="noStrike" kern="0" cap="none" spc="0" normalizeH="0" baseline="0" noProof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Calibri"/>
                <a:ea typeface="Lato Medium"/>
                <a:cs typeface="Lato Medium"/>
              </a:rPr>
              <a:t>Thank you to our</a:t>
            </a:r>
            <a:r>
              <a:rPr kumimoji="0" lang="en-US" sz="5400" b="1" i="0" u="none" strike="noStrike" kern="0" cap="none" spc="0" normalizeH="0" baseline="0" noProof="0">
                <a:ln>
                  <a:noFill/>
                </a:ln>
                <a:solidFill>
                  <a:srgbClr val="3C4045"/>
                </a:solidFill>
                <a:effectLst/>
                <a:uLnTx/>
                <a:uFillTx/>
                <a:latin typeface="Calibri"/>
                <a:ea typeface="Lato Medium"/>
                <a:cs typeface="Lato Medium"/>
              </a:rPr>
              <a:t> </a:t>
            </a:r>
            <a:r>
              <a:rPr kumimoji="0" lang="en-US" sz="5400" b="1" i="0" u="none" strike="noStrike" kern="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Calibri"/>
                <a:ea typeface="Lato Medium"/>
                <a:cs typeface="Lato Medium"/>
              </a:rPr>
              <a:t>Funders:</a:t>
            </a:r>
            <a:endParaRPr kumimoji="0" lang="en-US" sz="5400" b="1" i="0" u="none" strike="noStrike" kern="0" cap="none" spc="0" normalizeH="0" baseline="0" noProof="0">
              <a:ln>
                <a:noFill/>
              </a:ln>
              <a:solidFill>
                <a:srgbClr val="F58366"/>
              </a:solidFill>
              <a:effectLst/>
              <a:uLnTx/>
              <a:uFillTx/>
              <a:latin typeface="Calibri"/>
              <a:ea typeface="Lato Medium" pitchFamily="34"/>
              <a:cs typeface="Lato Medium" pitchFamily="34"/>
            </a:endParaRPr>
          </a:p>
        </p:txBody>
      </p:sp>
      <p:pic>
        <p:nvPicPr>
          <p:cNvPr id="6" name="Picture 8" descr="IDPH | Protecting health, improving lives.">
            <a:extLst>
              <a:ext uri="{FF2B5EF4-FFF2-40B4-BE49-F238E27FC236}">
                <a16:creationId xmlns:a16="http://schemas.microsoft.com/office/drawing/2014/main" id="{1B9DFED7-4B56-F34B-3567-FA15C8CEA83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751025" y="1358679"/>
            <a:ext cx="3531732" cy="92825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7" name="Picture 4" descr="File:US CDC logo.svg - Wikimedia Commons">
            <a:extLst>
              <a:ext uri="{FF2B5EF4-FFF2-40B4-BE49-F238E27FC236}">
                <a16:creationId xmlns:a16="http://schemas.microsoft.com/office/drawing/2014/main" id="{C6E03321-02C2-21A7-9DCC-0A54866CAC3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571502" y="3467258"/>
            <a:ext cx="1778964" cy="1416053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8" name="Picture 2" descr="Logo&#10;&#10;Description automatically generated">
            <a:extLst>
              <a:ext uri="{FF2B5EF4-FFF2-40B4-BE49-F238E27FC236}">
                <a16:creationId xmlns:a16="http://schemas.microsoft.com/office/drawing/2014/main" id="{5C9AB5D2-80C9-3B93-CEB1-C155F29077A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50861" y="1231601"/>
            <a:ext cx="1614743" cy="156424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9" name="Picture 28" descr="Logo, company name&#10;&#10;Description automatically generated">
            <a:extLst>
              <a:ext uri="{FF2B5EF4-FFF2-40B4-BE49-F238E27FC236}">
                <a16:creationId xmlns:a16="http://schemas.microsoft.com/office/drawing/2014/main" id="{E0C07CCE-05B7-2F8B-F9F5-FC7042321FD7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14166540" y="3520000"/>
            <a:ext cx="2879427" cy="135057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BA89DB8A-87E0-5AE2-443C-27DC6470898C}"/>
              </a:ext>
            </a:extLst>
          </p:cNvPr>
          <p:cNvSpPr txBox="1"/>
          <p:nvPr/>
        </p:nvSpPr>
        <p:spPr>
          <a:xfrm>
            <a:off x="4855656" y="5147711"/>
            <a:ext cx="7960107" cy="8899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37160" tIns="68580" rIns="137160" bIns="68580" anchor="ctr" anchorCtr="1" compatLnSpc="1">
            <a:normAutofit/>
          </a:bodyPr>
          <a:lstStyle/>
          <a:p>
            <a:pPr marL="0" marR="0" lvl="0" indent="0" algn="ctr" defTabSz="13716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en-US" sz="5400" b="1" i="0" u="none" strike="noStrike" kern="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Calibri"/>
                <a:ea typeface="Lato Medium"/>
                <a:cs typeface="Lato Medium"/>
              </a:rPr>
              <a:t>Supporters:</a:t>
            </a:r>
            <a:endParaRPr kumimoji="0" lang="en-US" sz="5400" b="1" i="0" u="none" strike="noStrike" kern="0" cap="none" spc="0" normalizeH="0" baseline="0" noProof="0">
              <a:ln>
                <a:noFill/>
              </a:ln>
              <a:solidFill>
                <a:srgbClr val="F58366"/>
              </a:solidFill>
              <a:effectLst/>
              <a:uLnTx/>
              <a:uFillTx/>
              <a:latin typeface="Calibri"/>
              <a:ea typeface="Lato Medium" pitchFamily="34"/>
              <a:cs typeface="Lato Medium" pitchFamily="34"/>
            </a:endParaRPr>
          </a:p>
        </p:txBody>
      </p:sp>
      <p:pic>
        <p:nvPicPr>
          <p:cNvPr id="11" name="Picture 36">
            <a:extLst>
              <a:ext uri="{FF2B5EF4-FFF2-40B4-BE49-F238E27FC236}">
                <a16:creationId xmlns:a16="http://schemas.microsoft.com/office/drawing/2014/main" id="{6EFBFE74-F435-C283-BDF0-365E0142680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2615359" y="7641554"/>
            <a:ext cx="3447735" cy="70679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2" name="Picture 38" descr="A picture containing text, sign&#10;&#10;Description automatically generated">
            <a:extLst>
              <a:ext uri="{FF2B5EF4-FFF2-40B4-BE49-F238E27FC236}">
                <a16:creationId xmlns:a16="http://schemas.microsoft.com/office/drawing/2014/main" id="{1E7889F0-7FCB-DA27-468E-72E8B9E2BC6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06331" y="6239984"/>
            <a:ext cx="2497353" cy="897068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3" name="Picture 41" descr="A picture containing icon&#10;&#10;Description automatically generated">
            <a:extLst>
              <a:ext uri="{FF2B5EF4-FFF2-40B4-BE49-F238E27FC236}">
                <a16:creationId xmlns:a16="http://schemas.microsoft.com/office/drawing/2014/main" id="{28D5DAC5-8950-426A-D4F2-7C7E092DDE3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2617019" y="6387732"/>
            <a:ext cx="2857494" cy="71436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4" name="Picture 1" descr="A blue and red logo&#10;&#10;Description automatically generated">
            <a:extLst>
              <a:ext uri="{FF2B5EF4-FFF2-40B4-BE49-F238E27FC236}">
                <a16:creationId xmlns:a16="http://schemas.microsoft.com/office/drawing/2014/main" id="{85A759A7-CB90-9341-E058-580EC00C1D8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34972" y="3460866"/>
            <a:ext cx="3553952" cy="110863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5" name="TextBox 9">
            <a:extLst>
              <a:ext uri="{FF2B5EF4-FFF2-40B4-BE49-F238E27FC236}">
                <a16:creationId xmlns:a16="http://schemas.microsoft.com/office/drawing/2014/main" id="{E465D8AA-DBB7-6389-8894-E6179D5E5E69}"/>
              </a:ext>
            </a:extLst>
          </p:cNvPr>
          <p:cNvSpPr txBox="1"/>
          <p:nvPr/>
        </p:nvSpPr>
        <p:spPr>
          <a:xfrm>
            <a:off x="14378083" y="2861329"/>
            <a:ext cx="3338420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37160" tIns="68580" rIns="137160" bIns="68580" anchor="t" anchorCtr="0" compatLnSpc="1">
            <a:spAutoFit/>
          </a:bodyPr>
          <a:lstStyle/>
          <a:p>
            <a:pPr marL="0" marR="0" lvl="0" indent="0" algn="l" defTabSz="1371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en-US" sz="3300" b="1" i="0" u="none" strike="noStrike" kern="0" cap="none" spc="0" normalizeH="0" baseline="0" noProof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Calibri"/>
                <a:ea typeface="Lato Medium"/>
                <a:cs typeface="Lato Medium"/>
              </a:rPr>
              <a:t>CME Provider</a:t>
            </a:r>
          </a:p>
        </p:txBody>
      </p:sp>
      <p:pic>
        <p:nvPicPr>
          <p:cNvPr id="16" name="Picture 45" descr="Logo, company name&#10;&#10;Description automatically generated">
            <a:extLst>
              <a:ext uri="{FF2B5EF4-FFF2-40B4-BE49-F238E27FC236}">
                <a16:creationId xmlns:a16="http://schemas.microsoft.com/office/drawing/2014/main" id="{77D65E32-6EC7-AE4D-79A7-50F34DD72D6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838034" y="8992538"/>
            <a:ext cx="2466108" cy="81625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7" name="Picture 46" descr="Logo&#10;&#10;Description automatically generated">
            <a:extLst>
              <a:ext uri="{FF2B5EF4-FFF2-40B4-BE49-F238E27FC236}">
                <a16:creationId xmlns:a16="http://schemas.microsoft.com/office/drawing/2014/main" id="{778A3F2A-20CC-946A-0DF1-615ACBFDD1F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3127474" y="8741083"/>
            <a:ext cx="2148624" cy="93894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8" name="Picture 20" descr="A purple text on a white background&#10;&#10;Description automatically generated">
            <a:extLst>
              <a:ext uri="{FF2B5EF4-FFF2-40B4-BE49-F238E27FC236}">
                <a16:creationId xmlns:a16="http://schemas.microsoft.com/office/drawing/2014/main" id="{4BDF7F1E-07A4-7B33-5657-12D9C002F65B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626001" y="8992402"/>
            <a:ext cx="3424692" cy="807515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9" name="Picture 11" descr="A logo with a person in the middle&#10;&#10;Description automatically generated">
            <a:extLst>
              <a:ext uri="{FF2B5EF4-FFF2-40B4-BE49-F238E27FC236}">
                <a16:creationId xmlns:a16="http://schemas.microsoft.com/office/drawing/2014/main" id="{E2C9DB92-2FDB-98B2-AA7C-35D5AD50A606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170057" y="3377130"/>
            <a:ext cx="1726308" cy="1289523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0" name="Picture 17" descr="A blue cross and a blue shield&#10;&#10;Description automatically generated">
            <a:extLst>
              <a:ext uri="{FF2B5EF4-FFF2-40B4-BE49-F238E27FC236}">
                <a16:creationId xmlns:a16="http://schemas.microsoft.com/office/drawing/2014/main" id="{24E59B91-D691-8279-6DF6-2939D94FBC8F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9764654" y="1224482"/>
            <a:ext cx="2649752" cy="127407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2" name="Picture 23" descr="A blue logo with a tree and text&#10;&#10;Description automatically generated">
            <a:extLst>
              <a:ext uri="{FF2B5EF4-FFF2-40B4-BE49-F238E27FC236}">
                <a16:creationId xmlns:a16="http://schemas.microsoft.com/office/drawing/2014/main" id="{C9D58313-BD49-F925-ED38-A1EA348CBFFF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087363" y="8611055"/>
            <a:ext cx="3760364" cy="120076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3" name="Picture 25" descr="A logo with blue wings&#10;&#10;Description automatically generated">
            <a:extLst>
              <a:ext uri="{FF2B5EF4-FFF2-40B4-BE49-F238E27FC236}">
                <a16:creationId xmlns:a16="http://schemas.microsoft.com/office/drawing/2014/main" id="{2C4F52D3-FB88-722C-40F9-E108B29D6FCA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611068" y="7395818"/>
            <a:ext cx="3465470" cy="1210355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4" name="Picture 29" descr="A blue and white logo&#10;&#10;Description automatically generated">
            <a:extLst>
              <a:ext uri="{FF2B5EF4-FFF2-40B4-BE49-F238E27FC236}">
                <a16:creationId xmlns:a16="http://schemas.microsoft.com/office/drawing/2014/main" id="{A75313DA-09E3-4824-10C0-10917C70B0EE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573057" y="6296837"/>
            <a:ext cx="3258524" cy="88804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5" name="Picture 31" descr="A logo of a child&#10;&#10;Description automatically generated">
            <a:extLst>
              <a:ext uri="{FF2B5EF4-FFF2-40B4-BE49-F238E27FC236}">
                <a16:creationId xmlns:a16="http://schemas.microsoft.com/office/drawing/2014/main" id="{358CA147-750C-FFDD-4E35-C45AEB6E827B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43815" y="6209563"/>
            <a:ext cx="1305050" cy="106969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6" name="Picture 33" descr="A blue logo with a black background&#10;&#10;Description automatically generated">
            <a:extLst>
              <a:ext uri="{FF2B5EF4-FFF2-40B4-BE49-F238E27FC236}">
                <a16:creationId xmlns:a16="http://schemas.microsoft.com/office/drawing/2014/main" id="{063EE870-0027-42CE-E644-71A319B4B0ED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0410128" y="7396669"/>
            <a:ext cx="1315611" cy="129385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7" name="Picture 41" descr="A close-up of a logo&#10;&#10;Description automatically generated">
            <a:extLst>
              <a:ext uri="{FF2B5EF4-FFF2-40B4-BE49-F238E27FC236}">
                <a16:creationId xmlns:a16="http://schemas.microsoft.com/office/drawing/2014/main" id="{D8445A4B-4E0A-BEF3-7D9B-B724124749A0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5924215" y="7396037"/>
            <a:ext cx="2797598" cy="130219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8" name="Freeform 23">
            <a:extLst>
              <a:ext uri="{FF2B5EF4-FFF2-40B4-BE49-F238E27FC236}">
                <a16:creationId xmlns:a16="http://schemas.microsoft.com/office/drawing/2014/main" id="{B94EA65E-56EB-33C0-907A-511F0F62EA51}"/>
              </a:ext>
            </a:extLst>
          </p:cNvPr>
          <p:cNvSpPr/>
          <p:nvPr/>
        </p:nvSpPr>
        <p:spPr>
          <a:xfrm>
            <a:off x="16377466" y="-44604"/>
            <a:ext cx="1906661" cy="953330"/>
          </a:xfrm>
          <a:custGeom>
            <a:avLst/>
            <a:gdLst>
              <a:gd name="f0" fmla="val w"/>
              <a:gd name="f1" fmla="val h"/>
              <a:gd name="f2" fmla="val 0"/>
              <a:gd name="f3" fmla="val 1906662"/>
              <a:gd name="f4" fmla="val 953331"/>
              <a:gd name="f5" fmla="*/ f0 1 1906662"/>
              <a:gd name="f6" fmla="*/ f1 1 953331"/>
              <a:gd name="f7" fmla="+- f4 0 f2"/>
              <a:gd name="f8" fmla="+- f3 0 f2"/>
              <a:gd name="f9" fmla="*/ f8 1 1906662"/>
              <a:gd name="f10" fmla="*/ f7 1 953331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906662" h="953331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22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137160" tIns="68580" rIns="137160" bIns="68580" anchor="t" anchorCtr="0" compatLnSpc="1">
            <a:noAutofit/>
          </a:bodyPr>
          <a:lstStyle/>
          <a:p>
            <a:pPr marL="0" marR="0" lvl="0" indent="0" algn="l" defTabSz="1371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A7D1550C-FBF2-C08D-2954-643C1815A812}"/>
              </a:ext>
            </a:extLst>
          </p:cNvPr>
          <p:cNvPicPr>
            <a:picLocks noChangeAspect="1"/>
          </p:cNvPicPr>
          <p:nvPr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5365" y="3262652"/>
            <a:ext cx="2691785" cy="1524264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031BBFFB-4747-9AE5-1BEC-FBC5C5A83B8F}"/>
              </a:ext>
            </a:extLst>
          </p:cNvPr>
          <p:cNvPicPr>
            <a:picLocks noChangeAspect="1"/>
          </p:cNvPicPr>
          <p:nvPr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478186" y="1592097"/>
            <a:ext cx="3992654" cy="876502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5EA303-C9E5-46D3-188B-EB1405B3F5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3F187CC7-661B-3D89-95FC-7AF623EC89A0}"/>
              </a:ext>
            </a:extLst>
          </p:cNvPr>
          <p:cNvSpPr/>
          <p:nvPr/>
        </p:nvSpPr>
        <p:spPr>
          <a:xfrm>
            <a:off x="13437146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41BD3DE1-5A00-1756-2ED8-3C2310494902}"/>
              </a:ext>
            </a:extLst>
          </p:cNvPr>
          <p:cNvSpPr/>
          <p:nvPr/>
        </p:nvSpPr>
        <p:spPr>
          <a:xfrm>
            <a:off x="-3581307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7" y="0"/>
                </a:lnTo>
                <a:lnTo>
                  <a:pt x="8509227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69563BAF-2EE3-4B81-1810-D40DBF1B390C}"/>
              </a:ext>
            </a:extLst>
          </p:cNvPr>
          <p:cNvSpPr/>
          <p:nvPr/>
        </p:nvSpPr>
        <p:spPr>
          <a:xfrm flipH="1">
            <a:off x="4927920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8509226" y="0"/>
                </a:moveTo>
                <a:lnTo>
                  <a:pt x="0" y="0"/>
                </a:lnTo>
                <a:lnTo>
                  <a:pt x="0" y="3871698"/>
                </a:lnTo>
                <a:lnTo>
                  <a:pt x="8509226" y="3871698"/>
                </a:lnTo>
                <a:lnTo>
                  <a:pt x="8509226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E52C4D76-EB17-927E-4EB0-B07ECE24850E}"/>
              </a:ext>
            </a:extLst>
          </p:cNvPr>
          <p:cNvSpPr/>
          <p:nvPr/>
        </p:nvSpPr>
        <p:spPr>
          <a:xfrm rot="2946881">
            <a:off x="16832701" y="9085105"/>
            <a:ext cx="673503" cy="798620"/>
          </a:xfrm>
          <a:custGeom>
            <a:avLst/>
            <a:gdLst/>
            <a:ahLst/>
            <a:cxnLst/>
            <a:rect l="l" t="t" r="r" b="b"/>
            <a:pathLst>
              <a:path w="673503" h="798620">
                <a:moveTo>
                  <a:pt x="0" y="0"/>
                </a:moveTo>
                <a:lnTo>
                  <a:pt x="673503" y="0"/>
                </a:lnTo>
                <a:lnTo>
                  <a:pt x="673503" y="798620"/>
                </a:lnTo>
                <a:lnTo>
                  <a:pt x="0" y="79862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6DD63B1F-4D6C-0261-28F4-2AA76D7146F5}"/>
              </a:ext>
            </a:extLst>
          </p:cNvPr>
          <p:cNvSpPr txBox="1"/>
          <p:nvPr/>
        </p:nvSpPr>
        <p:spPr>
          <a:xfrm>
            <a:off x="1050146" y="-1764"/>
            <a:ext cx="9273218" cy="207749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119"/>
              </a:lnSpc>
            </a:pPr>
            <a:r>
              <a:rPr lang="en-US" sz="72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ILPQC Face-to-Face Neonatal Day</a:t>
            </a:r>
            <a:endParaRPr lang="en-US" sz="7200" b="1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5AABF9C8-EC0C-E4D1-A030-F67A6DA6E18F}"/>
              </a:ext>
            </a:extLst>
          </p:cNvPr>
          <p:cNvSpPr txBox="1"/>
          <p:nvPr/>
        </p:nvSpPr>
        <p:spPr>
          <a:xfrm>
            <a:off x="3632089" y="2095495"/>
            <a:ext cx="3892914" cy="38157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659"/>
              </a:lnSpc>
              <a:spcBef>
                <a:spcPct val="0"/>
              </a:spcBef>
            </a:pPr>
            <a:r>
              <a:rPr lang="en-US" sz="3600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Poppins"/>
              </a:rPr>
              <a:t>Tomorrow at 9am!</a:t>
            </a:r>
            <a:endParaRPr lang="en-US" sz="3600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1B8A7B46-CC4B-D3B4-5A63-B1079EBD4CF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95EC5D23-31E9-481D-01AF-6553A709D69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88FC298-F97B-B3B5-B65A-8DD131A99FD1}"/>
              </a:ext>
            </a:extLst>
          </p:cNvPr>
          <p:cNvSpPr txBox="1"/>
          <p:nvPr/>
        </p:nvSpPr>
        <p:spPr>
          <a:xfrm>
            <a:off x="312734" y="2477074"/>
            <a:ext cx="11253084" cy="6740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Get excited for more amazing speakers and sessions including: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600" dirty="0"/>
              <a:t>Celebrating ESSI and looking forwards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600" dirty="0"/>
              <a:t>Building mental health support for NICU families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600" dirty="0"/>
              <a:t>Coordinate care for late preterm infants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600" dirty="0"/>
              <a:t>Breakout sessions: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3600" dirty="0"/>
              <a:t>Two Patients, One Opportunity: Advancing Perinatal Mental Health   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3600" dirty="0"/>
              <a:t>Making ESSI Stick: Building Durable Systems for Ongoing Success 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3600" dirty="0"/>
              <a:t>Delivery Room to Discharge: Comprehensive Care Pathways for the Late Preterm Infant </a:t>
            </a: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ECD68CB2-6BC9-570F-0B5C-04F24333528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848699" y="862801"/>
            <a:ext cx="4318198" cy="393631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7C60521-C7FC-4A5F-0FAA-C38E679DCF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292200" y="5143500"/>
            <a:ext cx="5995800" cy="399573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65207517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CC178E-4DB4-CE9A-9958-0ACB964F4C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AAD5E9FA-95D3-AA77-ED58-C658E4F3570E}"/>
              </a:ext>
            </a:extLst>
          </p:cNvPr>
          <p:cNvSpPr/>
          <p:nvPr/>
        </p:nvSpPr>
        <p:spPr>
          <a:xfrm>
            <a:off x="13437147" y="9195487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E1350908-56F2-5B53-9BA8-7BB14224FCAF}"/>
              </a:ext>
            </a:extLst>
          </p:cNvPr>
          <p:cNvSpPr/>
          <p:nvPr/>
        </p:nvSpPr>
        <p:spPr>
          <a:xfrm>
            <a:off x="-3581306" y="9184240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7" y="0"/>
                </a:lnTo>
                <a:lnTo>
                  <a:pt x="8509227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7803DBB3-B583-C10D-0E7E-A92C890CEA57}"/>
              </a:ext>
            </a:extLst>
          </p:cNvPr>
          <p:cNvSpPr/>
          <p:nvPr/>
        </p:nvSpPr>
        <p:spPr>
          <a:xfrm flipH="1">
            <a:off x="4883897" y="9184240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8509226" y="0"/>
                </a:moveTo>
                <a:lnTo>
                  <a:pt x="0" y="0"/>
                </a:lnTo>
                <a:lnTo>
                  <a:pt x="0" y="3871698"/>
                </a:lnTo>
                <a:lnTo>
                  <a:pt x="8509226" y="3871698"/>
                </a:lnTo>
                <a:lnTo>
                  <a:pt x="8509226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5362F330-0A5E-0805-AB8B-B104DE449746}"/>
              </a:ext>
            </a:extLst>
          </p:cNvPr>
          <p:cNvSpPr/>
          <p:nvPr/>
        </p:nvSpPr>
        <p:spPr>
          <a:xfrm rot="2946881">
            <a:off x="9195848" y="9085103"/>
            <a:ext cx="673503" cy="798620"/>
          </a:xfrm>
          <a:custGeom>
            <a:avLst/>
            <a:gdLst/>
            <a:ahLst/>
            <a:cxnLst/>
            <a:rect l="l" t="t" r="r" b="b"/>
            <a:pathLst>
              <a:path w="673503" h="798620">
                <a:moveTo>
                  <a:pt x="0" y="0"/>
                </a:moveTo>
                <a:lnTo>
                  <a:pt x="673503" y="0"/>
                </a:lnTo>
                <a:lnTo>
                  <a:pt x="673503" y="798620"/>
                </a:lnTo>
                <a:lnTo>
                  <a:pt x="0" y="79862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BBC0E8B5-A659-D8FD-616A-48C804DBB8AD}"/>
              </a:ext>
            </a:extLst>
          </p:cNvPr>
          <p:cNvSpPr txBox="1"/>
          <p:nvPr/>
        </p:nvSpPr>
        <p:spPr>
          <a:xfrm>
            <a:off x="279217" y="698323"/>
            <a:ext cx="9909812" cy="10387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119"/>
              </a:lnSpc>
            </a:pPr>
            <a:r>
              <a:rPr lang="en-US" sz="75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PMH Next Steps</a:t>
            </a:r>
            <a:endParaRPr lang="en-US" sz="7500" b="1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10A9C231-713A-2378-69B4-E22A98580495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D68B5ED9-11B6-5FAB-8655-365E5EA6920F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2F407CB-48D5-6B3F-AA8D-0F4DE292BA62}"/>
              </a:ext>
            </a:extLst>
          </p:cNvPr>
          <p:cNvSpPr txBox="1"/>
          <p:nvPr/>
        </p:nvSpPr>
        <p:spPr>
          <a:xfrm>
            <a:off x="279217" y="1737069"/>
            <a:ext cx="11152802" cy="747897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000" dirty="0"/>
              <a:t>Do not let any patients fall through the cracks!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000" dirty="0"/>
              <a:t>Use strategies, resources, ideas and inspiration to go home and move your team towards </a:t>
            </a:r>
            <a:r>
              <a:rPr lang="en-US" sz="4000" u="sng" dirty="0"/>
              <a:t>optimal PMH care</a:t>
            </a:r>
            <a:r>
              <a:rPr lang="en-US" sz="4000" dirty="0"/>
              <a:t> for </a:t>
            </a:r>
            <a:r>
              <a:rPr lang="en-US" sz="4000" u="sng" dirty="0"/>
              <a:t>every patient</a:t>
            </a:r>
            <a:r>
              <a:rPr lang="en-US" sz="4000" dirty="0"/>
              <a:t>, </a:t>
            </a:r>
            <a:r>
              <a:rPr lang="en-US" sz="4000" u="sng" dirty="0"/>
              <a:t>every time 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000" dirty="0"/>
              <a:t>Engage OB providers, outpatient sites and your ED</a:t>
            </a:r>
            <a:endParaRPr lang="en-US" sz="4000" dirty="0">
              <a:ea typeface="Calibri"/>
              <a:cs typeface="Calibri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000" dirty="0"/>
              <a:t>Track your data in the PMH Dashboard, share progress with hospital leadership and clinical staff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000" dirty="0"/>
              <a:t>Get help with ILPQC office hours Thursdays </a:t>
            </a:r>
            <a:br>
              <a:rPr lang="en-US" sz="4000" dirty="0"/>
            </a:br>
            <a:r>
              <a:rPr lang="en-US" sz="4000" dirty="0"/>
              <a:t>1-2pm and 1:1 support calls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000"/>
              <a:t>Achieve initiative goals and receive the             </a:t>
            </a:r>
            <a:r>
              <a:rPr lang="en-US" sz="4000" i="1" dirty="0"/>
              <a:t>PMH QI Excellence Award</a:t>
            </a:r>
            <a:r>
              <a:rPr lang="en-US" sz="4000" dirty="0"/>
              <a:t> </a:t>
            </a:r>
          </a:p>
          <a:p>
            <a:r>
              <a:rPr lang="en-US" sz="4000" dirty="0"/>
              <a:t>     (Annual Conference 2026 or F2F 2027)</a:t>
            </a:r>
          </a:p>
        </p:txBody>
      </p:sp>
      <p:pic>
        <p:nvPicPr>
          <p:cNvPr id="14338" name="Picture 2">
            <a:extLst>
              <a:ext uri="{FF2B5EF4-FFF2-40B4-BE49-F238E27FC236}">
                <a16:creationId xmlns:a16="http://schemas.microsoft.com/office/drawing/2014/main" id="{0705D46A-637B-9184-6FCB-6C64611E69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839819" y="1224332"/>
            <a:ext cx="5532370" cy="459088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3CAF094-E7D6-DA0A-41BB-6B38CE24A15B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1090171" y="5957582"/>
            <a:ext cx="7037785" cy="32639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74993441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4E85C8-D9B7-8BC5-B217-270C8474FE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12700AF2-A28C-DC6E-D457-1ACFC251F4EE}"/>
              </a:ext>
            </a:extLst>
          </p:cNvPr>
          <p:cNvSpPr/>
          <p:nvPr/>
        </p:nvSpPr>
        <p:spPr>
          <a:xfrm>
            <a:off x="13457642" y="8935835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78657EF1-8CF8-56CE-7DDC-4DF65E1002A4}"/>
              </a:ext>
            </a:extLst>
          </p:cNvPr>
          <p:cNvSpPr/>
          <p:nvPr/>
        </p:nvSpPr>
        <p:spPr>
          <a:xfrm>
            <a:off x="-3286779" y="895690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7" y="0"/>
                </a:lnTo>
                <a:lnTo>
                  <a:pt x="8509227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3AB73EB7-E006-FAA8-102F-A909F93A97F4}"/>
              </a:ext>
            </a:extLst>
          </p:cNvPr>
          <p:cNvSpPr/>
          <p:nvPr/>
        </p:nvSpPr>
        <p:spPr>
          <a:xfrm flipH="1">
            <a:off x="5075184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8509226" y="0"/>
                </a:moveTo>
                <a:lnTo>
                  <a:pt x="0" y="0"/>
                </a:lnTo>
                <a:lnTo>
                  <a:pt x="0" y="3871698"/>
                </a:lnTo>
                <a:lnTo>
                  <a:pt x="8509226" y="3871698"/>
                </a:lnTo>
                <a:lnTo>
                  <a:pt x="8509226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ABB82C6B-EAFE-7137-121E-AA6433DA5071}"/>
              </a:ext>
            </a:extLst>
          </p:cNvPr>
          <p:cNvSpPr/>
          <p:nvPr/>
        </p:nvSpPr>
        <p:spPr>
          <a:xfrm rot="2946881">
            <a:off x="16832701" y="9085105"/>
            <a:ext cx="673503" cy="798620"/>
          </a:xfrm>
          <a:custGeom>
            <a:avLst/>
            <a:gdLst/>
            <a:ahLst/>
            <a:cxnLst/>
            <a:rect l="l" t="t" r="r" b="b"/>
            <a:pathLst>
              <a:path w="673503" h="798620">
                <a:moveTo>
                  <a:pt x="0" y="0"/>
                </a:moveTo>
                <a:lnTo>
                  <a:pt x="673503" y="0"/>
                </a:lnTo>
                <a:lnTo>
                  <a:pt x="673503" y="798620"/>
                </a:lnTo>
                <a:lnTo>
                  <a:pt x="0" y="79862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E31E82EF-C9F9-8C30-577D-F7444A1DF473}"/>
              </a:ext>
            </a:extLst>
          </p:cNvPr>
          <p:cNvSpPr txBox="1"/>
          <p:nvPr/>
        </p:nvSpPr>
        <p:spPr>
          <a:xfrm>
            <a:off x="771174" y="698323"/>
            <a:ext cx="12853386" cy="100251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119"/>
              </a:lnSpc>
            </a:pPr>
            <a:r>
              <a:rPr lang="en-US" sz="66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Birth Quality Designation Next Steps</a:t>
            </a:r>
            <a:endParaRPr lang="en-US" sz="6600" b="1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16FAFE92-E17B-1D2F-4C31-567D1D4A5F2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CBBCBD1E-55EB-D0B8-73FE-211C0E7EE377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246DDD25-8A4C-EE17-1B9D-462EA1AB4606}"/>
              </a:ext>
            </a:extLst>
          </p:cNvPr>
          <p:cNvSpPr txBox="1"/>
          <p:nvPr/>
        </p:nvSpPr>
        <p:spPr>
          <a:xfrm>
            <a:off x="775062" y="2093489"/>
            <a:ext cx="11665033" cy="686341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457200" indent="-457200" fontAlgn="base">
              <a:buFont typeface="Arial"/>
              <a:buChar char="•"/>
            </a:pPr>
            <a:r>
              <a:rPr lang="en-US" sz="4000" dirty="0"/>
              <a:t>Use ideas and inspiration from breakout sessions to make progress towards goals</a:t>
            </a:r>
          </a:p>
          <a:p>
            <a:pPr marL="457200" indent="-457200" fontAlgn="base">
              <a:buFont typeface="Arial"/>
              <a:buChar char="•"/>
            </a:pPr>
            <a:r>
              <a:rPr lang="en-US" sz="4000" dirty="0"/>
              <a:t>Contact ILPQC for mini grant questions</a:t>
            </a:r>
          </a:p>
          <a:p>
            <a:pPr marL="457200" indent="-457200" fontAlgn="base">
              <a:buFont typeface="Arial"/>
              <a:buChar char="•"/>
            </a:pPr>
            <a:r>
              <a:rPr lang="en-US" sz="4000" dirty="0"/>
              <a:t>Participate in QI support call this summer​</a:t>
            </a:r>
            <a:endParaRPr lang="en-US" sz="4000" dirty="0">
              <a:ea typeface="Calibri"/>
              <a:cs typeface="Calibri"/>
            </a:endParaRPr>
          </a:p>
          <a:p>
            <a:pPr marL="914400" lvl="1" indent="-457200" fontAlgn="base">
              <a:buFont typeface="Courier New" panose="020B0604020202020204" pitchFamily="34" charset="0"/>
              <a:buChar char="o"/>
            </a:pPr>
            <a:r>
              <a:rPr lang="en-US" sz="4000" dirty="0"/>
              <a:t>Office hours: Thursdays 12-1pm​</a:t>
            </a:r>
            <a:endParaRPr lang="en-US" sz="4000" dirty="0">
              <a:ea typeface="Calibri"/>
              <a:cs typeface="Calibri"/>
            </a:endParaRPr>
          </a:p>
          <a:p>
            <a:pPr marL="914400" lvl="1" indent="-457200" fontAlgn="base">
              <a:buFont typeface="Courier New" panose="020B0604020202020204" pitchFamily="34" charset="0"/>
              <a:buChar char="o"/>
            </a:pPr>
            <a:r>
              <a:rPr lang="en-US" sz="4000" dirty="0"/>
              <a:t>Contact Maria for 1-on-1 QI call​s</a:t>
            </a:r>
            <a:endParaRPr lang="en-US" sz="4000" dirty="0">
              <a:ea typeface="Calibri"/>
              <a:cs typeface="Calibri"/>
            </a:endParaRPr>
          </a:p>
          <a:p>
            <a:pPr marL="457200" indent="-457200">
              <a:buFont typeface="Arial"/>
              <a:buChar char="•"/>
            </a:pPr>
            <a:r>
              <a:rPr lang="en-US" sz="4000" dirty="0"/>
              <a:t>Submit monthly data and use the Birth Quality Designation Dashboard to track and share progress</a:t>
            </a:r>
          </a:p>
          <a:p>
            <a:pPr marL="457200" indent="-457200">
              <a:buFont typeface="Arial"/>
              <a:buChar char="•"/>
            </a:pPr>
            <a:r>
              <a:rPr lang="en-US" sz="4000" dirty="0"/>
              <a:t>Submit </a:t>
            </a:r>
            <a:r>
              <a:rPr lang="en-US" sz="4000" i="1" dirty="0"/>
              <a:t>Birth Quality Designation Application </a:t>
            </a:r>
            <a:r>
              <a:rPr lang="en-US" sz="4000" dirty="0"/>
              <a:t>by </a:t>
            </a:r>
            <a:r>
              <a:rPr lang="en-US" sz="4000" u="sng" dirty="0"/>
              <a:t>September 30</a:t>
            </a:r>
            <a:r>
              <a:rPr lang="en-US" sz="4000" baseline="30000" dirty="0"/>
              <a:t>th</a:t>
            </a:r>
            <a:r>
              <a:rPr lang="en-US" sz="4000" dirty="0"/>
              <a:t> &amp; receive your award </a:t>
            </a:r>
            <a:r>
              <a:rPr lang="en-US" sz="4000" u="sng" dirty="0"/>
              <a:t>Annual Conference 2026</a:t>
            </a:r>
            <a:endParaRPr lang="en-US" sz="4000" u="sng" dirty="0">
              <a:ea typeface="Calibri"/>
              <a:cs typeface="Calibri"/>
            </a:endParaRPr>
          </a:p>
        </p:txBody>
      </p:sp>
      <p:pic>
        <p:nvPicPr>
          <p:cNvPr id="13318" name="Picture 6">
            <a:extLst>
              <a:ext uri="{FF2B5EF4-FFF2-40B4-BE49-F238E27FC236}">
                <a16:creationId xmlns:a16="http://schemas.microsoft.com/office/drawing/2014/main" id="{717F9B81-F829-1B2F-8D75-B3A62FC222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email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brightnessContrast bright="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044511" y="5012715"/>
            <a:ext cx="5275655" cy="395574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51B7863-0CC6-250A-1FAD-6BE353BD4E7A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>
            <a:fillRect/>
          </a:stretch>
        </p:blipFill>
        <p:spPr>
          <a:xfrm>
            <a:off x="13795726" y="1524000"/>
            <a:ext cx="3721101" cy="437592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96910397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6B3ACE-5C92-1725-9768-48F731001F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E62717A9-2E74-DA79-D0DA-D8E9A67CA09B}"/>
              </a:ext>
            </a:extLst>
          </p:cNvPr>
          <p:cNvSpPr/>
          <p:nvPr/>
        </p:nvSpPr>
        <p:spPr>
          <a:xfrm>
            <a:off x="13437146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6" y="0"/>
                </a:lnTo>
                <a:lnTo>
                  <a:pt x="8509226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6EDFCEDC-AFD8-5C6A-FA48-81180E9D4191}"/>
              </a:ext>
            </a:extLst>
          </p:cNvPr>
          <p:cNvSpPr/>
          <p:nvPr/>
        </p:nvSpPr>
        <p:spPr>
          <a:xfrm>
            <a:off x="-3581307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0" y="0"/>
                </a:moveTo>
                <a:lnTo>
                  <a:pt x="8509227" y="0"/>
                </a:lnTo>
                <a:lnTo>
                  <a:pt x="8509227" y="3871698"/>
                </a:lnTo>
                <a:lnTo>
                  <a:pt x="0" y="3871698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AF049219-8815-A613-58FB-2C9C0028387F}"/>
              </a:ext>
            </a:extLst>
          </p:cNvPr>
          <p:cNvSpPr/>
          <p:nvPr/>
        </p:nvSpPr>
        <p:spPr>
          <a:xfrm flipH="1">
            <a:off x="4927920" y="8968456"/>
            <a:ext cx="8509226" cy="3871698"/>
          </a:xfrm>
          <a:custGeom>
            <a:avLst/>
            <a:gdLst/>
            <a:ahLst/>
            <a:cxnLst/>
            <a:rect l="l" t="t" r="r" b="b"/>
            <a:pathLst>
              <a:path w="8509226" h="3871698">
                <a:moveTo>
                  <a:pt x="8509226" y="0"/>
                </a:moveTo>
                <a:lnTo>
                  <a:pt x="0" y="0"/>
                </a:lnTo>
                <a:lnTo>
                  <a:pt x="0" y="3871698"/>
                </a:lnTo>
                <a:lnTo>
                  <a:pt x="8509226" y="3871698"/>
                </a:lnTo>
                <a:lnTo>
                  <a:pt x="8509226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2A0B8B1F-C17B-C9B9-F9E4-83D9FF8F1D53}"/>
              </a:ext>
            </a:extLst>
          </p:cNvPr>
          <p:cNvSpPr/>
          <p:nvPr/>
        </p:nvSpPr>
        <p:spPr>
          <a:xfrm rot="1382684">
            <a:off x="16929610" y="8869349"/>
            <a:ext cx="673503" cy="798620"/>
          </a:xfrm>
          <a:custGeom>
            <a:avLst/>
            <a:gdLst/>
            <a:ahLst/>
            <a:cxnLst/>
            <a:rect l="l" t="t" r="r" b="b"/>
            <a:pathLst>
              <a:path w="673503" h="798620">
                <a:moveTo>
                  <a:pt x="0" y="0"/>
                </a:moveTo>
                <a:lnTo>
                  <a:pt x="673503" y="0"/>
                </a:lnTo>
                <a:lnTo>
                  <a:pt x="673503" y="798620"/>
                </a:lnTo>
                <a:lnTo>
                  <a:pt x="0" y="79862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2D5E100E-F21A-DC6F-B591-4F012ABAD4DD}"/>
              </a:ext>
            </a:extLst>
          </p:cNvPr>
          <p:cNvSpPr txBox="1"/>
          <p:nvPr/>
        </p:nvSpPr>
        <p:spPr>
          <a:xfrm>
            <a:off x="1021638" y="281453"/>
            <a:ext cx="12835749" cy="198028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119"/>
              </a:lnSpc>
            </a:pPr>
            <a:r>
              <a:rPr lang="en-US" sz="75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Upcoming OB Webinars</a:t>
            </a:r>
          </a:p>
          <a:p>
            <a:pPr>
              <a:lnSpc>
                <a:spcPts val="8119"/>
              </a:lnSpc>
            </a:pPr>
            <a:r>
              <a:rPr lang="en-US" sz="4000" b="1" dirty="0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A Time to Learn and Share!</a:t>
            </a:r>
            <a:endParaRPr lang="en-US" sz="4000" b="1" dirty="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1A2084DD-EF45-A3CF-F55B-0D4F1222704A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798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F871E2DE-65A2-2272-ED4E-3EECA2C90DE1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7" y="5325"/>
            <a:ext cx="2169614" cy="1079852"/>
          </a:xfrm>
          <a:prstGeom prst="rect">
            <a:avLst/>
          </a:prstGeom>
        </p:spPr>
      </p:pic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6299304F-B7A0-CD83-6D98-3FC2DBB645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5364801"/>
              </p:ext>
            </p:extLst>
          </p:nvPr>
        </p:nvGraphicFramePr>
        <p:xfrm>
          <a:off x="1021638" y="2474461"/>
          <a:ext cx="15573046" cy="661416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9940888">
                  <a:extLst>
                    <a:ext uri="{9D8B030D-6E8A-4147-A177-3AD203B41FA5}">
                      <a16:colId xmlns:a16="http://schemas.microsoft.com/office/drawing/2014/main" val="3237405252"/>
                    </a:ext>
                  </a:extLst>
                </a:gridCol>
                <a:gridCol w="5632158">
                  <a:extLst>
                    <a:ext uri="{9D8B030D-6E8A-4147-A177-3AD203B41FA5}">
                      <a16:colId xmlns:a16="http://schemas.microsoft.com/office/drawing/2014/main" val="3973533559"/>
                    </a:ext>
                  </a:extLst>
                </a:gridCol>
              </a:tblGrid>
              <a:tr h="314267">
                <a:tc>
                  <a:txBody>
                    <a:bodyPr/>
                    <a:lstStyle/>
                    <a:p>
                      <a:r>
                        <a:rPr lang="en-US" sz="4000" dirty="0">
                          <a:solidFill>
                            <a:schemeClr val="bg1"/>
                          </a:solidFill>
                        </a:rPr>
                        <a:t>Topic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chemeClr val="bg1"/>
                          </a:solidFill>
                        </a:rPr>
                        <a:t>Date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2015092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200" b="1" dirty="0"/>
                        <a:t>PMH: </a:t>
                      </a:r>
                      <a:r>
                        <a:rPr lang="en-US" sz="3200" dirty="0"/>
                        <a:t>Engaging the Emergency Department in PMH Work</a:t>
                      </a:r>
                    </a:p>
                    <a:p>
                      <a:endParaRPr lang="en-US" sz="3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/>
                        <a:t>June 22</a:t>
                      </a:r>
                      <a:r>
                        <a:rPr lang="en-US" sz="3200" baseline="30000" dirty="0"/>
                        <a:t>nd</a:t>
                      </a:r>
                      <a:r>
                        <a:rPr lang="en-US" sz="3200" dirty="0"/>
                        <a:t>, 12-1pm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052865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200" dirty="0"/>
                        <a:t>Birth Quality Excellence Award Designation Webinar</a:t>
                      </a:r>
                    </a:p>
                    <a:p>
                      <a:endParaRPr lang="en-US" sz="3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/>
                        <a:t>June 23</a:t>
                      </a:r>
                      <a:r>
                        <a:rPr lang="en-US" sz="3200" baseline="30000" dirty="0"/>
                        <a:t>rd</a:t>
                      </a:r>
                      <a:r>
                        <a:rPr lang="en-US" sz="3200" dirty="0"/>
                        <a:t>, 12-1pm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8678289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200" b="1" dirty="0"/>
                        <a:t>PMH: </a:t>
                      </a:r>
                      <a:r>
                        <a:rPr lang="en-US" sz="3200" b="0" dirty="0"/>
                        <a:t>Engaging Outpatient Sites in PMH Work</a:t>
                      </a:r>
                    </a:p>
                    <a:p>
                      <a:endParaRPr lang="en-US" sz="3200" b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/>
                        <a:t>July 27</a:t>
                      </a:r>
                      <a:r>
                        <a:rPr lang="en-US" sz="3200" baseline="30000" dirty="0"/>
                        <a:t>th</a:t>
                      </a:r>
                      <a:r>
                        <a:rPr lang="en-US" sz="3200" dirty="0"/>
                        <a:t>, 12-1pm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106461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200" b="1" dirty="0"/>
                        <a:t>PMH: </a:t>
                      </a:r>
                      <a:r>
                        <a:rPr lang="en-US" sz="3200" b="0" dirty="0"/>
                        <a:t>Creating Clinical Culture Change in PMH Care</a:t>
                      </a:r>
                    </a:p>
                    <a:p>
                      <a:endParaRPr lang="en-US" sz="32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/>
                        <a:t>August 24</a:t>
                      </a:r>
                      <a:r>
                        <a:rPr lang="en-US" sz="3200" baseline="30000" dirty="0"/>
                        <a:t>th</a:t>
                      </a:r>
                      <a:r>
                        <a:rPr lang="en-US" sz="3200" dirty="0"/>
                        <a:t>, 12-1pm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338553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200" b="1" dirty="0"/>
                        <a:t>PMH: </a:t>
                      </a:r>
                      <a:r>
                        <a:rPr lang="en-US" sz="3200" b="0" dirty="0"/>
                        <a:t>Optimizing Substance Use Disorder Care</a:t>
                      </a:r>
                    </a:p>
                    <a:p>
                      <a:endParaRPr lang="en-US" sz="32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/>
                        <a:t>September 28</a:t>
                      </a:r>
                      <a:r>
                        <a:rPr lang="en-US" sz="3200" baseline="30000" dirty="0"/>
                        <a:t>th</a:t>
                      </a:r>
                      <a:r>
                        <a:rPr lang="en-US" sz="3200" dirty="0"/>
                        <a:t>, 12-1pm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142479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200" b="1" dirty="0"/>
                        <a:t>PMH: </a:t>
                      </a:r>
                      <a:r>
                        <a:rPr lang="en-US" sz="3200" b="0" dirty="0"/>
                        <a:t>Perinatal Loss and Trauma Informed Care</a:t>
                      </a:r>
                      <a:endParaRPr lang="en-US" sz="32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dirty="0"/>
                        <a:t>October 26</a:t>
                      </a:r>
                      <a:r>
                        <a:rPr lang="en-US" sz="3200" baseline="30000" dirty="0"/>
                        <a:t>th</a:t>
                      </a:r>
                      <a:r>
                        <a:rPr lang="en-US" sz="3200" dirty="0"/>
                        <a:t>, 12-1pm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2188774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66208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70005A-105A-FFC5-ED06-B3B302882D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Freeform 6">
            <a:extLst>
              <a:ext uri="{FF2B5EF4-FFF2-40B4-BE49-F238E27FC236}">
                <a16:creationId xmlns:a16="http://schemas.microsoft.com/office/drawing/2014/main" id="{2D1A0B84-8ABE-C9A5-7FD9-8282110C29C2}"/>
              </a:ext>
            </a:extLst>
          </p:cNvPr>
          <p:cNvSpPr/>
          <p:nvPr/>
        </p:nvSpPr>
        <p:spPr>
          <a:xfrm rot="3827022">
            <a:off x="10723706" y="1334501"/>
            <a:ext cx="11297399" cy="5381670"/>
          </a:xfrm>
          <a:custGeom>
            <a:avLst/>
            <a:gdLst/>
            <a:ahLst/>
            <a:cxnLst/>
            <a:rect l="l" t="t" r="r" b="b"/>
            <a:pathLst>
              <a:path w="11297399" h="5381670">
                <a:moveTo>
                  <a:pt x="0" y="0"/>
                </a:moveTo>
                <a:lnTo>
                  <a:pt x="11297400" y="0"/>
                </a:lnTo>
                <a:lnTo>
                  <a:pt x="11297400" y="5381670"/>
                </a:lnTo>
                <a:lnTo>
                  <a:pt x="0" y="5381670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09">
              <a:buClrTx/>
            </a:pPr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Freeform 5">
            <a:extLst>
              <a:ext uri="{FF2B5EF4-FFF2-40B4-BE49-F238E27FC236}">
                <a16:creationId xmlns:a16="http://schemas.microsoft.com/office/drawing/2014/main" id="{C98DD67F-4314-8DAB-4FC2-B59022B4938D}"/>
              </a:ext>
            </a:extLst>
          </p:cNvPr>
          <p:cNvSpPr/>
          <p:nvPr/>
        </p:nvSpPr>
        <p:spPr>
          <a:xfrm rot="3945137">
            <a:off x="-3709483" y="3006821"/>
            <a:ext cx="11252372" cy="5360222"/>
          </a:xfrm>
          <a:custGeom>
            <a:avLst/>
            <a:gdLst/>
            <a:ahLst/>
            <a:cxnLst/>
            <a:rect l="l" t="t" r="r" b="b"/>
            <a:pathLst>
              <a:path w="11252372" h="5360221">
                <a:moveTo>
                  <a:pt x="0" y="0"/>
                </a:moveTo>
                <a:lnTo>
                  <a:pt x="11252372" y="0"/>
                </a:lnTo>
                <a:lnTo>
                  <a:pt x="11252372" y="5360221"/>
                </a:lnTo>
                <a:lnTo>
                  <a:pt x="0" y="5360221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09">
              <a:buClrTx/>
            </a:pPr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20BFE414-F9A6-49A0-3F08-479C06E4EF6B}"/>
              </a:ext>
            </a:extLst>
          </p:cNvPr>
          <p:cNvSpPr txBox="1"/>
          <p:nvPr/>
        </p:nvSpPr>
        <p:spPr>
          <a:xfrm>
            <a:off x="465583" y="191714"/>
            <a:ext cx="14362130" cy="203793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09">
              <a:lnSpc>
                <a:spcPts val="8119"/>
              </a:lnSpc>
              <a:buClrTx/>
            </a:pPr>
            <a:r>
              <a:rPr lang="en-US" sz="7500" b="1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ILPQC QI Summer Series is Back!</a:t>
            </a:r>
          </a:p>
          <a:p>
            <a:pPr defTabSz="914309">
              <a:lnSpc>
                <a:spcPts val="8119"/>
              </a:lnSpc>
              <a:buClrTx/>
            </a:pPr>
            <a:r>
              <a:rPr lang="en-US" sz="6501" b="1" i="1">
                <a:solidFill>
                  <a:srgbClr val="1C498B"/>
                </a:solidFill>
                <a:latin typeface="Calibri"/>
                <a:ea typeface="Calibri"/>
                <a:cs typeface="Calibri"/>
                <a:sym typeface="The Seasons Bold"/>
              </a:rPr>
              <a:t>Small Steps, Big Impact</a:t>
            </a:r>
            <a:endParaRPr lang="en-US" sz="6501" b="1" i="1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pic>
        <p:nvPicPr>
          <p:cNvPr id="9" name="Picture 8" descr="A blue and red curved line&#10;&#10;AI-generated content may be incorrect.">
            <a:extLst>
              <a:ext uri="{FF2B5EF4-FFF2-40B4-BE49-F238E27FC236}">
                <a16:creationId xmlns:a16="http://schemas.microsoft.com/office/drawing/2014/main" id="{B96F0841-164C-C224-F0CA-05824871EFD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07800" y="-1764"/>
            <a:ext cx="5296958" cy="1428750"/>
          </a:xfrm>
          <a:prstGeom prst="rect">
            <a:avLst/>
          </a:prstGeom>
        </p:spPr>
      </p:pic>
      <p:pic>
        <p:nvPicPr>
          <p:cNvPr id="12" name="Picture 11" descr="A logo with a map and text&#10;&#10;AI-generated content may be incorrect.">
            <a:extLst>
              <a:ext uri="{FF2B5EF4-FFF2-40B4-BE49-F238E27FC236}">
                <a16:creationId xmlns:a16="http://schemas.microsoft.com/office/drawing/2014/main" id="{5B55F263-D216-CFF0-F786-286676EEC200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44"/>
          <a:stretch>
            <a:fillRect/>
          </a:stretch>
        </p:blipFill>
        <p:spPr>
          <a:xfrm>
            <a:off x="15509878" y="5326"/>
            <a:ext cx="2169614" cy="1079852"/>
          </a:xfrm>
          <a:prstGeom prst="rect">
            <a:avLst/>
          </a:prstGeom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E7744AA9-2BDB-7181-F9E0-142803F807C5}"/>
              </a:ext>
            </a:extLst>
          </p:cNvPr>
          <p:cNvGrpSpPr/>
          <p:nvPr/>
        </p:nvGrpSpPr>
        <p:grpSpPr>
          <a:xfrm>
            <a:off x="13197609" y="1506965"/>
            <a:ext cx="4956483" cy="3573356"/>
            <a:chOff x="3167432" y="1736427"/>
            <a:chExt cx="5239652" cy="398093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5B56F62-E703-A4F5-C354-E46B3C5E25CF}"/>
                </a:ext>
              </a:extLst>
            </p:cNvPr>
            <p:cNvSpPr/>
            <p:nvPr/>
          </p:nvSpPr>
          <p:spPr>
            <a:xfrm>
              <a:off x="3168096" y="1834847"/>
              <a:ext cx="1065500" cy="887540"/>
            </a:xfrm>
            <a:custGeom>
              <a:avLst/>
              <a:gdLst>
                <a:gd name="csX0" fmla="*/ 1065489 w 1065500"/>
                <a:gd name="csY0" fmla="*/ -8 h 887540"/>
                <a:gd name="csX1" fmla="*/ 1065489 w 1065500"/>
                <a:gd name="csY1" fmla="*/ -8 h 887540"/>
                <a:gd name="csX2" fmla="*/ 722992 w 1065500"/>
                <a:gd name="csY2" fmla="*/ 734160 h 887540"/>
                <a:gd name="csX3" fmla="*/ -12 w 1065500"/>
                <a:gd name="csY3" fmla="*/ 887533 h 887540"/>
                <a:gd name="csX4" fmla="*/ 1065489 w 1065500"/>
                <a:gd name="csY4" fmla="*/ -8 h 8875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065500" h="887540">
                  <a:moveTo>
                    <a:pt x="1065489" y="-8"/>
                  </a:moveTo>
                  <a:lnTo>
                    <a:pt x="1065489" y="-8"/>
                  </a:lnTo>
                  <a:cubicBezTo>
                    <a:pt x="990530" y="28965"/>
                    <a:pt x="826260" y="450142"/>
                    <a:pt x="722992" y="734160"/>
                  </a:cubicBezTo>
                  <a:cubicBezTo>
                    <a:pt x="255565" y="871451"/>
                    <a:pt x="-12" y="887533"/>
                    <a:pt x="-12" y="887533"/>
                  </a:cubicBezTo>
                  <a:cubicBezTo>
                    <a:pt x="-12" y="887533"/>
                    <a:pt x="795957" y="103126"/>
                    <a:pt x="1065489" y="-8"/>
                  </a:cubicBezTo>
                  <a:close/>
                </a:path>
              </a:pathLst>
            </a:custGeom>
            <a:solidFill>
              <a:srgbClr val="BF1F28"/>
            </a:solidFill>
            <a:ln w="13287" cap="flat">
              <a:noFill/>
              <a:prstDash val="solid"/>
              <a:miter/>
            </a:ln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buClrTx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0054B2B-E99A-1B97-8659-2EE06DB8FA95}"/>
                </a:ext>
              </a:extLst>
            </p:cNvPr>
            <p:cNvSpPr/>
            <p:nvPr/>
          </p:nvSpPr>
          <p:spPr>
            <a:xfrm>
              <a:off x="3167432" y="2568484"/>
              <a:ext cx="761044" cy="361971"/>
            </a:xfrm>
            <a:custGeom>
              <a:avLst/>
              <a:gdLst>
                <a:gd name="csX0" fmla="*/ 756750 w 761044"/>
                <a:gd name="csY0" fmla="*/ 201742 h 361971"/>
                <a:gd name="csX1" fmla="*/ 430202 w 761044"/>
                <a:gd name="csY1" fmla="*/ 335976 h 361971"/>
                <a:gd name="csX2" fmla="*/ 119603 w 761044"/>
                <a:gd name="csY2" fmla="*/ 344615 h 361971"/>
                <a:gd name="csX3" fmla="*/ -12 w 761044"/>
                <a:gd name="csY3" fmla="*/ 153896 h 361971"/>
                <a:gd name="csX4" fmla="*/ 724720 w 761044"/>
                <a:gd name="csY4" fmla="*/ -8 h 361971"/>
                <a:gd name="csX5" fmla="*/ 756750 w 761044"/>
                <a:gd name="csY5" fmla="*/ 201742 h 3619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761044" h="361971">
                  <a:moveTo>
                    <a:pt x="756750" y="201742"/>
                  </a:moveTo>
                  <a:cubicBezTo>
                    <a:pt x="737612" y="244405"/>
                    <a:pt x="570683" y="302218"/>
                    <a:pt x="430202" y="335976"/>
                  </a:cubicBezTo>
                  <a:cubicBezTo>
                    <a:pt x="289722" y="369734"/>
                    <a:pt x="158146" y="368405"/>
                    <a:pt x="119603" y="344615"/>
                  </a:cubicBezTo>
                  <a:cubicBezTo>
                    <a:pt x="81061" y="320825"/>
                    <a:pt x="-12" y="153896"/>
                    <a:pt x="-12" y="153896"/>
                  </a:cubicBezTo>
                  <a:cubicBezTo>
                    <a:pt x="-12" y="153896"/>
                    <a:pt x="255831" y="137815"/>
                    <a:pt x="724720" y="-8"/>
                  </a:cubicBezTo>
                  <a:cubicBezTo>
                    <a:pt x="725385" y="-8"/>
                    <a:pt x="775756" y="159080"/>
                    <a:pt x="756750" y="201742"/>
                  </a:cubicBezTo>
                  <a:close/>
                </a:path>
              </a:pathLst>
            </a:custGeom>
            <a:solidFill>
              <a:srgbClr val="96191C"/>
            </a:solidFill>
            <a:ln w="13287" cap="flat">
              <a:noFill/>
              <a:prstDash val="solid"/>
              <a:miter/>
            </a:ln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buClrTx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5EA0BD1A-0953-641C-E20F-2090524FFE8F}"/>
                </a:ext>
              </a:extLst>
            </p:cNvPr>
            <p:cNvGrpSpPr/>
            <p:nvPr/>
          </p:nvGrpSpPr>
          <p:grpSpPr>
            <a:xfrm>
              <a:off x="3891765" y="1736427"/>
              <a:ext cx="4515319" cy="3980930"/>
              <a:chOff x="3891765" y="1736427"/>
              <a:chExt cx="4515319" cy="3980930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2303036-5868-255B-5AF3-0EF2CE072DE0}"/>
                  </a:ext>
                </a:extLst>
              </p:cNvPr>
              <p:cNvSpPr/>
              <p:nvPr/>
            </p:nvSpPr>
            <p:spPr>
              <a:xfrm>
                <a:off x="4363867" y="2568625"/>
                <a:ext cx="3150057" cy="3148732"/>
              </a:xfrm>
              <a:custGeom>
                <a:avLst/>
                <a:gdLst>
                  <a:gd name="csX0" fmla="*/ 2697806 w 3150057"/>
                  <a:gd name="csY0" fmla="*/ 2655960 h 3148732"/>
                  <a:gd name="csX1" fmla="*/ 2700730 w 3150057"/>
                  <a:gd name="csY1" fmla="*/ 2645460 h 3148732"/>
                  <a:gd name="csX2" fmla="*/ 2697939 w 3150057"/>
                  <a:gd name="csY2" fmla="*/ 2640410 h 3148732"/>
                  <a:gd name="csX3" fmla="*/ 2687439 w 3150057"/>
                  <a:gd name="csY3" fmla="*/ 2480924 h 3148732"/>
                  <a:gd name="csX4" fmla="*/ 2783131 w 3150057"/>
                  <a:gd name="csY4" fmla="*/ 2281566 h 3148732"/>
                  <a:gd name="csX5" fmla="*/ 2964015 w 3150057"/>
                  <a:gd name="csY5" fmla="*/ 2129921 h 3148732"/>
                  <a:gd name="csX6" fmla="*/ 3100774 w 3150057"/>
                  <a:gd name="csY6" fmla="*/ 2074899 h 3148732"/>
                  <a:gd name="csX7" fmla="*/ 3116856 w 3150057"/>
                  <a:gd name="csY7" fmla="*/ 2079949 h 3148732"/>
                  <a:gd name="csX8" fmla="*/ 3127621 w 3150057"/>
                  <a:gd name="csY8" fmla="*/ 2076759 h 3148732"/>
                  <a:gd name="csX9" fmla="*/ 3129788 w 3150057"/>
                  <a:gd name="csY9" fmla="*/ 2067230 h 3148732"/>
                  <a:gd name="csX10" fmla="*/ 3127621 w 3150057"/>
                  <a:gd name="csY10" fmla="*/ 2065064 h 3148732"/>
                  <a:gd name="csX11" fmla="*/ 3123102 w 3150057"/>
                  <a:gd name="csY11" fmla="*/ 2060811 h 3148732"/>
                  <a:gd name="csX12" fmla="*/ 2938630 w 3150057"/>
                  <a:gd name="csY12" fmla="*/ 1934551 h 3148732"/>
                  <a:gd name="csX13" fmla="*/ 2891981 w 3150057"/>
                  <a:gd name="csY13" fmla="*/ 1721105 h 3148732"/>
                  <a:gd name="csX14" fmla="*/ 3136659 w 3150057"/>
                  <a:gd name="csY14" fmla="*/ 1390172 h 3148732"/>
                  <a:gd name="csX15" fmla="*/ 3142108 w 3150057"/>
                  <a:gd name="csY15" fmla="*/ 1366249 h 3148732"/>
                  <a:gd name="csX16" fmla="*/ 2931320 w 3150057"/>
                  <a:gd name="csY16" fmla="*/ 1282252 h 3148732"/>
                  <a:gd name="csX17" fmla="*/ 2771037 w 3150057"/>
                  <a:gd name="csY17" fmla="*/ 1124494 h 3148732"/>
                  <a:gd name="csX18" fmla="*/ 2726381 w 3150057"/>
                  <a:gd name="csY18" fmla="*/ 911181 h 3148732"/>
                  <a:gd name="csX19" fmla="*/ 2760670 w 3150057"/>
                  <a:gd name="csY19" fmla="*/ 697071 h 3148732"/>
                  <a:gd name="csX20" fmla="*/ 2752297 w 3150057"/>
                  <a:gd name="csY20" fmla="*/ 682186 h 3148732"/>
                  <a:gd name="csX21" fmla="*/ 2351323 w 3150057"/>
                  <a:gd name="csY21" fmla="*/ 648029 h 3148732"/>
                  <a:gd name="csX22" fmla="*/ 2203532 w 3150057"/>
                  <a:gd name="csY22" fmla="*/ 264864 h 3148732"/>
                  <a:gd name="csX23" fmla="*/ 2203532 w 3150057"/>
                  <a:gd name="csY23" fmla="*/ 262737 h 3148732"/>
                  <a:gd name="csX24" fmla="*/ 2204197 w 3150057"/>
                  <a:gd name="csY24" fmla="*/ 261541 h 3148732"/>
                  <a:gd name="csX25" fmla="*/ 2190906 w 3150057"/>
                  <a:gd name="csY25" fmla="*/ 250111 h 3148732"/>
                  <a:gd name="csX26" fmla="*/ 2053881 w 3150057"/>
                  <a:gd name="csY26" fmla="*/ 344740 h 3148732"/>
                  <a:gd name="csX27" fmla="*/ 1896521 w 3150057"/>
                  <a:gd name="csY27" fmla="*/ 332645 h 3148732"/>
                  <a:gd name="csX28" fmla="*/ 1774647 w 3150057"/>
                  <a:gd name="csY28" fmla="*/ 228182 h 3148732"/>
                  <a:gd name="csX29" fmla="*/ 1754579 w 3150057"/>
                  <a:gd name="csY29" fmla="*/ 58728 h 3148732"/>
                  <a:gd name="csX30" fmla="*/ 1750578 w 3150057"/>
                  <a:gd name="csY30" fmla="*/ 53987 h 3148732"/>
                  <a:gd name="csX31" fmla="*/ 1747933 w 3150057"/>
                  <a:gd name="csY31" fmla="*/ 54608 h 3148732"/>
                  <a:gd name="csX32" fmla="*/ 1739467 w 3150057"/>
                  <a:gd name="csY32" fmla="*/ 56334 h 3148732"/>
                  <a:gd name="csX33" fmla="*/ 1739294 w 3150057"/>
                  <a:gd name="csY33" fmla="*/ 56601 h 3148732"/>
                  <a:gd name="csX34" fmla="*/ 1635230 w 3150057"/>
                  <a:gd name="csY34" fmla="*/ 220872 h 3148732"/>
                  <a:gd name="csX35" fmla="*/ 1409291 w 3150057"/>
                  <a:gd name="csY35" fmla="*/ 260744 h 3148732"/>
                  <a:gd name="csX36" fmla="*/ 1241831 w 3150057"/>
                  <a:gd name="csY36" fmla="*/ 141129 h 3148732"/>
                  <a:gd name="csX37" fmla="*/ 1123013 w 3150057"/>
                  <a:gd name="csY37" fmla="*/ 1180 h 3148732"/>
                  <a:gd name="csX38" fmla="*/ 1105417 w 3150057"/>
                  <a:gd name="csY38" fmla="*/ 7800 h 3148732"/>
                  <a:gd name="csX39" fmla="*/ 1104805 w 3150057"/>
                  <a:gd name="csY39" fmla="*/ 17129 h 3148732"/>
                  <a:gd name="csX40" fmla="*/ 1107862 w 3150057"/>
                  <a:gd name="csY40" fmla="*/ 24970 h 3148732"/>
                  <a:gd name="csX41" fmla="*/ 928174 w 3150057"/>
                  <a:gd name="csY41" fmla="*/ 364277 h 3148732"/>
                  <a:gd name="csX42" fmla="*/ 762840 w 3150057"/>
                  <a:gd name="csY42" fmla="*/ 352847 h 3148732"/>
                  <a:gd name="csX43" fmla="*/ 602424 w 3150057"/>
                  <a:gd name="csY43" fmla="*/ 258883 h 3148732"/>
                  <a:gd name="csX44" fmla="*/ 601494 w 3150057"/>
                  <a:gd name="csY44" fmla="*/ 258883 h 3148732"/>
                  <a:gd name="csX45" fmla="*/ 575976 w 3150057"/>
                  <a:gd name="csY45" fmla="*/ 267256 h 3148732"/>
                  <a:gd name="csX46" fmla="*/ 594317 w 3150057"/>
                  <a:gd name="csY46" fmla="*/ 479904 h 3148732"/>
                  <a:gd name="csX47" fmla="*/ 540357 w 3150057"/>
                  <a:gd name="csY47" fmla="*/ 717406 h 3148732"/>
                  <a:gd name="csX48" fmla="*/ 367581 w 3150057"/>
                  <a:gd name="csY48" fmla="*/ 841805 h 3148732"/>
                  <a:gd name="csX49" fmla="*/ 179919 w 3150057"/>
                  <a:gd name="csY49" fmla="*/ 813496 h 3148732"/>
                  <a:gd name="csX50" fmla="*/ 175533 w 3150057"/>
                  <a:gd name="csY50" fmla="*/ 811503 h 3148732"/>
                  <a:gd name="csX51" fmla="*/ 166894 w 3150057"/>
                  <a:gd name="csY51" fmla="*/ 836223 h 3148732"/>
                  <a:gd name="csX52" fmla="*/ 285312 w 3150057"/>
                  <a:gd name="csY52" fmla="*/ 986140 h 3148732"/>
                  <a:gd name="csX53" fmla="*/ 301261 w 3150057"/>
                  <a:gd name="csY53" fmla="*/ 1171410 h 3148732"/>
                  <a:gd name="csX54" fmla="*/ 25217 w 3150057"/>
                  <a:gd name="csY54" fmla="*/ 1395621 h 3148732"/>
                  <a:gd name="csX55" fmla="*/ 16977 w 3150057"/>
                  <a:gd name="csY55" fmla="*/ 1401336 h 3148732"/>
                  <a:gd name="csX56" fmla="*/ 12724 w 3150057"/>
                  <a:gd name="csY56" fmla="*/ 1412500 h 3148732"/>
                  <a:gd name="csX57" fmla="*/ 189754 w 3150057"/>
                  <a:gd name="csY57" fmla="*/ 1513508 h 3148732"/>
                  <a:gd name="csX58" fmla="*/ 241454 w 3150057"/>
                  <a:gd name="csY58" fmla="*/ 1697714 h 3148732"/>
                  <a:gd name="csX59" fmla="*/ 13654 w 3150057"/>
                  <a:gd name="csY59" fmla="*/ 2008446 h 3148732"/>
                  <a:gd name="csX60" fmla="*/ 11129 w 3150057"/>
                  <a:gd name="csY60" fmla="*/ 2011370 h 3148732"/>
                  <a:gd name="csX61" fmla="*/ 164 w 3150057"/>
                  <a:gd name="csY61" fmla="*/ 2026641 h 3148732"/>
                  <a:gd name="csX62" fmla="*/ 8870 w 3150057"/>
                  <a:gd name="csY62" fmla="*/ 2037021 h 3148732"/>
                  <a:gd name="csX63" fmla="*/ 56848 w 3150057"/>
                  <a:gd name="csY63" fmla="*/ 2025591 h 3148732"/>
                  <a:gd name="csX64" fmla="*/ 171413 w 3150057"/>
                  <a:gd name="csY64" fmla="*/ 2015091 h 3148732"/>
                  <a:gd name="csX65" fmla="*/ 395757 w 3150057"/>
                  <a:gd name="csY65" fmla="*/ 2110650 h 3148732"/>
                  <a:gd name="csX66" fmla="*/ 391637 w 3150057"/>
                  <a:gd name="csY66" fmla="*/ 2508303 h 3148732"/>
                  <a:gd name="csX67" fmla="*/ 388048 w 3150057"/>
                  <a:gd name="csY67" fmla="*/ 2510429 h 3148732"/>
                  <a:gd name="csX68" fmla="*/ 394029 w 3150057"/>
                  <a:gd name="csY68" fmla="*/ 2528770 h 3148732"/>
                  <a:gd name="csX69" fmla="*/ 622626 w 3150057"/>
                  <a:gd name="csY69" fmla="*/ 2506442 h 3148732"/>
                  <a:gd name="csX70" fmla="*/ 792080 w 3150057"/>
                  <a:gd name="csY70" fmla="*/ 2616620 h 3148732"/>
                  <a:gd name="csX71" fmla="*/ 847235 w 3150057"/>
                  <a:gd name="csY71" fmla="*/ 2804814 h 3148732"/>
                  <a:gd name="csX72" fmla="*/ 799655 w 3150057"/>
                  <a:gd name="csY72" fmla="*/ 2886816 h 3148732"/>
                  <a:gd name="csX73" fmla="*/ 797927 w 3150057"/>
                  <a:gd name="csY73" fmla="*/ 2888544 h 3148732"/>
                  <a:gd name="csX74" fmla="*/ 797130 w 3150057"/>
                  <a:gd name="csY74" fmla="*/ 2902632 h 3148732"/>
                  <a:gd name="csX75" fmla="*/ 811218 w 3150057"/>
                  <a:gd name="csY75" fmla="*/ 2903429 h 3148732"/>
                  <a:gd name="csX76" fmla="*/ 812281 w 3150057"/>
                  <a:gd name="csY76" fmla="*/ 2902632 h 3148732"/>
                  <a:gd name="csX77" fmla="*/ 815338 w 3150057"/>
                  <a:gd name="csY77" fmla="*/ 2900240 h 3148732"/>
                  <a:gd name="csX78" fmla="*/ 969508 w 3150057"/>
                  <a:gd name="csY78" fmla="*/ 2796308 h 3148732"/>
                  <a:gd name="csX79" fmla="*/ 1203288 w 3150057"/>
                  <a:gd name="csY79" fmla="*/ 2779562 h 3148732"/>
                  <a:gd name="csX80" fmla="*/ 1388824 w 3150057"/>
                  <a:gd name="csY80" fmla="*/ 2918979 h 3148732"/>
                  <a:gd name="csX81" fmla="*/ 1418993 w 3150057"/>
                  <a:gd name="csY81" fmla="*/ 3115280 h 3148732"/>
                  <a:gd name="csX82" fmla="*/ 1411683 w 3150057"/>
                  <a:gd name="csY82" fmla="*/ 3136013 h 3148732"/>
                  <a:gd name="csX83" fmla="*/ 1428429 w 3150057"/>
                  <a:gd name="csY83" fmla="*/ 3144386 h 3148732"/>
                  <a:gd name="csX84" fmla="*/ 1696632 w 3150057"/>
                  <a:gd name="csY84" fmla="*/ 2885354 h 3148732"/>
                  <a:gd name="csX85" fmla="*/ 2103720 w 3150057"/>
                  <a:gd name="csY85" fmla="*/ 2976527 h 3148732"/>
                  <a:gd name="csX86" fmla="*/ 2118739 w 3150057"/>
                  <a:gd name="csY86" fmla="*/ 2960313 h 3148732"/>
                  <a:gd name="csX87" fmla="*/ 2164724 w 3150057"/>
                  <a:gd name="csY87" fmla="*/ 2773182 h 3148732"/>
                  <a:gd name="csX88" fmla="*/ 2314375 w 3150057"/>
                  <a:gd name="csY88" fmla="*/ 2634429 h 3148732"/>
                  <a:gd name="csX89" fmla="*/ 2519713 w 3150057"/>
                  <a:gd name="csY89" fmla="*/ 2597216 h 3148732"/>
                  <a:gd name="csX90" fmla="*/ 2683187 w 3150057"/>
                  <a:gd name="csY90" fmla="*/ 2650378 h 3148732"/>
                  <a:gd name="csX91" fmla="*/ 2685978 w 3150057"/>
                  <a:gd name="csY91" fmla="*/ 2656757 h 3148732"/>
                  <a:gd name="csX92" fmla="*/ 2695347 w 3150057"/>
                  <a:gd name="csY92" fmla="*/ 2658778 h 3148732"/>
                  <a:gd name="csX93" fmla="*/ 2697806 w 3150057"/>
                  <a:gd name="csY93" fmla="*/ 2655960 h 31487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  <a:cxn ang="0">
                    <a:pos x="csX67" y="csY67"/>
                  </a:cxn>
                  <a:cxn ang="0">
                    <a:pos x="csX68" y="csY68"/>
                  </a:cxn>
                  <a:cxn ang="0">
                    <a:pos x="csX69" y="csY69"/>
                  </a:cxn>
                  <a:cxn ang="0">
                    <a:pos x="csX70" y="csY70"/>
                  </a:cxn>
                  <a:cxn ang="0">
                    <a:pos x="csX71" y="csY71"/>
                  </a:cxn>
                  <a:cxn ang="0">
                    <a:pos x="csX72" y="csY72"/>
                  </a:cxn>
                  <a:cxn ang="0">
                    <a:pos x="csX73" y="csY73"/>
                  </a:cxn>
                  <a:cxn ang="0">
                    <a:pos x="csX74" y="csY74"/>
                  </a:cxn>
                  <a:cxn ang="0">
                    <a:pos x="csX75" y="csY75"/>
                  </a:cxn>
                  <a:cxn ang="0">
                    <a:pos x="csX76" y="csY76"/>
                  </a:cxn>
                  <a:cxn ang="0">
                    <a:pos x="csX77" y="csY77"/>
                  </a:cxn>
                  <a:cxn ang="0">
                    <a:pos x="csX78" y="csY78"/>
                  </a:cxn>
                  <a:cxn ang="0">
                    <a:pos x="csX79" y="csY79"/>
                  </a:cxn>
                  <a:cxn ang="0">
                    <a:pos x="csX80" y="csY80"/>
                  </a:cxn>
                  <a:cxn ang="0">
                    <a:pos x="csX81" y="csY81"/>
                  </a:cxn>
                  <a:cxn ang="0">
                    <a:pos x="csX82" y="csY82"/>
                  </a:cxn>
                  <a:cxn ang="0">
                    <a:pos x="csX83" y="csY83"/>
                  </a:cxn>
                  <a:cxn ang="0">
                    <a:pos x="csX84" y="csY84"/>
                  </a:cxn>
                  <a:cxn ang="0">
                    <a:pos x="csX85" y="csY85"/>
                  </a:cxn>
                  <a:cxn ang="0">
                    <a:pos x="csX86" y="csY86"/>
                  </a:cxn>
                  <a:cxn ang="0">
                    <a:pos x="csX87" y="csY87"/>
                  </a:cxn>
                  <a:cxn ang="0">
                    <a:pos x="csX88" y="csY88"/>
                  </a:cxn>
                  <a:cxn ang="0">
                    <a:pos x="csX89" y="csY89"/>
                  </a:cxn>
                  <a:cxn ang="0">
                    <a:pos x="csX90" y="csY90"/>
                  </a:cxn>
                  <a:cxn ang="0">
                    <a:pos x="csX91" y="csY91"/>
                  </a:cxn>
                  <a:cxn ang="0">
                    <a:pos x="csX92" y="csY92"/>
                  </a:cxn>
                  <a:cxn ang="0">
                    <a:pos x="csX93" y="csY93"/>
                  </a:cxn>
                </a:cxnLst>
                <a:rect l="l" t="t" r="r" b="b"/>
                <a:pathLst>
                  <a:path w="3150057" h="3148732">
                    <a:moveTo>
                      <a:pt x="2697806" y="2655960"/>
                    </a:moveTo>
                    <a:cubicBezTo>
                      <a:pt x="2701102" y="2653568"/>
                      <a:pt x="2702312" y="2649209"/>
                      <a:pt x="2700730" y="2645460"/>
                    </a:cubicBezTo>
                    <a:cubicBezTo>
                      <a:pt x="2699933" y="2643733"/>
                      <a:pt x="2698869" y="2642005"/>
                      <a:pt x="2697939" y="2640410"/>
                    </a:cubicBezTo>
                    <a:cubicBezTo>
                      <a:pt x="2696211" y="2587248"/>
                      <a:pt x="2682788" y="2535415"/>
                      <a:pt x="2687439" y="2480924"/>
                    </a:cubicBezTo>
                    <a:cubicBezTo>
                      <a:pt x="2693952" y="2405700"/>
                      <a:pt x="2737279" y="2339114"/>
                      <a:pt x="2783131" y="2281566"/>
                    </a:cubicBezTo>
                    <a:cubicBezTo>
                      <a:pt x="2833210" y="2219951"/>
                      <a:pt x="2894599" y="2168477"/>
                      <a:pt x="2964015" y="2129921"/>
                    </a:cubicBezTo>
                    <a:cubicBezTo>
                      <a:pt x="2999501" y="2109853"/>
                      <a:pt x="3055188" y="2074101"/>
                      <a:pt x="3100774" y="2074899"/>
                    </a:cubicBezTo>
                    <a:cubicBezTo>
                      <a:pt x="3106224" y="2076759"/>
                      <a:pt x="3111407" y="2078487"/>
                      <a:pt x="3116856" y="2079949"/>
                    </a:cubicBezTo>
                    <a:cubicBezTo>
                      <a:pt x="3120750" y="2081371"/>
                      <a:pt x="3125123" y="2080069"/>
                      <a:pt x="3127621" y="2076759"/>
                    </a:cubicBezTo>
                    <a:cubicBezTo>
                      <a:pt x="3130851" y="2074726"/>
                      <a:pt x="3131821" y="2070460"/>
                      <a:pt x="3129788" y="2067230"/>
                    </a:cubicBezTo>
                    <a:cubicBezTo>
                      <a:pt x="3129229" y="2066353"/>
                      <a:pt x="3128498" y="2065609"/>
                      <a:pt x="3127621" y="2065064"/>
                    </a:cubicBezTo>
                    <a:cubicBezTo>
                      <a:pt x="3126571" y="2063230"/>
                      <a:pt x="3124990" y="2061754"/>
                      <a:pt x="3123102" y="2060811"/>
                    </a:cubicBezTo>
                    <a:cubicBezTo>
                      <a:pt x="3053195" y="2026388"/>
                      <a:pt x="2989400" y="1995820"/>
                      <a:pt x="2938630" y="1934551"/>
                    </a:cubicBezTo>
                    <a:cubicBezTo>
                      <a:pt x="2889601" y="1875076"/>
                      <a:pt x="2872231" y="1795612"/>
                      <a:pt x="2891981" y="1721105"/>
                    </a:cubicBezTo>
                    <a:cubicBezTo>
                      <a:pt x="2925207" y="1584080"/>
                      <a:pt x="3023557" y="1469250"/>
                      <a:pt x="3136659" y="1390172"/>
                    </a:cubicBezTo>
                    <a:cubicBezTo>
                      <a:pt x="3149949" y="1392830"/>
                      <a:pt x="3156063" y="1371698"/>
                      <a:pt x="3142108" y="1366249"/>
                    </a:cubicBezTo>
                    <a:cubicBezTo>
                      <a:pt x="3070738" y="1337674"/>
                      <a:pt x="2998437" y="1321459"/>
                      <a:pt x="2931320" y="1282252"/>
                    </a:cubicBezTo>
                    <a:cubicBezTo>
                      <a:pt x="2865386" y="1244109"/>
                      <a:pt x="2810231" y="1189817"/>
                      <a:pt x="2771037" y="1124494"/>
                    </a:cubicBezTo>
                    <a:cubicBezTo>
                      <a:pt x="2734926" y="1059544"/>
                      <a:pt x="2719363" y="985170"/>
                      <a:pt x="2726381" y="911181"/>
                    </a:cubicBezTo>
                    <a:cubicBezTo>
                      <a:pt x="2731298" y="838881"/>
                      <a:pt x="2754689" y="768973"/>
                      <a:pt x="2760670" y="697071"/>
                    </a:cubicBezTo>
                    <a:cubicBezTo>
                      <a:pt x="2769309" y="691888"/>
                      <a:pt x="2762132" y="678996"/>
                      <a:pt x="2752297" y="682186"/>
                    </a:cubicBezTo>
                    <a:cubicBezTo>
                      <a:pt x="2615671" y="727639"/>
                      <a:pt x="2474659" y="729899"/>
                      <a:pt x="2351323" y="648029"/>
                    </a:cubicBezTo>
                    <a:cubicBezTo>
                      <a:pt x="2227987" y="566160"/>
                      <a:pt x="2146383" y="409332"/>
                      <a:pt x="2203532" y="264864"/>
                    </a:cubicBezTo>
                    <a:cubicBezTo>
                      <a:pt x="2203731" y="264169"/>
                      <a:pt x="2203731" y="263432"/>
                      <a:pt x="2203532" y="262737"/>
                    </a:cubicBezTo>
                    <a:cubicBezTo>
                      <a:pt x="2203705" y="262312"/>
                      <a:pt x="2203931" y="261911"/>
                      <a:pt x="2204197" y="261541"/>
                    </a:cubicBezTo>
                    <a:cubicBezTo>
                      <a:pt x="2208317" y="253567"/>
                      <a:pt x="2198482" y="242137"/>
                      <a:pt x="2190906" y="250111"/>
                    </a:cubicBezTo>
                    <a:cubicBezTo>
                      <a:pt x="2150370" y="293970"/>
                      <a:pt x="2113290" y="329057"/>
                      <a:pt x="2053881" y="344740"/>
                    </a:cubicBezTo>
                    <a:cubicBezTo>
                      <a:pt x="2001450" y="357148"/>
                      <a:pt x="1946440" y="352921"/>
                      <a:pt x="1896521" y="332645"/>
                    </a:cubicBezTo>
                    <a:cubicBezTo>
                      <a:pt x="1845113" y="312842"/>
                      <a:pt x="1802079" y="275957"/>
                      <a:pt x="1774647" y="228182"/>
                    </a:cubicBezTo>
                    <a:cubicBezTo>
                      <a:pt x="1744079" y="175020"/>
                      <a:pt x="1748066" y="117605"/>
                      <a:pt x="1754579" y="58728"/>
                    </a:cubicBezTo>
                    <a:cubicBezTo>
                      <a:pt x="1754778" y="56314"/>
                      <a:pt x="1752997" y="54192"/>
                      <a:pt x="1750578" y="53987"/>
                    </a:cubicBezTo>
                    <a:cubicBezTo>
                      <a:pt x="1749648" y="53909"/>
                      <a:pt x="1748731" y="54127"/>
                      <a:pt x="1747933" y="54608"/>
                    </a:cubicBezTo>
                    <a:cubicBezTo>
                      <a:pt x="1745116" y="52744"/>
                      <a:pt x="1741328" y="53518"/>
                      <a:pt x="1739467" y="56334"/>
                    </a:cubicBezTo>
                    <a:cubicBezTo>
                      <a:pt x="1739401" y="56422"/>
                      <a:pt x="1739347" y="56511"/>
                      <a:pt x="1739294" y="56601"/>
                    </a:cubicBezTo>
                    <a:cubicBezTo>
                      <a:pt x="1707397" y="115877"/>
                      <a:pt x="1686132" y="174089"/>
                      <a:pt x="1635230" y="220872"/>
                    </a:cubicBezTo>
                    <a:cubicBezTo>
                      <a:pt x="1574359" y="276426"/>
                      <a:pt x="1484914" y="281344"/>
                      <a:pt x="1409291" y="260744"/>
                    </a:cubicBezTo>
                    <a:cubicBezTo>
                      <a:pt x="1341642" y="241871"/>
                      <a:pt x="1287550" y="191899"/>
                      <a:pt x="1241831" y="141129"/>
                    </a:cubicBezTo>
                    <a:cubicBezTo>
                      <a:pt x="1202756" y="96340"/>
                      <a:pt x="1173783" y="33210"/>
                      <a:pt x="1123013" y="1180"/>
                    </a:cubicBezTo>
                    <a:cubicBezTo>
                      <a:pt x="1116328" y="-1849"/>
                      <a:pt x="1108447" y="1115"/>
                      <a:pt x="1105417" y="7800"/>
                    </a:cubicBezTo>
                    <a:cubicBezTo>
                      <a:pt x="1104088" y="10733"/>
                      <a:pt x="1103875" y="14046"/>
                      <a:pt x="1104805" y="17129"/>
                    </a:cubicBezTo>
                    <a:cubicBezTo>
                      <a:pt x="1105736" y="19787"/>
                      <a:pt x="1106799" y="22312"/>
                      <a:pt x="1107862" y="24970"/>
                    </a:cubicBezTo>
                    <a:cubicBezTo>
                      <a:pt x="1116634" y="168375"/>
                      <a:pt x="1083541" y="317361"/>
                      <a:pt x="928174" y="364277"/>
                    </a:cubicBezTo>
                    <a:cubicBezTo>
                      <a:pt x="873152" y="381156"/>
                      <a:pt x="815604" y="372384"/>
                      <a:pt x="762840" y="352847"/>
                    </a:cubicBezTo>
                    <a:cubicBezTo>
                      <a:pt x="703166" y="330785"/>
                      <a:pt x="658111" y="287458"/>
                      <a:pt x="602424" y="258883"/>
                    </a:cubicBezTo>
                    <a:lnTo>
                      <a:pt x="601494" y="258883"/>
                    </a:lnTo>
                    <a:cubicBezTo>
                      <a:pt x="594051" y="245593"/>
                      <a:pt x="571324" y="251573"/>
                      <a:pt x="575976" y="267256"/>
                    </a:cubicBezTo>
                    <a:cubicBezTo>
                      <a:pt x="595779" y="333709"/>
                      <a:pt x="595114" y="411591"/>
                      <a:pt x="594317" y="479904"/>
                    </a:cubicBezTo>
                    <a:cubicBezTo>
                      <a:pt x="595659" y="562252"/>
                      <a:pt x="577145" y="643723"/>
                      <a:pt x="540357" y="717406"/>
                    </a:cubicBezTo>
                    <a:cubicBezTo>
                      <a:pt x="506679" y="784722"/>
                      <a:pt x="442101" y="831212"/>
                      <a:pt x="367581" y="841805"/>
                    </a:cubicBezTo>
                    <a:cubicBezTo>
                      <a:pt x="302590" y="850178"/>
                      <a:pt x="242118" y="826654"/>
                      <a:pt x="179919" y="813496"/>
                    </a:cubicBezTo>
                    <a:lnTo>
                      <a:pt x="175533" y="811503"/>
                    </a:lnTo>
                    <a:cubicBezTo>
                      <a:pt x="159717" y="805123"/>
                      <a:pt x="151078" y="829976"/>
                      <a:pt x="166894" y="836223"/>
                    </a:cubicBezTo>
                    <a:cubicBezTo>
                      <a:pt x="222315" y="858551"/>
                      <a:pt x="262718" y="934041"/>
                      <a:pt x="285312" y="986140"/>
                    </a:cubicBezTo>
                    <a:cubicBezTo>
                      <a:pt x="309966" y="1044685"/>
                      <a:pt x="315548" y="1109516"/>
                      <a:pt x="301261" y="1171410"/>
                    </a:cubicBezTo>
                    <a:cubicBezTo>
                      <a:pt x="274680" y="1291024"/>
                      <a:pt x="147224" y="1394557"/>
                      <a:pt x="25217" y="1395621"/>
                    </a:cubicBezTo>
                    <a:cubicBezTo>
                      <a:pt x="21482" y="1395395"/>
                      <a:pt x="18080" y="1397760"/>
                      <a:pt x="16977" y="1401336"/>
                    </a:cubicBezTo>
                    <a:cubicBezTo>
                      <a:pt x="11129" y="1400538"/>
                      <a:pt x="7009" y="1409310"/>
                      <a:pt x="12724" y="1412500"/>
                    </a:cubicBezTo>
                    <a:cubicBezTo>
                      <a:pt x="73462" y="1444397"/>
                      <a:pt x="138851" y="1465662"/>
                      <a:pt x="189754" y="1513508"/>
                    </a:cubicBezTo>
                    <a:cubicBezTo>
                      <a:pt x="240656" y="1561353"/>
                      <a:pt x="246105" y="1633122"/>
                      <a:pt x="241454" y="1697714"/>
                    </a:cubicBezTo>
                    <a:cubicBezTo>
                      <a:pt x="230555" y="1846966"/>
                      <a:pt x="121839" y="1923653"/>
                      <a:pt x="13654" y="2008446"/>
                    </a:cubicBezTo>
                    <a:cubicBezTo>
                      <a:pt x="12671" y="2009283"/>
                      <a:pt x="11807" y="2010267"/>
                      <a:pt x="11129" y="2011370"/>
                    </a:cubicBezTo>
                    <a:cubicBezTo>
                      <a:pt x="3886" y="2012566"/>
                      <a:pt x="-1018" y="2019398"/>
                      <a:pt x="164" y="2026641"/>
                    </a:cubicBezTo>
                    <a:cubicBezTo>
                      <a:pt x="962" y="2031425"/>
                      <a:pt x="4298" y="2035413"/>
                      <a:pt x="8870" y="2037021"/>
                    </a:cubicBezTo>
                    <a:cubicBezTo>
                      <a:pt x="23755" y="2042071"/>
                      <a:pt x="43026" y="2029445"/>
                      <a:pt x="56848" y="2025591"/>
                    </a:cubicBezTo>
                    <a:cubicBezTo>
                      <a:pt x="94301" y="2016394"/>
                      <a:pt x="132910" y="2012859"/>
                      <a:pt x="171413" y="2015091"/>
                    </a:cubicBezTo>
                    <a:cubicBezTo>
                      <a:pt x="255369" y="2018387"/>
                      <a:pt x="335205" y="2052398"/>
                      <a:pt x="395757" y="2110650"/>
                    </a:cubicBezTo>
                    <a:cubicBezTo>
                      <a:pt x="507131" y="2216044"/>
                      <a:pt x="500751" y="2403839"/>
                      <a:pt x="391637" y="2508303"/>
                    </a:cubicBezTo>
                    <a:lnTo>
                      <a:pt x="388048" y="2510429"/>
                    </a:lnTo>
                    <a:cubicBezTo>
                      <a:pt x="379542" y="2515745"/>
                      <a:pt x="382599" y="2531960"/>
                      <a:pt x="394029" y="2528770"/>
                    </a:cubicBezTo>
                    <a:cubicBezTo>
                      <a:pt x="471380" y="2506840"/>
                      <a:pt x="541686" y="2487835"/>
                      <a:pt x="622626" y="2506442"/>
                    </a:cubicBezTo>
                    <a:cubicBezTo>
                      <a:pt x="689078" y="2521726"/>
                      <a:pt x="747158" y="2567711"/>
                      <a:pt x="792080" y="2616620"/>
                    </a:cubicBezTo>
                    <a:cubicBezTo>
                      <a:pt x="839660" y="2668187"/>
                      <a:pt x="867171" y="2735304"/>
                      <a:pt x="847235" y="2804814"/>
                    </a:cubicBezTo>
                    <a:cubicBezTo>
                      <a:pt x="842185" y="2822357"/>
                      <a:pt x="803642" y="2862096"/>
                      <a:pt x="799655" y="2886816"/>
                    </a:cubicBezTo>
                    <a:lnTo>
                      <a:pt x="797927" y="2888544"/>
                    </a:lnTo>
                    <a:cubicBezTo>
                      <a:pt x="793821" y="2892212"/>
                      <a:pt x="793462" y="2898525"/>
                      <a:pt x="797130" y="2902632"/>
                    </a:cubicBezTo>
                    <a:cubicBezTo>
                      <a:pt x="800798" y="2906739"/>
                      <a:pt x="807111" y="2907098"/>
                      <a:pt x="811218" y="2903429"/>
                    </a:cubicBezTo>
                    <a:lnTo>
                      <a:pt x="812281" y="2902632"/>
                    </a:lnTo>
                    <a:cubicBezTo>
                      <a:pt x="813491" y="2902114"/>
                      <a:pt x="814540" y="2901290"/>
                      <a:pt x="815338" y="2900240"/>
                    </a:cubicBezTo>
                    <a:cubicBezTo>
                      <a:pt x="865310" y="2863026"/>
                      <a:pt x="912757" y="2823421"/>
                      <a:pt x="969508" y="2796308"/>
                    </a:cubicBezTo>
                    <a:cubicBezTo>
                      <a:pt x="1042872" y="2761354"/>
                      <a:pt x="1125273" y="2762151"/>
                      <a:pt x="1203288" y="2779562"/>
                    </a:cubicBezTo>
                    <a:cubicBezTo>
                      <a:pt x="1282739" y="2796241"/>
                      <a:pt x="1350693" y="2847304"/>
                      <a:pt x="1388824" y="2918979"/>
                    </a:cubicBezTo>
                    <a:cubicBezTo>
                      <a:pt x="1422462" y="2978547"/>
                      <a:pt x="1433201" y="3048362"/>
                      <a:pt x="1418993" y="3115280"/>
                    </a:cubicBezTo>
                    <a:cubicBezTo>
                      <a:pt x="1416335" y="3122191"/>
                      <a:pt x="1413810" y="3128571"/>
                      <a:pt x="1411683" y="3136013"/>
                    </a:cubicBezTo>
                    <a:cubicBezTo>
                      <a:pt x="1408494" y="3145849"/>
                      <a:pt x="1423246" y="3154089"/>
                      <a:pt x="1428429" y="3144386"/>
                    </a:cubicBezTo>
                    <a:cubicBezTo>
                      <a:pt x="1489300" y="3026898"/>
                      <a:pt x="1565454" y="2926954"/>
                      <a:pt x="1696632" y="2885354"/>
                    </a:cubicBezTo>
                    <a:cubicBezTo>
                      <a:pt x="1841897" y="2839369"/>
                      <a:pt x="1985302" y="2891601"/>
                      <a:pt x="2103720" y="2976527"/>
                    </a:cubicBezTo>
                    <a:cubicBezTo>
                      <a:pt x="2114884" y="2984502"/>
                      <a:pt x="2125118" y="2970015"/>
                      <a:pt x="2118739" y="2960313"/>
                    </a:cubicBezTo>
                    <a:cubicBezTo>
                      <a:pt x="2127643" y="2895056"/>
                      <a:pt x="2132694" y="2833123"/>
                      <a:pt x="2164724" y="2773182"/>
                    </a:cubicBezTo>
                    <a:cubicBezTo>
                      <a:pt x="2199319" y="2712777"/>
                      <a:pt x="2251524" y="2664359"/>
                      <a:pt x="2314375" y="2634429"/>
                    </a:cubicBezTo>
                    <a:cubicBezTo>
                      <a:pt x="2376043" y="2603330"/>
                      <a:pt x="2451533" y="2595621"/>
                      <a:pt x="2519713" y="2597216"/>
                    </a:cubicBezTo>
                    <a:cubicBezTo>
                      <a:pt x="2564635" y="2598146"/>
                      <a:pt x="2649960" y="2612367"/>
                      <a:pt x="2683187" y="2650378"/>
                    </a:cubicBezTo>
                    <a:lnTo>
                      <a:pt x="2685978" y="2656757"/>
                    </a:lnTo>
                    <a:cubicBezTo>
                      <a:pt x="2688011" y="2659907"/>
                      <a:pt x="2692211" y="2660798"/>
                      <a:pt x="2695347" y="2658778"/>
                    </a:cubicBezTo>
                    <a:cubicBezTo>
                      <a:pt x="2696411" y="2658087"/>
                      <a:pt x="2697261" y="2657103"/>
                      <a:pt x="2697806" y="2655960"/>
                    </a:cubicBezTo>
                    <a:close/>
                  </a:path>
                </a:pathLst>
              </a:custGeom>
              <a:solidFill>
                <a:srgbClr val="FF9602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215E6EA-4EA1-ABAC-131E-294F57E0242B}"/>
                  </a:ext>
                </a:extLst>
              </p:cNvPr>
              <p:cNvSpPr/>
              <p:nvPr/>
            </p:nvSpPr>
            <p:spPr>
              <a:xfrm>
                <a:off x="4593041" y="2848299"/>
                <a:ext cx="2618226" cy="2618141"/>
              </a:xfrm>
              <a:custGeom>
                <a:avLst/>
                <a:gdLst>
                  <a:gd name="csX0" fmla="*/ 2242561 w 2618226"/>
                  <a:gd name="csY0" fmla="*/ 2209092 h 2618141"/>
                  <a:gd name="csX1" fmla="*/ 2245086 w 2618226"/>
                  <a:gd name="csY1" fmla="*/ 2200453 h 2618141"/>
                  <a:gd name="csX2" fmla="*/ 2242561 w 2618226"/>
                  <a:gd name="csY2" fmla="*/ 2196200 h 2618141"/>
                  <a:gd name="csX3" fmla="*/ 2234054 w 2618226"/>
                  <a:gd name="csY3" fmla="*/ 2063294 h 2618141"/>
                  <a:gd name="csX4" fmla="*/ 2313798 w 2618226"/>
                  <a:gd name="csY4" fmla="*/ 1897828 h 2618141"/>
                  <a:gd name="csX5" fmla="*/ 2464113 w 2618226"/>
                  <a:gd name="csY5" fmla="*/ 1771701 h 2618141"/>
                  <a:gd name="csX6" fmla="*/ 2577880 w 2618226"/>
                  <a:gd name="csY6" fmla="*/ 1725981 h 2618141"/>
                  <a:gd name="csX7" fmla="*/ 2591170 w 2618226"/>
                  <a:gd name="csY7" fmla="*/ 1730234 h 2618141"/>
                  <a:gd name="csX8" fmla="*/ 2600208 w 2618226"/>
                  <a:gd name="csY8" fmla="*/ 1727576 h 2618141"/>
                  <a:gd name="csX9" fmla="*/ 2602042 w 2618226"/>
                  <a:gd name="csY9" fmla="*/ 1719708 h 2618141"/>
                  <a:gd name="csX10" fmla="*/ 2600208 w 2618226"/>
                  <a:gd name="csY10" fmla="*/ 1717874 h 2618141"/>
                  <a:gd name="csX11" fmla="*/ 2596354 w 2618226"/>
                  <a:gd name="csY11" fmla="*/ 1714418 h 2618141"/>
                  <a:gd name="csX12" fmla="*/ 2442981 w 2618226"/>
                  <a:gd name="csY12" fmla="*/ 1609424 h 2618141"/>
                  <a:gd name="csX13" fmla="*/ 2403907 w 2618226"/>
                  <a:gd name="csY13" fmla="*/ 1431862 h 2618141"/>
                  <a:gd name="csX14" fmla="*/ 2607119 w 2618226"/>
                  <a:gd name="csY14" fmla="*/ 1156749 h 2618141"/>
                  <a:gd name="csX15" fmla="*/ 2618190 w 2618226"/>
                  <a:gd name="csY15" fmla="*/ 1147140 h 2618141"/>
                  <a:gd name="csX16" fmla="*/ 2611771 w 2618226"/>
                  <a:gd name="csY16" fmla="*/ 1136813 h 2618141"/>
                  <a:gd name="csX17" fmla="*/ 2436469 w 2618226"/>
                  <a:gd name="csY17" fmla="*/ 1067038 h 2618141"/>
                  <a:gd name="csX18" fmla="*/ 2303564 w 2618226"/>
                  <a:gd name="csY18" fmla="*/ 935727 h 2618141"/>
                  <a:gd name="csX19" fmla="*/ 2266350 w 2618226"/>
                  <a:gd name="csY19" fmla="*/ 758432 h 2618141"/>
                  <a:gd name="csX20" fmla="*/ 2294925 w 2618226"/>
                  <a:gd name="csY20" fmla="*/ 580472 h 2618141"/>
                  <a:gd name="csX21" fmla="*/ 2287881 w 2618226"/>
                  <a:gd name="csY21" fmla="*/ 568112 h 2618141"/>
                  <a:gd name="csX22" fmla="*/ 1954688 w 2618226"/>
                  <a:gd name="csY22" fmla="*/ 539803 h 2618141"/>
                  <a:gd name="csX23" fmla="*/ 1831883 w 2618226"/>
                  <a:gd name="csY23" fmla="*/ 220831 h 2618141"/>
                  <a:gd name="csX24" fmla="*/ 1831883 w 2618226"/>
                  <a:gd name="csY24" fmla="*/ 218970 h 2618141"/>
                  <a:gd name="csX25" fmla="*/ 1831883 w 2618226"/>
                  <a:gd name="csY25" fmla="*/ 217907 h 2618141"/>
                  <a:gd name="csX26" fmla="*/ 1821118 w 2618226"/>
                  <a:gd name="csY26" fmla="*/ 208470 h 2618141"/>
                  <a:gd name="csX27" fmla="*/ 1707219 w 2618226"/>
                  <a:gd name="csY27" fmla="*/ 287150 h 2618141"/>
                  <a:gd name="csX28" fmla="*/ 1576440 w 2618226"/>
                  <a:gd name="csY28" fmla="*/ 277049 h 2618141"/>
                  <a:gd name="csX29" fmla="*/ 1475166 w 2618226"/>
                  <a:gd name="csY29" fmla="*/ 190262 h 2618141"/>
                  <a:gd name="csX30" fmla="*/ 1458420 w 2618226"/>
                  <a:gd name="csY30" fmla="*/ 49383 h 2618141"/>
                  <a:gd name="csX31" fmla="*/ 1455536 w 2618226"/>
                  <a:gd name="csY31" fmla="*/ 45438 h 2618141"/>
                  <a:gd name="csX32" fmla="*/ 1452971 w 2618226"/>
                  <a:gd name="csY32" fmla="*/ 46060 h 2618141"/>
                  <a:gd name="csX33" fmla="*/ 1446100 w 2618226"/>
                  <a:gd name="csY33" fmla="*/ 47166 h 2618141"/>
                  <a:gd name="csX34" fmla="*/ 1445794 w 2618226"/>
                  <a:gd name="csY34" fmla="*/ 47655 h 2618141"/>
                  <a:gd name="csX35" fmla="*/ 1359273 w 2618226"/>
                  <a:gd name="csY35" fmla="*/ 184149 h 2618141"/>
                  <a:gd name="csX36" fmla="*/ 1171079 w 2618226"/>
                  <a:gd name="csY36" fmla="*/ 216843 h 2618141"/>
                  <a:gd name="csX37" fmla="*/ 1031928 w 2618226"/>
                  <a:gd name="csY37" fmla="*/ 117165 h 2618141"/>
                  <a:gd name="csX38" fmla="*/ 933312 w 2618226"/>
                  <a:gd name="csY38" fmla="*/ 1537 h 2618141"/>
                  <a:gd name="csX39" fmla="*/ 918706 w 2618226"/>
                  <a:gd name="csY39" fmla="*/ 5110 h 2618141"/>
                  <a:gd name="csX40" fmla="*/ 918028 w 2618226"/>
                  <a:gd name="csY40" fmla="*/ 14828 h 2618141"/>
                  <a:gd name="csX41" fmla="*/ 920686 w 2618226"/>
                  <a:gd name="csY41" fmla="*/ 21340 h 2618141"/>
                  <a:gd name="csX42" fmla="*/ 771301 w 2618226"/>
                  <a:gd name="csY42" fmla="*/ 303365 h 2618141"/>
                  <a:gd name="csX43" fmla="*/ 633877 w 2618226"/>
                  <a:gd name="csY43" fmla="*/ 293929 h 2618141"/>
                  <a:gd name="csX44" fmla="*/ 500972 w 2618226"/>
                  <a:gd name="csY44" fmla="*/ 215647 h 2618141"/>
                  <a:gd name="csX45" fmla="*/ 500174 w 2618226"/>
                  <a:gd name="csY45" fmla="*/ 215647 h 2618141"/>
                  <a:gd name="csX46" fmla="*/ 478909 w 2618226"/>
                  <a:gd name="csY46" fmla="*/ 222558 h 2618141"/>
                  <a:gd name="csX47" fmla="*/ 494327 w 2618226"/>
                  <a:gd name="csY47" fmla="*/ 399987 h 2618141"/>
                  <a:gd name="csX48" fmla="*/ 449405 w 2618226"/>
                  <a:gd name="csY48" fmla="*/ 597351 h 2618141"/>
                  <a:gd name="csX49" fmla="*/ 305335 w 2618226"/>
                  <a:gd name="csY49" fmla="*/ 700751 h 2618141"/>
                  <a:gd name="csX50" fmla="*/ 149305 w 2618226"/>
                  <a:gd name="csY50" fmla="*/ 677360 h 2618141"/>
                  <a:gd name="csX51" fmla="*/ 145583 w 2618226"/>
                  <a:gd name="csY51" fmla="*/ 675632 h 2618141"/>
                  <a:gd name="csX52" fmla="*/ 138407 w 2618226"/>
                  <a:gd name="csY52" fmla="*/ 696232 h 2618141"/>
                  <a:gd name="csX53" fmla="*/ 236889 w 2618226"/>
                  <a:gd name="csY53" fmla="*/ 820764 h 2618141"/>
                  <a:gd name="csX54" fmla="*/ 250180 w 2618226"/>
                  <a:gd name="csY54" fmla="*/ 974801 h 2618141"/>
                  <a:gd name="csX55" fmla="*/ 20653 w 2618226"/>
                  <a:gd name="csY55" fmla="*/ 1160869 h 2618141"/>
                  <a:gd name="csX56" fmla="*/ 13874 w 2618226"/>
                  <a:gd name="csY56" fmla="*/ 1165653 h 2618141"/>
                  <a:gd name="csX57" fmla="*/ 10419 w 2618226"/>
                  <a:gd name="csY57" fmla="*/ 1174824 h 2618141"/>
                  <a:gd name="csX58" fmla="*/ 157545 w 2618226"/>
                  <a:gd name="csY58" fmla="*/ 1258820 h 2618141"/>
                  <a:gd name="csX59" fmla="*/ 200473 w 2618226"/>
                  <a:gd name="csY59" fmla="*/ 1412059 h 2618141"/>
                  <a:gd name="csX60" fmla="*/ 11083 w 2618226"/>
                  <a:gd name="csY60" fmla="*/ 1670294 h 2618141"/>
                  <a:gd name="csX61" fmla="*/ 8957 w 2618226"/>
                  <a:gd name="csY61" fmla="*/ 1672686 h 2618141"/>
                  <a:gd name="csX62" fmla="*/ 212 w 2618226"/>
                  <a:gd name="csY62" fmla="*/ 1685831 h 2618141"/>
                  <a:gd name="csX63" fmla="*/ 7229 w 2618226"/>
                  <a:gd name="csY63" fmla="*/ 1694084 h 2618141"/>
                  <a:gd name="csX64" fmla="*/ 47101 w 2618226"/>
                  <a:gd name="csY64" fmla="*/ 1684382 h 2618141"/>
                  <a:gd name="csX65" fmla="*/ 142128 w 2618226"/>
                  <a:gd name="csY65" fmla="*/ 1675743 h 2618141"/>
                  <a:gd name="csX66" fmla="*/ 328195 w 2618226"/>
                  <a:gd name="csY66" fmla="*/ 1755486 h 2618141"/>
                  <a:gd name="csX67" fmla="*/ 324739 w 2618226"/>
                  <a:gd name="csY67" fmla="*/ 2085888 h 2618141"/>
                  <a:gd name="csX68" fmla="*/ 321816 w 2618226"/>
                  <a:gd name="csY68" fmla="*/ 2087749 h 2618141"/>
                  <a:gd name="csX69" fmla="*/ 326866 w 2618226"/>
                  <a:gd name="csY69" fmla="*/ 2103033 h 2618141"/>
                  <a:gd name="csX70" fmla="*/ 516654 w 2618226"/>
                  <a:gd name="csY70" fmla="*/ 2084427 h 2618141"/>
                  <a:gd name="csX71" fmla="*/ 657667 w 2618226"/>
                  <a:gd name="csY71" fmla="*/ 2175998 h 2618141"/>
                  <a:gd name="csX72" fmla="*/ 703519 w 2618226"/>
                  <a:gd name="csY72" fmla="*/ 2332428 h 2618141"/>
                  <a:gd name="csX73" fmla="*/ 663648 w 2618226"/>
                  <a:gd name="csY73" fmla="*/ 2400608 h 2618141"/>
                  <a:gd name="csX74" fmla="*/ 662319 w 2618226"/>
                  <a:gd name="csY74" fmla="*/ 2402070 h 2618141"/>
                  <a:gd name="csX75" fmla="*/ 661747 w 2618226"/>
                  <a:gd name="csY75" fmla="*/ 2413712 h 2618141"/>
                  <a:gd name="csX76" fmla="*/ 673217 w 2618226"/>
                  <a:gd name="csY76" fmla="*/ 2414430 h 2618141"/>
                  <a:gd name="csX77" fmla="*/ 674014 w 2618226"/>
                  <a:gd name="csY77" fmla="*/ 2413765 h 2618141"/>
                  <a:gd name="csX78" fmla="*/ 676672 w 2618226"/>
                  <a:gd name="csY78" fmla="*/ 2411772 h 2618141"/>
                  <a:gd name="csX79" fmla="*/ 804793 w 2618226"/>
                  <a:gd name="csY79" fmla="*/ 2325384 h 2618141"/>
                  <a:gd name="csX80" fmla="*/ 999100 w 2618226"/>
                  <a:gd name="csY80" fmla="*/ 2311428 h 2618141"/>
                  <a:gd name="csX81" fmla="*/ 1153004 w 2618226"/>
                  <a:gd name="csY81" fmla="*/ 2427189 h 2618141"/>
                  <a:gd name="csX82" fmla="*/ 1177990 w 2618226"/>
                  <a:gd name="csY82" fmla="*/ 2590263 h 2618141"/>
                  <a:gd name="csX83" fmla="*/ 1171877 w 2618226"/>
                  <a:gd name="csY83" fmla="*/ 2607541 h 2618141"/>
                  <a:gd name="csX84" fmla="*/ 1185832 w 2618226"/>
                  <a:gd name="csY84" fmla="*/ 2614452 h 2618141"/>
                  <a:gd name="csX85" fmla="*/ 1408714 w 2618226"/>
                  <a:gd name="csY85" fmla="*/ 2399146 h 2618141"/>
                  <a:gd name="csX86" fmla="*/ 1747223 w 2618226"/>
                  <a:gd name="csY86" fmla="*/ 2474902 h 2618141"/>
                  <a:gd name="csX87" fmla="*/ 1759716 w 2618226"/>
                  <a:gd name="csY87" fmla="*/ 2461611 h 2618141"/>
                  <a:gd name="csX88" fmla="*/ 1797860 w 2618226"/>
                  <a:gd name="csY88" fmla="*/ 2306112 h 2618141"/>
                  <a:gd name="csX89" fmla="*/ 1922259 w 2618226"/>
                  <a:gd name="csY89" fmla="*/ 2190751 h 2618141"/>
                  <a:gd name="csX90" fmla="*/ 2092909 w 2618226"/>
                  <a:gd name="csY90" fmla="*/ 2159784 h 2618141"/>
                  <a:gd name="csX91" fmla="*/ 2228871 w 2618226"/>
                  <a:gd name="csY91" fmla="*/ 2204041 h 2618141"/>
                  <a:gd name="csX92" fmla="*/ 2231131 w 2618226"/>
                  <a:gd name="csY92" fmla="*/ 2209357 h 2618141"/>
                  <a:gd name="csX93" fmla="*/ 2236978 w 2618226"/>
                  <a:gd name="csY93" fmla="*/ 2214940 h 2618141"/>
                  <a:gd name="csX94" fmla="*/ 2242561 w 2618226"/>
                  <a:gd name="csY94" fmla="*/ 2209092 h 261814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  <a:cxn ang="0">
                    <a:pos x="csX67" y="csY67"/>
                  </a:cxn>
                  <a:cxn ang="0">
                    <a:pos x="csX68" y="csY68"/>
                  </a:cxn>
                  <a:cxn ang="0">
                    <a:pos x="csX69" y="csY69"/>
                  </a:cxn>
                  <a:cxn ang="0">
                    <a:pos x="csX70" y="csY70"/>
                  </a:cxn>
                  <a:cxn ang="0">
                    <a:pos x="csX71" y="csY71"/>
                  </a:cxn>
                  <a:cxn ang="0">
                    <a:pos x="csX72" y="csY72"/>
                  </a:cxn>
                  <a:cxn ang="0">
                    <a:pos x="csX73" y="csY73"/>
                  </a:cxn>
                  <a:cxn ang="0">
                    <a:pos x="csX74" y="csY74"/>
                  </a:cxn>
                  <a:cxn ang="0">
                    <a:pos x="csX75" y="csY75"/>
                  </a:cxn>
                  <a:cxn ang="0">
                    <a:pos x="csX76" y="csY76"/>
                  </a:cxn>
                  <a:cxn ang="0">
                    <a:pos x="csX77" y="csY77"/>
                  </a:cxn>
                  <a:cxn ang="0">
                    <a:pos x="csX78" y="csY78"/>
                  </a:cxn>
                  <a:cxn ang="0">
                    <a:pos x="csX79" y="csY79"/>
                  </a:cxn>
                  <a:cxn ang="0">
                    <a:pos x="csX80" y="csY80"/>
                  </a:cxn>
                  <a:cxn ang="0">
                    <a:pos x="csX81" y="csY81"/>
                  </a:cxn>
                  <a:cxn ang="0">
                    <a:pos x="csX82" y="csY82"/>
                  </a:cxn>
                  <a:cxn ang="0">
                    <a:pos x="csX83" y="csY83"/>
                  </a:cxn>
                  <a:cxn ang="0">
                    <a:pos x="csX84" y="csY84"/>
                  </a:cxn>
                  <a:cxn ang="0">
                    <a:pos x="csX85" y="csY85"/>
                  </a:cxn>
                  <a:cxn ang="0">
                    <a:pos x="csX86" y="csY86"/>
                  </a:cxn>
                  <a:cxn ang="0">
                    <a:pos x="csX87" y="csY87"/>
                  </a:cxn>
                  <a:cxn ang="0">
                    <a:pos x="csX88" y="csY88"/>
                  </a:cxn>
                  <a:cxn ang="0">
                    <a:pos x="csX89" y="csY89"/>
                  </a:cxn>
                  <a:cxn ang="0">
                    <a:pos x="csX90" y="csY90"/>
                  </a:cxn>
                  <a:cxn ang="0">
                    <a:pos x="csX91" y="csY91"/>
                  </a:cxn>
                  <a:cxn ang="0">
                    <a:pos x="csX92" y="csY92"/>
                  </a:cxn>
                  <a:cxn ang="0">
                    <a:pos x="csX93" y="csY93"/>
                  </a:cxn>
                  <a:cxn ang="0">
                    <a:pos x="csX94" y="csY94"/>
                  </a:cxn>
                </a:cxnLst>
                <a:rect l="l" t="t" r="r" b="b"/>
                <a:pathLst>
                  <a:path w="2618226" h="2618141">
                    <a:moveTo>
                      <a:pt x="2242561" y="2209092"/>
                    </a:moveTo>
                    <a:cubicBezTo>
                      <a:pt x="2245325" y="2207164"/>
                      <a:pt x="2246375" y="2203563"/>
                      <a:pt x="2245086" y="2200453"/>
                    </a:cubicBezTo>
                    <a:cubicBezTo>
                      <a:pt x="2244342" y="2198977"/>
                      <a:pt x="2243504" y="2197555"/>
                      <a:pt x="2242561" y="2196200"/>
                    </a:cubicBezTo>
                    <a:cubicBezTo>
                      <a:pt x="2241231" y="2151942"/>
                      <a:pt x="2230067" y="2109014"/>
                      <a:pt x="2234054" y="2063294"/>
                    </a:cubicBezTo>
                    <a:cubicBezTo>
                      <a:pt x="2239504" y="2000829"/>
                      <a:pt x="2275388" y="1945540"/>
                      <a:pt x="2313798" y="1897828"/>
                    </a:cubicBezTo>
                    <a:cubicBezTo>
                      <a:pt x="2355437" y="1846619"/>
                      <a:pt x="2406459" y="1803824"/>
                      <a:pt x="2464113" y="1771701"/>
                    </a:cubicBezTo>
                    <a:cubicBezTo>
                      <a:pt x="2493618" y="1755088"/>
                      <a:pt x="2540002" y="1725317"/>
                      <a:pt x="2577880" y="1725981"/>
                    </a:cubicBezTo>
                    <a:cubicBezTo>
                      <a:pt x="2582266" y="1727576"/>
                      <a:pt x="2586652" y="1728905"/>
                      <a:pt x="2591170" y="1730234"/>
                    </a:cubicBezTo>
                    <a:cubicBezTo>
                      <a:pt x="2594440" y="1731417"/>
                      <a:pt x="2598095" y="1730341"/>
                      <a:pt x="2600208" y="1727576"/>
                    </a:cubicBezTo>
                    <a:cubicBezTo>
                      <a:pt x="2602893" y="1725902"/>
                      <a:pt x="2603704" y="1722380"/>
                      <a:pt x="2602042" y="1719708"/>
                    </a:cubicBezTo>
                    <a:cubicBezTo>
                      <a:pt x="2601577" y="1718964"/>
                      <a:pt x="2600953" y="1718339"/>
                      <a:pt x="2600208" y="1717874"/>
                    </a:cubicBezTo>
                    <a:cubicBezTo>
                      <a:pt x="2599291" y="1716372"/>
                      <a:pt x="2597949" y="1715163"/>
                      <a:pt x="2596354" y="1714418"/>
                    </a:cubicBezTo>
                    <a:cubicBezTo>
                      <a:pt x="2538141" y="1685711"/>
                      <a:pt x="2485245" y="1660326"/>
                      <a:pt x="2442981" y="1609424"/>
                    </a:cubicBezTo>
                    <a:cubicBezTo>
                      <a:pt x="2402153" y="1559970"/>
                      <a:pt x="2387613" y="1493889"/>
                      <a:pt x="2403907" y="1431862"/>
                    </a:cubicBezTo>
                    <a:cubicBezTo>
                      <a:pt x="2431552" y="1317963"/>
                      <a:pt x="2513288" y="1222537"/>
                      <a:pt x="2607119" y="1156749"/>
                    </a:cubicBezTo>
                    <a:cubicBezTo>
                      <a:pt x="2612834" y="1157147"/>
                      <a:pt x="2617792" y="1152841"/>
                      <a:pt x="2618190" y="1147140"/>
                    </a:cubicBezTo>
                    <a:cubicBezTo>
                      <a:pt x="2618496" y="1142674"/>
                      <a:pt x="2615917" y="1138514"/>
                      <a:pt x="2611771" y="1136813"/>
                    </a:cubicBezTo>
                    <a:cubicBezTo>
                      <a:pt x="2552495" y="1113023"/>
                      <a:pt x="2492156" y="1099732"/>
                      <a:pt x="2436469" y="1067038"/>
                    </a:cubicBezTo>
                    <a:cubicBezTo>
                      <a:pt x="2381765" y="1035220"/>
                      <a:pt x="2336033" y="990046"/>
                      <a:pt x="2303564" y="935727"/>
                    </a:cubicBezTo>
                    <a:cubicBezTo>
                      <a:pt x="2273461" y="881768"/>
                      <a:pt x="2260476" y="819940"/>
                      <a:pt x="2266350" y="758432"/>
                    </a:cubicBezTo>
                    <a:cubicBezTo>
                      <a:pt x="2270470" y="698359"/>
                      <a:pt x="2289875" y="640412"/>
                      <a:pt x="2294925" y="580472"/>
                    </a:cubicBezTo>
                    <a:cubicBezTo>
                      <a:pt x="2302102" y="576219"/>
                      <a:pt x="2295988" y="565454"/>
                      <a:pt x="2287881" y="568112"/>
                    </a:cubicBezTo>
                    <a:cubicBezTo>
                      <a:pt x="2174380" y="605990"/>
                      <a:pt x="2057291" y="607983"/>
                      <a:pt x="1954688" y="539803"/>
                    </a:cubicBezTo>
                    <a:cubicBezTo>
                      <a:pt x="1852085" y="471623"/>
                      <a:pt x="1783772" y="341376"/>
                      <a:pt x="1831883" y="220831"/>
                    </a:cubicBezTo>
                    <a:cubicBezTo>
                      <a:pt x="1832070" y="220219"/>
                      <a:pt x="1832070" y="219581"/>
                      <a:pt x="1831883" y="218970"/>
                    </a:cubicBezTo>
                    <a:cubicBezTo>
                      <a:pt x="1831883" y="218970"/>
                      <a:pt x="1831883" y="218970"/>
                      <a:pt x="1831883" y="217907"/>
                    </a:cubicBezTo>
                    <a:cubicBezTo>
                      <a:pt x="1835472" y="211261"/>
                      <a:pt x="1827232" y="201825"/>
                      <a:pt x="1821118" y="208470"/>
                    </a:cubicBezTo>
                    <a:cubicBezTo>
                      <a:pt x="1787360" y="244886"/>
                      <a:pt x="1756659" y="274126"/>
                      <a:pt x="1707219" y="287150"/>
                    </a:cubicBezTo>
                    <a:cubicBezTo>
                      <a:pt x="1663639" y="297490"/>
                      <a:pt x="1617920" y="293955"/>
                      <a:pt x="1576440" y="277049"/>
                    </a:cubicBezTo>
                    <a:cubicBezTo>
                      <a:pt x="1533724" y="260609"/>
                      <a:pt x="1497960" y="229961"/>
                      <a:pt x="1475166" y="190262"/>
                    </a:cubicBezTo>
                    <a:cubicBezTo>
                      <a:pt x="1449649" y="145739"/>
                      <a:pt x="1452572" y="98292"/>
                      <a:pt x="1458420" y="49383"/>
                    </a:cubicBezTo>
                    <a:cubicBezTo>
                      <a:pt x="1458713" y="47497"/>
                      <a:pt x="1457423" y="45731"/>
                      <a:pt x="1455536" y="45438"/>
                    </a:cubicBezTo>
                    <a:cubicBezTo>
                      <a:pt x="1454633" y="45299"/>
                      <a:pt x="1453715" y="45522"/>
                      <a:pt x="1452971" y="46060"/>
                    </a:cubicBezTo>
                    <a:cubicBezTo>
                      <a:pt x="1450765" y="44469"/>
                      <a:pt x="1447695" y="44965"/>
                      <a:pt x="1446100" y="47166"/>
                    </a:cubicBezTo>
                    <a:cubicBezTo>
                      <a:pt x="1445994" y="47323"/>
                      <a:pt x="1445887" y="47486"/>
                      <a:pt x="1445794" y="47655"/>
                    </a:cubicBezTo>
                    <a:cubicBezTo>
                      <a:pt x="1419213" y="96963"/>
                      <a:pt x="1401935" y="145208"/>
                      <a:pt x="1359273" y="184149"/>
                    </a:cubicBezTo>
                    <a:cubicBezTo>
                      <a:pt x="1308636" y="230400"/>
                      <a:pt x="1234342" y="234520"/>
                      <a:pt x="1171079" y="216843"/>
                    </a:cubicBezTo>
                    <a:cubicBezTo>
                      <a:pt x="1114728" y="201161"/>
                      <a:pt x="1069806" y="159694"/>
                      <a:pt x="1031928" y="117165"/>
                    </a:cubicBezTo>
                    <a:cubicBezTo>
                      <a:pt x="999499" y="80616"/>
                      <a:pt x="974911" y="27985"/>
                      <a:pt x="933312" y="1537"/>
                    </a:cubicBezTo>
                    <a:cubicBezTo>
                      <a:pt x="928288" y="-1510"/>
                      <a:pt x="921749" y="90"/>
                      <a:pt x="918706" y="5110"/>
                    </a:cubicBezTo>
                    <a:cubicBezTo>
                      <a:pt x="916925" y="8048"/>
                      <a:pt x="916672" y="11669"/>
                      <a:pt x="918028" y="14828"/>
                    </a:cubicBezTo>
                    <a:cubicBezTo>
                      <a:pt x="918825" y="16954"/>
                      <a:pt x="919756" y="19214"/>
                      <a:pt x="920686" y="21340"/>
                    </a:cubicBezTo>
                    <a:cubicBezTo>
                      <a:pt x="927996" y="140955"/>
                      <a:pt x="900617" y="263892"/>
                      <a:pt x="771301" y="303365"/>
                    </a:cubicBezTo>
                    <a:cubicBezTo>
                      <a:pt x="725701" y="315379"/>
                      <a:pt x="677403" y="312070"/>
                      <a:pt x="633877" y="293929"/>
                    </a:cubicBezTo>
                    <a:cubicBezTo>
                      <a:pt x="584303" y="275455"/>
                      <a:pt x="546824" y="239437"/>
                      <a:pt x="500972" y="215647"/>
                    </a:cubicBezTo>
                    <a:lnTo>
                      <a:pt x="500174" y="215647"/>
                    </a:lnTo>
                    <a:cubicBezTo>
                      <a:pt x="493928" y="205281"/>
                      <a:pt x="475055" y="209667"/>
                      <a:pt x="478909" y="222558"/>
                    </a:cubicBezTo>
                    <a:cubicBezTo>
                      <a:pt x="495390" y="277980"/>
                      <a:pt x="494991" y="342173"/>
                      <a:pt x="494327" y="399987"/>
                    </a:cubicBezTo>
                    <a:cubicBezTo>
                      <a:pt x="495430" y="468433"/>
                      <a:pt x="480013" y="536121"/>
                      <a:pt x="449405" y="597351"/>
                    </a:cubicBezTo>
                    <a:cubicBezTo>
                      <a:pt x="421335" y="653437"/>
                      <a:pt x="367455" y="692112"/>
                      <a:pt x="305335" y="700751"/>
                    </a:cubicBezTo>
                    <a:cubicBezTo>
                      <a:pt x="251243" y="707795"/>
                      <a:pt x="201005" y="688125"/>
                      <a:pt x="149305" y="677360"/>
                    </a:cubicBezTo>
                    <a:cubicBezTo>
                      <a:pt x="148135" y="676655"/>
                      <a:pt x="146886" y="676071"/>
                      <a:pt x="145583" y="675632"/>
                    </a:cubicBezTo>
                    <a:cubicBezTo>
                      <a:pt x="132293" y="670316"/>
                      <a:pt x="125382" y="690916"/>
                      <a:pt x="138407" y="696232"/>
                    </a:cubicBezTo>
                    <a:cubicBezTo>
                      <a:pt x="184658" y="714706"/>
                      <a:pt x="218150" y="777437"/>
                      <a:pt x="236889" y="820764"/>
                    </a:cubicBezTo>
                    <a:cubicBezTo>
                      <a:pt x="257423" y="869434"/>
                      <a:pt x="262075" y="923341"/>
                      <a:pt x="250180" y="974801"/>
                    </a:cubicBezTo>
                    <a:cubicBezTo>
                      <a:pt x="227586" y="1074214"/>
                      <a:pt x="122192" y="1160204"/>
                      <a:pt x="20653" y="1160869"/>
                    </a:cubicBezTo>
                    <a:cubicBezTo>
                      <a:pt x="17556" y="1160683"/>
                      <a:pt x="14738" y="1162676"/>
                      <a:pt x="13874" y="1165653"/>
                    </a:cubicBezTo>
                    <a:cubicBezTo>
                      <a:pt x="9090" y="1165653"/>
                      <a:pt x="5501" y="1172299"/>
                      <a:pt x="10419" y="1174824"/>
                    </a:cubicBezTo>
                    <a:cubicBezTo>
                      <a:pt x="60923" y="1201405"/>
                      <a:pt x="115281" y="1218815"/>
                      <a:pt x="157545" y="1258820"/>
                    </a:cubicBezTo>
                    <a:cubicBezTo>
                      <a:pt x="199809" y="1298824"/>
                      <a:pt x="204327" y="1358499"/>
                      <a:pt x="200473" y="1412059"/>
                    </a:cubicBezTo>
                    <a:cubicBezTo>
                      <a:pt x="191436" y="1535927"/>
                      <a:pt x="100529" y="1599854"/>
                      <a:pt x="11083" y="1670294"/>
                    </a:cubicBezTo>
                    <a:cubicBezTo>
                      <a:pt x="10233" y="1670959"/>
                      <a:pt x="9515" y="1671769"/>
                      <a:pt x="8957" y="1672686"/>
                    </a:cubicBezTo>
                    <a:cubicBezTo>
                      <a:pt x="2910" y="1673896"/>
                      <a:pt x="-1011" y="1679784"/>
                      <a:pt x="212" y="1685831"/>
                    </a:cubicBezTo>
                    <a:cubicBezTo>
                      <a:pt x="969" y="1689605"/>
                      <a:pt x="3614" y="1692729"/>
                      <a:pt x="7229" y="1694084"/>
                    </a:cubicBezTo>
                    <a:cubicBezTo>
                      <a:pt x="19456" y="1698204"/>
                      <a:pt x="35538" y="1687705"/>
                      <a:pt x="47101" y="1684382"/>
                    </a:cubicBezTo>
                    <a:cubicBezTo>
                      <a:pt x="78174" y="1676793"/>
                      <a:pt x="110204" y="1673883"/>
                      <a:pt x="142128" y="1675743"/>
                    </a:cubicBezTo>
                    <a:cubicBezTo>
                      <a:pt x="211837" y="1678601"/>
                      <a:pt x="278050" y="1706989"/>
                      <a:pt x="328195" y="1755486"/>
                    </a:cubicBezTo>
                    <a:cubicBezTo>
                      <a:pt x="421229" y="1843071"/>
                      <a:pt x="415514" y="1999101"/>
                      <a:pt x="324739" y="2085888"/>
                    </a:cubicBezTo>
                    <a:cubicBezTo>
                      <a:pt x="323809" y="2086580"/>
                      <a:pt x="322839" y="2087204"/>
                      <a:pt x="321816" y="2087749"/>
                    </a:cubicBezTo>
                    <a:cubicBezTo>
                      <a:pt x="314639" y="2092268"/>
                      <a:pt x="317297" y="2105691"/>
                      <a:pt x="326866" y="2103033"/>
                    </a:cubicBezTo>
                    <a:cubicBezTo>
                      <a:pt x="391059" y="2084825"/>
                      <a:pt x="449538" y="2069009"/>
                      <a:pt x="516654" y="2084427"/>
                    </a:cubicBezTo>
                    <a:cubicBezTo>
                      <a:pt x="571544" y="2097717"/>
                      <a:pt x="620188" y="2135462"/>
                      <a:pt x="657667" y="2175998"/>
                    </a:cubicBezTo>
                    <a:cubicBezTo>
                      <a:pt x="697538" y="2218927"/>
                      <a:pt x="720132" y="2274614"/>
                      <a:pt x="703519" y="2332428"/>
                    </a:cubicBezTo>
                    <a:cubicBezTo>
                      <a:pt x="699266" y="2347047"/>
                      <a:pt x="667236" y="2380007"/>
                      <a:pt x="663648" y="2400608"/>
                    </a:cubicBezTo>
                    <a:lnTo>
                      <a:pt x="662319" y="2402070"/>
                    </a:lnTo>
                    <a:cubicBezTo>
                      <a:pt x="658943" y="2405127"/>
                      <a:pt x="658690" y="2410337"/>
                      <a:pt x="661747" y="2413712"/>
                    </a:cubicBezTo>
                    <a:cubicBezTo>
                      <a:pt x="664751" y="2417008"/>
                      <a:pt x="669828" y="2417327"/>
                      <a:pt x="673217" y="2414430"/>
                    </a:cubicBezTo>
                    <a:lnTo>
                      <a:pt x="674014" y="2413765"/>
                    </a:lnTo>
                    <a:cubicBezTo>
                      <a:pt x="675064" y="2413353"/>
                      <a:pt x="675981" y="2412662"/>
                      <a:pt x="676672" y="2411772"/>
                    </a:cubicBezTo>
                    <a:cubicBezTo>
                      <a:pt x="718272" y="2380938"/>
                      <a:pt x="757612" y="2347977"/>
                      <a:pt x="804793" y="2325384"/>
                    </a:cubicBezTo>
                    <a:cubicBezTo>
                      <a:pt x="865796" y="2296277"/>
                      <a:pt x="934242" y="2297075"/>
                      <a:pt x="999100" y="2311428"/>
                    </a:cubicBezTo>
                    <a:cubicBezTo>
                      <a:pt x="1064955" y="2325450"/>
                      <a:pt x="1121267" y="2367807"/>
                      <a:pt x="1153004" y="2427189"/>
                    </a:cubicBezTo>
                    <a:cubicBezTo>
                      <a:pt x="1180954" y="2476670"/>
                      <a:pt x="1189846" y="2534682"/>
                      <a:pt x="1177990" y="2590263"/>
                    </a:cubicBezTo>
                    <a:cubicBezTo>
                      <a:pt x="1175864" y="2595978"/>
                      <a:pt x="1173737" y="2601693"/>
                      <a:pt x="1171877" y="2607541"/>
                    </a:cubicBezTo>
                    <a:cubicBezTo>
                      <a:pt x="1169352" y="2615648"/>
                      <a:pt x="1181579" y="2622692"/>
                      <a:pt x="1185832" y="2614452"/>
                    </a:cubicBezTo>
                    <a:cubicBezTo>
                      <a:pt x="1236469" y="2516900"/>
                      <a:pt x="1299731" y="2433701"/>
                      <a:pt x="1408714" y="2399146"/>
                    </a:cubicBezTo>
                    <a:cubicBezTo>
                      <a:pt x="1529524" y="2360869"/>
                      <a:pt x="1648873" y="2404329"/>
                      <a:pt x="1747223" y="2474902"/>
                    </a:cubicBezTo>
                    <a:cubicBezTo>
                      <a:pt x="1756526" y="2481547"/>
                      <a:pt x="1764899" y="2469585"/>
                      <a:pt x="1759716" y="2461611"/>
                    </a:cubicBezTo>
                    <a:cubicBezTo>
                      <a:pt x="1767026" y="2407386"/>
                      <a:pt x="1771412" y="2355287"/>
                      <a:pt x="1797860" y="2306112"/>
                    </a:cubicBezTo>
                    <a:cubicBezTo>
                      <a:pt x="1826594" y="2255874"/>
                      <a:pt x="1870001" y="2215617"/>
                      <a:pt x="1922259" y="2190751"/>
                    </a:cubicBezTo>
                    <a:cubicBezTo>
                      <a:pt x="1973560" y="2164967"/>
                      <a:pt x="2036292" y="2158455"/>
                      <a:pt x="2092909" y="2159784"/>
                    </a:cubicBezTo>
                    <a:cubicBezTo>
                      <a:pt x="2130389" y="2160714"/>
                      <a:pt x="2201227" y="2172410"/>
                      <a:pt x="2228871" y="2204041"/>
                    </a:cubicBezTo>
                    <a:cubicBezTo>
                      <a:pt x="2229669" y="2205769"/>
                      <a:pt x="2230333" y="2207630"/>
                      <a:pt x="2231131" y="2209357"/>
                    </a:cubicBezTo>
                    <a:cubicBezTo>
                      <a:pt x="2231210" y="2212507"/>
                      <a:pt x="2233829" y="2215019"/>
                      <a:pt x="2236978" y="2214940"/>
                    </a:cubicBezTo>
                    <a:cubicBezTo>
                      <a:pt x="2240128" y="2214860"/>
                      <a:pt x="2242640" y="2212242"/>
                      <a:pt x="2242561" y="2209092"/>
                    </a:cubicBezTo>
                    <a:close/>
                  </a:path>
                </a:pathLst>
              </a:custGeom>
              <a:solidFill>
                <a:srgbClr val="FADD00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DFE901F0-9041-13B4-BAF5-548508AEF643}"/>
                  </a:ext>
                </a:extLst>
              </p:cNvPr>
              <p:cNvSpPr/>
              <p:nvPr/>
            </p:nvSpPr>
            <p:spPr>
              <a:xfrm>
                <a:off x="4839456" y="3110769"/>
                <a:ext cx="2119680" cy="2115149"/>
              </a:xfrm>
              <a:custGeom>
                <a:avLst/>
                <a:gdLst>
                  <a:gd name="csX0" fmla="*/ 193819 w 2119680"/>
                  <a:gd name="csY0" fmla="*/ 1672704 h 2115149"/>
                  <a:gd name="csX1" fmla="*/ 1670661 w 2119680"/>
                  <a:gd name="csY1" fmla="*/ 1917781 h 2115149"/>
                  <a:gd name="csX2" fmla="*/ 1925839 w 2119680"/>
                  <a:gd name="csY2" fmla="*/ 442534 h 2115149"/>
                  <a:gd name="csX3" fmla="*/ 448997 w 2119680"/>
                  <a:gd name="csY3" fmla="*/ 197324 h 2115149"/>
                  <a:gd name="csX4" fmla="*/ 193819 w 2119680"/>
                  <a:gd name="csY4" fmla="*/ 1672704 h 21151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119680" h="2115149">
                    <a:moveTo>
                      <a:pt x="193819" y="1672704"/>
                    </a:moveTo>
                    <a:cubicBezTo>
                      <a:pt x="531132" y="2147707"/>
                      <a:pt x="1192335" y="2257487"/>
                      <a:pt x="1670661" y="1917781"/>
                    </a:cubicBezTo>
                    <a:cubicBezTo>
                      <a:pt x="2148987" y="1578075"/>
                      <a:pt x="2263152" y="917803"/>
                      <a:pt x="1925839" y="442534"/>
                    </a:cubicBezTo>
                    <a:cubicBezTo>
                      <a:pt x="1588526" y="-32735"/>
                      <a:pt x="927323" y="-142249"/>
                      <a:pt x="448997" y="197324"/>
                    </a:cubicBezTo>
                    <a:cubicBezTo>
                      <a:pt x="-29328" y="536897"/>
                      <a:pt x="-143494" y="1197701"/>
                      <a:pt x="193819" y="1672704"/>
                    </a:cubicBezTo>
                    <a:close/>
                  </a:path>
                </a:pathLst>
              </a:custGeom>
              <a:gradFill>
                <a:gsLst>
                  <a:gs pos="3000">
                    <a:srgbClr val="FF7000"/>
                  </a:gs>
                  <a:gs pos="89000">
                    <a:srgbClr val="CF4300"/>
                  </a:gs>
                </a:gsLst>
                <a:lin ang="2903171" scaled="1"/>
              </a:gra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C7FE2D2-841D-9AFD-B237-F791D1DA110A}"/>
                  </a:ext>
                </a:extLst>
              </p:cNvPr>
              <p:cNvSpPr/>
              <p:nvPr/>
            </p:nvSpPr>
            <p:spPr>
              <a:xfrm>
                <a:off x="4909842" y="3211662"/>
                <a:ext cx="1887398" cy="1887401"/>
              </a:xfrm>
              <a:custGeom>
                <a:avLst/>
                <a:gdLst>
                  <a:gd name="csX0" fmla="*/ 174336 w 1887398"/>
                  <a:gd name="csY0" fmla="*/ 1490074 h 1887401"/>
                  <a:gd name="csX1" fmla="*/ 1490070 w 1887398"/>
                  <a:gd name="csY1" fmla="*/ 1713049 h 1887401"/>
                  <a:gd name="csX2" fmla="*/ 1713031 w 1887398"/>
                  <a:gd name="csY2" fmla="*/ 397315 h 1887401"/>
                  <a:gd name="csX3" fmla="*/ 397350 w 1887398"/>
                  <a:gd name="csY3" fmla="*/ 174313 h 1887401"/>
                  <a:gd name="csX4" fmla="*/ 174309 w 1887398"/>
                  <a:gd name="csY4" fmla="*/ 1490034 h 1887401"/>
                  <a:gd name="csX5" fmla="*/ 174336 w 1887398"/>
                  <a:gd name="csY5" fmla="*/ 1490074 h 18874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887398" h="1887401">
                    <a:moveTo>
                      <a:pt x="174336" y="1490074"/>
                    </a:moveTo>
                    <a:cubicBezTo>
                      <a:pt x="476097" y="1914972"/>
                      <a:pt x="1065159" y="2014797"/>
                      <a:pt x="1490070" y="1713049"/>
                    </a:cubicBezTo>
                    <a:cubicBezTo>
                      <a:pt x="1914967" y="1411288"/>
                      <a:pt x="2014792" y="822212"/>
                      <a:pt x="1713031" y="397315"/>
                    </a:cubicBezTo>
                    <a:cubicBezTo>
                      <a:pt x="1411297" y="-27570"/>
                      <a:pt x="822248" y="-127408"/>
                      <a:pt x="397350" y="174313"/>
                    </a:cubicBezTo>
                    <a:cubicBezTo>
                      <a:pt x="-27560" y="476048"/>
                      <a:pt x="-127425" y="1065110"/>
                      <a:pt x="174309" y="1490034"/>
                    </a:cubicBezTo>
                    <a:cubicBezTo>
                      <a:pt x="174309" y="1490047"/>
                      <a:pt x="174323" y="1490061"/>
                      <a:pt x="174336" y="1490074"/>
                    </a:cubicBezTo>
                    <a:close/>
                  </a:path>
                </a:pathLst>
              </a:custGeom>
              <a:solidFill>
                <a:srgbClr val="FFE129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5F9658AF-9423-DF88-CADA-5D00741A67C8}"/>
                  </a:ext>
                </a:extLst>
              </p:cNvPr>
              <p:cNvSpPr/>
              <p:nvPr/>
            </p:nvSpPr>
            <p:spPr>
              <a:xfrm>
                <a:off x="5240089" y="3174682"/>
                <a:ext cx="1080887" cy="296438"/>
              </a:xfrm>
              <a:custGeom>
                <a:avLst/>
                <a:gdLst>
                  <a:gd name="csX0" fmla="*/ 12081 w 1080887"/>
                  <a:gd name="csY0" fmla="*/ 237874 h 296438"/>
                  <a:gd name="csX1" fmla="*/ 1079176 w 1080887"/>
                  <a:gd name="csY1" fmla="*/ 128227 h 296438"/>
                  <a:gd name="csX2" fmla="*/ 1074790 w 1080887"/>
                  <a:gd name="csY2" fmla="*/ 135138 h 296438"/>
                  <a:gd name="csX3" fmla="*/ 48629 w 1080887"/>
                  <a:gd name="csY3" fmla="*/ 289707 h 296438"/>
                  <a:gd name="csX4" fmla="*/ 12081 w 1080887"/>
                  <a:gd name="csY4" fmla="*/ 237874 h 2964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80887" h="296438">
                    <a:moveTo>
                      <a:pt x="12081" y="237874"/>
                    </a:moveTo>
                    <a:cubicBezTo>
                      <a:pt x="308193" y="-7469"/>
                      <a:pt x="745584" y="-94389"/>
                      <a:pt x="1079176" y="128227"/>
                    </a:cubicBezTo>
                    <a:cubicBezTo>
                      <a:pt x="1083296" y="130886"/>
                      <a:pt x="1079176" y="136733"/>
                      <a:pt x="1074790" y="135138"/>
                    </a:cubicBezTo>
                    <a:cubicBezTo>
                      <a:pt x="709035" y="-1355"/>
                      <a:pt x="360558" y="51807"/>
                      <a:pt x="48629" y="289707"/>
                    </a:cubicBezTo>
                    <a:cubicBezTo>
                      <a:pt x="15935" y="314561"/>
                      <a:pt x="-19019" y="264455"/>
                      <a:pt x="12081" y="2378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729BAD91-666D-2FFB-32D6-8C9A56E8731C}"/>
                  </a:ext>
                </a:extLst>
              </p:cNvPr>
              <p:cNvSpPr/>
              <p:nvPr/>
            </p:nvSpPr>
            <p:spPr>
              <a:xfrm>
                <a:off x="5162358" y="3492718"/>
                <a:ext cx="51507" cy="47054"/>
              </a:xfrm>
              <a:custGeom>
                <a:avLst/>
                <a:gdLst>
                  <a:gd name="csX0" fmla="*/ 12860 w 51507"/>
                  <a:gd name="csY0" fmla="*/ 3302 h 47054"/>
                  <a:gd name="csX1" fmla="*/ 19505 w 51507"/>
                  <a:gd name="csY1" fmla="*/ 1575 h 47054"/>
                  <a:gd name="csX2" fmla="*/ 49914 w 51507"/>
                  <a:gd name="csY2" fmla="*/ 15064 h 47054"/>
                  <a:gd name="csX3" fmla="*/ 36424 w 51507"/>
                  <a:gd name="csY3" fmla="*/ 45473 h 47054"/>
                  <a:gd name="csX4" fmla="*/ 12727 w 51507"/>
                  <a:gd name="csY4" fmla="*/ 41446 h 47054"/>
                  <a:gd name="csX5" fmla="*/ 7012 w 51507"/>
                  <a:gd name="csY5" fmla="*/ 37592 h 47054"/>
                  <a:gd name="csX6" fmla="*/ 4952 w 51507"/>
                  <a:gd name="csY6" fmla="*/ 8911 h 47054"/>
                  <a:gd name="csX7" fmla="*/ 12860 w 51507"/>
                  <a:gd name="csY7" fmla="*/ 3302 h 470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51507" h="47054">
                    <a:moveTo>
                      <a:pt x="12860" y="3302"/>
                    </a:moveTo>
                    <a:lnTo>
                      <a:pt x="19505" y="1575"/>
                    </a:lnTo>
                    <a:cubicBezTo>
                      <a:pt x="31626" y="-3104"/>
                      <a:pt x="45249" y="2944"/>
                      <a:pt x="49914" y="15064"/>
                    </a:cubicBezTo>
                    <a:cubicBezTo>
                      <a:pt x="54592" y="27185"/>
                      <a:pt x="48545" y="40808"/>
                      <a:pt x="36424" y="45473"/>
                    </a:cubicBezTo>
                    <a:cubicBezTo>
                      <a:pt x="28383" y="48570"/>
                      <a:pt x="19292" y="47028"/>
                      <a:pt x="12727" y="41446"/>
                    </a:cubicBezTo>
                    <a:lnTo>
                      <a:pt x="7012" y="37592"/>
                    </a:lnTo>
                    <a:cubicBezTo>
                      <a:pt x="-1481" y="30242"/>
                      <a:pt x="-2398" y="17404"/>
                      <a:pt x="4952" y="8911"/>
                    </a:cubicBezTo>
                    <a:cubicBezTo>
                      <a:pt x="7091" y="6426"/>
                      <a:pt x="9803" y="4512"/>
                      <a:pt x="12860" y="33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FF5690B-072D-FAE5-A9B7-DCB10861DA99}"/>
                  </a:ext>
                </a:extLst>
              </p:cNvPr>
              <p:cNvSpPr/>
              <p:nvPr/>
            </p:nvSpPr>
            <p:spPr>
              <a:xfrm>
                <a:off x="5491012" y="1985474"/>
                <a:ext cx="2161410" cy="1250193"/>
              </a:xfrm>
              <a:custGeom>
                <a:avLst/>
                <a:gdLst>
                  <a:gd name="csX0" fmla="*/ 7564 w 2161410"/>
                  <a:gd name="csY0" fmla="*/ 439995 h 1250193"/>
                  <a:gd name="csX1" fmla="*/ 111895 w 2161410"/>
                  <a:gd name="csY1" fmla="*/ 326760 h 1250193"/>
                  <a:gd name="csX2" fmla="*/ 142064 w 2161410"/>
                  <a:gd name="csY2" fmla="*/ 299515 h 1250193"/>
                  <a:gd name="csX3" fmla="*/ 157481 w 2161410"/>
                  <a:gd name="csY3" fmla="*/ 286224 h 1250193"/>
                  <a:gd name="csX4" fmla="*/ 173430 w 2161410"/>
                  <a:gd name="csY4" fmla="*/ 273731 h 1250193"/>
                  <a:gd name="csX5" fmla="*/ 239085 w 2161410"/>
                  <a:gd name="csY5" fmla="*/ 223360 h 1250193"/>
                  <a:gd name="csX6" fmla="*/ 545564 w 2161410"/>
                  <a:gd name="csY6" fmla="*/ 69190 h 1250193"/>
                  <a:gd name="csX7" fmla="*/ 1263916 w 2161410"/>
                  <a:gd name="csY7" fmla="*/ 34369 h 1250193"/>
                  <a:gd name="csX8" fmla="*/ 1612527 w 2161410"/>
                  <a:gd name="csY8" fmla="*/ 175381 h 1250193"/>
                  <a:gd name="csX9" fmla="*/ 1899203 w 2161410"/>
                  <a:gd name="csY9" fmla="*/ 424180 h 1250193"/>
                  <a:gd name="csX10" fmla="*/ 2078359 w 2161410"/>
                  <a:gd name="csY10" fmla="*/ 734247 h 1250193"/>
                  <a:gd name="csX11" fmla="*/ 2127667 w 2161410"/>
                  <a:gd name="csY11" fmla="*/ 892936 h 1250193"/>
                  <a:gd name="csX12" fmla="*/ 2159431 w 2161410"/>
                  <a:gd name="csY12" fmla="*/ 1250185 h 1250193"/>
                  <a:gd name="csX13" fmla="*/ 2068258 w 2161410"/>
                  <a:gd name="csY13" fmla="*/ 1242344 h 1250193"/>
                  <a:gd name="csX14" fmla="*/ 2038886 w 2161410"/>
                  <a:gd name="csY14" fmla="*/ 915929 h 1250193"/>
                  <a:gd name="csX15" fmla="*/ 1829959 w 2161410"/>
                  <a:gd name="csY15" fmla="*/ 485050 h 1250193"/>
                  <a:gd name="csX16" fmla="*/ 1566674 w 2161410"/>
                  <a:gd name="csY16" fmla="*/ 257517 h 1250193"/>
                  <a:gd name="csX17" fmla="*/ 1243582 w 2161410"/>
                  <a:gd name="csY17" fmla="*/ 126871 h 1250193"/>
                  <a:gd name="csX18" fmla="*/ 574006 w 2161410"/>
                  <a:gd name="csY18" fmla="*/ 159300 h 1250193"/>
                  <a:gd name="csX19" fmla="*/ 290253 w 2161410"/>
                  <a:gd name="csY19" fmla="*/ 301774 h 1250193"/>
                  <a:gd name="csX20" fmla="*/ 229914 w 2161410"/>
                  <a:gd name="csY20" fmla="*/ 348291 h 1250193"/>
                  <a:gd name="csX21" fmla="*/ 215162 w 2161410"/>
                  <a:gd name="csY21" fmla="*/ 359721 h 1250193"/>
                  <a:gd name="csX22" fmla="*/ 201074 w 2161410"/>
                  <a:gd name="csY22" fmla="*/ 372214 h 1250193"/>
                  <a:gd name="csX23" fmla="*/ 173563 w 2161410"/>
                  <a:gd name="csY23" fmla="*/ 397067 h 1250193"/>
                  <a:gd name="csX24" fmla="*/ 82390 w 2161410"/>
                  <a:gd name="csY24" fmla="*/ 495550 h 1250193"/>
                  <a:gd name="csX25" fmla="*/ -12 w 2161410"/>
                  <a:gd name="csY25" fmla="*/ 450096 h 125019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</a:cxnLst>
                <a:rect l="l" t="t" r="r" b="b"/>
                <a:pathLst>
                  <a:path w="2161410" h="1250193">
                    <a:moveTo>
                      <a:pt x="7564" y="439995"/>
                    </a:moveTo>
                    <a:cubicBezTo>
                      <a:pt x="39927" y="400092"/>
                      <a:pt x="74774" y="362271"/>
                      <a:pt x="111895" y="326760"/>
                    </a:cubicBezTo>
                    <a:cubicBezTo>
                      <a:pt x="121464" y="317457"/>
                      <a:pt x="131963" y="308552"/>
                      <a:pt x="142064" y="299515"/>
                    </a:cubicBezTo>
                    <a:lnTo>
                      <a:pt x="157481" y="286224"/>
                    </a:lnTo>
                    <a:lnTo>
                      <a:pt x="173430" y="273731"/>
                    </a:lnTo>
                    <a:cubicBezTo>
                      <a:pt x="194827" y="256985"/>
                      <a:pt x="216624" y="239973"/>
                      <a:pt x="239085" y="223360"/>
                    </a:cubicBezTo>
                    <a:cubicBezTo>
                      <a:pt x="333540" y="157903"/>
                      <a:pt x="436702" y="106008"/>
                      <a:pt x="545564" y="69190"/>
                    </a:cubicBezTo>
                    <a:cubicBezTo>
                      <a:pt x="777085" y="-9191"/>
                      <a:pt x="1025910" y="-21252"/>
                      <a:pt x="1263916" y="34369"/>
                    </a:cubicBezTo>
                    <a:cubicBezTo>
                      <a:pt x="1386681" y="63159"/>
                      <a:pt x="1504275" y="110723"/>
                      <a:pt x="1612527" y="175381"/>
                    </a:cubicBezTo>
                    <a:cubicBezTo>
                      <a:pt x="1722093" y="240640"/>
                      <a:pt x="1819167" y="324888"/>
                      <a:pt x="1899203" y="424180"/>
                    </a:cubicBezTo>
                    <a:cubicBezTo>
                      <a:pt x="1974719" y="517568"/>
                      <a:pt x="2035165" y="622187"/>
                      <a:pt x="2078359" y="734247"/>
                    </a:cubicBezTo>
                    <a:cubicBezTo>
                      <a:pt x="2098521" y="785913"/>
                      <a:pt x="2115001" y="838942"/>
                      <a:pt x="2127667" y="892936"/>
                    </a:cubicBezTo>
                    <a:cubicBezTo>
                      <a:pt x="2155497" y="1009853"/>
                      <a:pt x="2166196" y="1130198"/>
                      <a:pt x="2159431" y="1250185"/>
                    </a:cubicBezTo>
                    <a:cubicBezTo>
                      <a:pt x="2129487" y="1243766"/>
                      <a:pt x="2098853" y="1241121"/>
                      <a:pt x="2068258" y="1242344"/>
                    </a:cubicBezTo>
                    <a:cubicBezTo>
                      <a:pt x="2074186" y="1132697"/>
                      <a:pt x="2064297" y="1022758"/>
                      <a:pt x="2038886" y="915929"/>
                    </a:cubicBezTo>
                    <a:cubicBezTo>
                      <a:pt x="2002084" y="758576"/>
                      <a:pt x="1930714" y="611390"/>
                      <a:pt x="1829959" y="485050"/>
                    </a:cubicBezTo>
                    <a:cubicBezTo>
                      <a:pt x="1756463" y="394122"/>
                      <a:pt x="1667296" y="317065"/>
                      <a:pt x="1566674" y="257517"/>
                    </a:cubicBezTo>
                    <a:cubicBezTo>
                      <a:pt x="1466357" y="197583"/>
                      <a:pt x="1357362" y="153514"/>
                      <a:pt x="1243582" y="126871"/>
                    </a:cubicBezTo>
                    <a:cubicBezTo>
                      <a:pt x="1021723" y="75092"/>
                      <a:pt x="789817" y="86324"/>
                      <a:pt x="574006" y="159300"/>
                    </a:cubicBezTo>
                    <a:cubicBezTo>
                      <a:pt x="473277" y="193407"/>
                      <a:pt x="377771" y="241357"/>
                      <a:pt x="290253" y="301774"/>
                    </a:cubicBezTo>
                    <a:cubicBezTo>
                      <a:pt x="269653" y="317191"/>
                      <a:pt x="249584" y="332874"/>
                      <a:pt x="229914" y="348291"/>
                    </a:cubicBezTo>
                    <a:lnTo>
                      <a:pt x="215162" y="359721"/>
                    </a:lnTo>
                    <a:lnTo>
                      <a:pt x="201074" y="372214"/>
                    </a:lnTo>
                    <a:cubicBezTo>
                      <a:pt x="191771" y="380587"/>
                      <a:pt x="182334" y="388561"/>
                      <a:pt x="173563" y="397067"/>
                    </a:cubicBezTo>
                    <a:cubicBezTo>
                      <a:pt x="141253" y="428063"/>
                      <a:pt x="110805" y="460948"/>
                      <a:pt x="82390" y="495550"/>
                    </a:cubicBezTo>
                    <a:cubicBezTo>
                      <a:pt x="55184" y="480133"/>
                      <a:pt x="27726" y="464982"/>
                      <a:pt x="-12" y="450096"/>
                    </a:cubicBezTo>
                    <a:close/>
                  </a:path>
                </a:pathLst>
              </a:custGeom>
              <a:solidFill>
                <a:srgbClr val="9665AA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387CB5-5AE6-8AF3-A109-1E09BDD6047D}"/>
                  </a:ext>
                </a:extLst>
              </p:cNvPr>
              <p:cNvSpPr/>
              <p:nvPr/>
            </p:nvSpPr>
            <p:spPr>
              <a:xfrm>
                <a:off x="5548161" y="2050373"/>
                <a:ext cx="2041226" cy="1182104"/>
              </a:xfrm>
              <a:custGeom>
                <a:avLst/>
                <a:gdLst>
                  <a:gd name="csX0" fmla="*/ 97275 w 2041226"/>
                  <a:gd name="csY0" fmla="*/ 310107 h 1182104"/>
                  <a:gd name="csX1" fmla="*/ 125451 w 2041226"/>
                  <a:gd name="csY1" fmla="*/ 284456 h 1182104"/>
                  <a:gd name="csX2" fmla="*/ 140070 w 2041226"/>
                  <a:gd name="csY2" fmla="*/ 271165 h 1182104"/>
                  <a:gd name="csX3" fmla="*/ 155089 w 2041226"/>
                  <a:gd name="csY3" fmla="*/ 259337 h 1182104"/>
                  <a:gd name="csX4" fmla="*/ 217155 w 2041226"/>
                  <a:gd name="csY4" fmla="*/ 211624 h 1182104"/>
                  <a:gd name="csX5" fmla="*/ 507952 w 2041226"/>
                  <a:gd name="csY5" fmla="*/ 65428 h 1182104"/>
                  <a:gd name="csX6" fmla="*/ 1192812 w 2041226"/>
                  <a:gd name="csY6" fmla="*/ 33132 h 1182104"/>
                  <a:gd name="csX7" fmla="*/ 1523746 w 2041226"/>
                  <a:gd name="csY7" fmla="*/ 167101 h 1182104"/>
                  <a:gd name="csX8" fmla="*/ 1793809 w 2041226"/>
                  <a:gd name="csY8" fmla="*/ 401412 h 1182104"/>
                  <a:gd name="csX9" fmla="*/ 1962731 w 2041226"/>
                  <a:gd name="csY9" fmla="*/ 693804 h 1182104"/>
                  <a:gd name="csX10" fmla="*/ 2009381 w 2041226"/>
                  <a:gd name="csY10" fmla="*/ 843854 h 1182104"/>
                  <a:gd name="csX11" fmla="*/ 2039551 w 2041226"/>
                  <a:gd name="csY11" fmla="*/ 1177445 h 1182104"/>
                  <a:gd name="csX12" fmla="*/ 1982667 w 2041226"/>
                  <a:gd name="csY12" fmla="*/ 1179705 h 1182104"/>
                  <a:gd name="csX13" fmla="*/ 1947846 w 2041226"/>
                  <a:gd name="csY13" fmla="*/ 1182097 h 1182104"/>
                  <a:gd name="csX14" fmla="*/ 1943460 w 2041226"/>
                  <a:gd name="csY14" fmla="*/ 999353 h 1182104"/>
                  <a:gd name="csX15" fmla="*/ 1920600 w 2041226"/>
                  <a:gd name="csY15" fmla="*/ 866447 h 1182104"/>
                  <a:gd name="csX16" fmla="*/ 1723901 w 2041226"/>
                  <a:gd name="csY16" fmla="*/ 462416 h 1182104"/>
                  <a:gd name="csX17" fmla="*/ 1477893 w 2041226"/>
                  <a:gd name="csY17" fmla="*/ 249103 h 1182104"/>
                  <a:gd name="csX18" fmla="*/ 1172212 w 2041226"/>
                  <a:gd name="csY18" fmla="*/ 125634 h 1182104"/>
                  <a:gd name="csX19" fmla="*/ 536792 w 2041226"/>
                  <a:gd name="csY19" fmla="*/ 156335 h 1182104"/>
                  <a:gd name="csX20" fmla="*/ 268324 w 2041226"/>
                  <a:gd name="csY20" fmla="*/ 290835 h 1182104"/>
                  <a:gd name="csX21" fmla="*/ 211573 w 2041226"/>
                  <a:gd name="csY21" fmla="*/ 334428 h 1182104"/>
                  <a:gd name="csX22" fmla="*/ 198283 w 2041226"/>
                  <a:gd name="csY22" fmla="*/ 345193 h 1182104"/>
                  <a:gd name="csX23" fmla="*/ 184992 w 2041226"/>
                  <a:gd name="csY23" fmla="*/ 356889 h 1182104"/>
                  <a:gd name="csX24" fmla="*/ 159209 w 2041226"/>
                  <a:gd name="csY24" fmla="*/ 380280 h 1182104"/>
                  <a:gd name="csX25" fmla="*/ 81991 w 2041226"/>
                  <a:gd name="csY25" fmla="*/ 462815 h 1182104"/>
                  <a:gd name="csX26" fmla="*/ -12 w 2041226"/>
                  <a:gd name="csY26" fmla="*/ 416032 h 1182104"/>
                  <a:gd name="csX27" fmla="*/ 97275 w 2041226"/>
                  <a:gd name="csY27" fmla="*/ 310107 h 11821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</a:cxnLst>
                <a:rect l="l" t="t" r="r" b="b"/>
                <a:pathLst>
                  <a:path w="2041226" h="1182104">
                    <a:moveTo>
                      <a:pt x="97275" y="310107"/>
                    </a:moveTo>
                    <a:cubicBezTo>
                      <a:pt x="106180" y="301335"/>
                      <a:pt x="116015" y="293095"/>
                      <a:pt x="125451" y="284456"/>
                    </a:cubicBezTo>
                    <a:lnTo>
                      <a:pt x="140070" y="271165"/>
                    </a:lnTo>
                    <a:lnTo>
                      <a:pt x="155089" y="259337"/>
                    </a:lnTo>
                    <a:cubicBezTo>
                      <a:pt x="175423" y="243521"/>
                      <a:pt x="196024" y="227440"/>
                      <a:pt x="217155" y="211624"/>
                    </a:cubicBezTo>
                    <a:cubicBezTo>
                      <a:pt x="306827" y="149626"/>
                      <a:pt x="404698" y="100421"/>
                      <a:pt x="507952" y="65428"/>
                    </a:cubicBezTo>
                    <a:cubicBezTo>
                      <a:pt x="728760" y="-8995"/>
                      <a:pt x="965983" y="-20181"/>
                      <a:pt x="1192812" y="33132"/>
                    </a:cubicBezTo>
                    <a:cubicBezTo>
                      <a:pt x="1309396" y="60398"/>
                      <a:pt x="1421023" y="105592"/>
                      <a:pt x="1523746" y="167101"/>
                    </a:cubicBezTo>
                    <a:cubicBezTo>
                      <a:pt x="1627066" y="228407"/>
                      <a:pt x="1718545" y="307771"/>
                      <a:pt x="1793809" y="401412"/>
                    </a:cubicBezTo>
                    <a:cubicBezTo>
                      <a:pt x="1865099" y="489415"/>
                      <a:pt x="1922102" y="588086"/>
                      <a:pt x="1962731" y="693804"/>
                    </a:cubicBezTo>
                    <a:cubicBezTo>
                      <a:pt x="1981856" y="742640"/>
                      <a:pt x="1997446" y="792785"/>
                      <a:pt x="2009381" y="843854"/>
                    </a:cubicBezTo>
                    <a:cubicBezTo>
                      <a:pt x="2035377" y="953035"/>
                      <a:pt x="2045531" y="1065380"/>
                      <a:pt x="2039551" y="1177445"/>
                    </a:cubicBezTo>
                    <a:cubicBezTo>
                      <a:pt x="2020558" y="1176595"/>
                      <a:pt x="2001526" y="1177352"/>
                      <a:pt x="1982667" y="1179705"/>
                    </a:cubicBezTo>
                    <a:cubicBezTo>
                      <a:pt x="1971503" y="1181167"/>
                      <a:pt x="1959674" y="1181566"/>
                      <a:pt x="1947846" y="1182097"/>
                    </a:cubicBezTo>
                    <a:cubicBezTo>
                      <a:pt x="1951740" y="1121173"/>
                      <a:pt x="1950265" y="1060024"/>
                      <a:pt x="1943460" y="999353"/>
                    </a:cubicBezTo>
                    <a:cubicBezTo>
                      <a:pt x="1938835" y="954590"/>
                      <a:pt x="1931193" y="910185"/>
                      <a:pt x="1920600" y="866447"/>
                    </a:cubicBezTo>
                    <a:cubicBezTo>
                      <a:pt x="1885859" y="718832"/>
                      <a:pt x="1818662" y="580812"/>
                      <a:pt x="1723901" y="462416"/>
                    </a:cubicBezTo>
                    <a:cubicBezTo>
                      <a:pt x="1655282" y="377206"/>
                      <a:pt x="1571964" y="304963"/>
                      <a:pt x="1477893" y="249103"/>
                    </a:cubicBezTo>
                    <a:cubicBezTo>
                      <a:pt x="1382973" y="192438"/>
                      <a:pt x="1279865" y="150789"/>
                      <a:pt x="1172212" y="125634"/>
                    </a:cubicBezTo>
                    <a:cubicBezTo>
                      <a:pt x="961677" y="76554"/>
                      <a:pt x="741612" y="87186"/>
                      <a:pt x="536792" y="156335"/>
                    </a:cubicBezTo>
                    <a:cubicBezTo>
                      <a:pt x="441512" y="188522"/>
                      <a:pt x="351150" y="233788"/>
                      <a:pt x="268324" y="290835"/>
                    </a:cubicBezTo>
                    <a:lnTo>
                      <a:pt x="211573" y="334428"/>
                    </a:lnTo>
                    <a:lnTo>
                      <a:pt x="198283" y="345193"/>
                    </a:lnTo>
                    <a:lnTo>
                      <a:pt x="184992" y="356889"/>
                    </a:lnTo>
                    <a:cubicBezTo>
                      <a:pt x="176354" y="364731"/>
                      <a:pt x="167449" y="372173"/>
                      <a:pt x="159209" y="380280"/>
                    </a:cubicBezTo>
                    <a:cubicBezTo>
                      <a:pt x="131910" y="406297"/>
                      <a:pt x="106140" y="433853"/>
                      <a:pt x="81991" y="462815"/>
                    </a:cubicBezTo>
                    <a:cubicBezTo>
                      <a:pt x="54706" y="447043"/>
                      <a:pt x="27367" y="431449"/>
                      <a:pt x="-12" y="416032"/>
                    </a:cubicBezTo>
                    <a:cubicBezTo>
                      <a:pt x="30145" y="378704"/>
                      <a:pt x="62640" y="343325"/>
                      <a:pt x="97275" y="310107"/>
                    </a:cubicBezTo>
                    <a:close/>
                  </a:path>
                </a:pathLst>
              </a:custGeom>
              <a:solidFill>
                <a:srgbClr val="1B77AE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B4D0371-BC6F-249B-9F48-A866E92B975A}"/>
                  </a:ext>
                </a:extLst>
              </p:cNvPr>
              <p:cNvSpPr/>
              <p:nvPr/>
            </p:nvSpPr>
            <p:spPr>
              <a:xfrm>
                <a:off x="5603583" y="2116006"/>
                <a:ext cx="1923387" cy="1118066"/>
              </a:xfrm>
              <a:custGeom>
                <a:avLst/>
                <a:gdLst>
                  <a:gd name="csX0" fmla="*/ 84250 w 1923387"/>
                  <a:gd name="csY0" fmla="*/ 292851 h 1118066"/>
                  <a:gd name="csX1" fmla="*/ 110831 w 1923387"/>
                  <a:gd name="csY1" fmla="*/ 268795 h 1118066"/>
                  <a:gd name="csX2" fmla="*/ 124122 w 1923387"/>
                  <a:gd name="csY2" fmla="*/ 256700 h 1118066"/>
                  <a:gd name="csX3" fmla="*/ 138343 w 1923387"/>
                  <a:gd name="csY3" fmla="*/ 245669 h 1118066"/>
                  <a:gd name="csX4" fmla="*/ 196688 w 1923387"/>
                  <a:gd name="csY4" fmla="*/ 200747 h 1118066"/>
                  <a:gd name="csX5" fmla="*/ 471802 w 1923387"/>
                  <a:gd name="csY5" fmla="*/ 62659 h 1118066"/>
                  <a:gd name="csX6" fmla="*/ 1123037 w 1923387"/>
                  <a:gd name="csY6" fmla="*/ 31028 h 1118066"/>
                  <a:gd name="csX7" fmla="*/ 1436427 w 1923387"/>
                  <a:gd name="csY7" fmla="*/ 157819 h 1118066"/>
                  <a:gd name="csX8" fmla="*/ 1690807 w 1923387"/>
                  <a:gd name="csY8" fmla="*/ 377644 h 1118066"/>
                  <a:gd name="csX9" fmla="*/ 1893355 w 1923387"/>
                  <a:gd name="csY9" fmla="*/ 793637 h 1118066"/>
                  <a:gd name="csX10" fmla="*/ 1916746 w 1923387"/>
                  <a:gd name="csY10" fmla="*/ 929865 h 1118066"/>
                  <a:gd name="csX11" fmla="*/ 1921398 w 1923387"/>
                  <a:gd name="csY11" fmla="*/ 1114337 h 1118066"/>
                  <a:gd name="csX12" fmla="*/ 1865578 w 1923387"/>
                  <a:gd name="csY12" fmla="*/ 1118059 h 1118066"/>
                  <a:gd name="csX13" fmla="*/ 1829693 w 1923387"/>
                  <a:gd name="csY13" fmla="*/ 1115002 h 1118066"/>
                  <a:gd name="csX14" fmla="*/ 1825839 w 1923387"/>
                  <a:gd name="csY14" fmla="*/ 940763 h 1118066"/>
                  <a:gd name="csX15" fmla="*/ 1804441 w 1923387"/>
                  <a:gd name="csY15" fmla="*/ 816497 h 1118066"/>
                  <a:gd name="csX16" fmla="*/ 1764570 w 1923387"/>
                  <a:gd name="csY16" fmla="*/ 687978 h 1118066"/>
                  <a:gd name="csX17" fmla="*/ 1620767 w 1923387"/>
                  <a:gd name="csY17" fmla="*/ 438913 h 1118066"/>
                  <a:gd name="csX18" fmla="*/ 1391372 w 1923387"/>
                  <a:gd name="csY18" fmla="*/ 239556 h 1118066"/>
                  <a:gd name="csX19" fmla="*/ 1103633 w 1923387"/>
                  <a:gd name="csY19" fmla="*/ 123131 h 1118066"/>
                  <a:gd name="csX20" fmla="*/ 500376 w 1923387"/>
                  <a:gd name="csY20" fmla="*/ 153566 h 1118066"/>
                  <a:gd name="csX21" fmla="*/ 247856 w 1923387"/>
                  <a:gd name="csY21" fmla="*/ 280092 h 1118066"/>
                  <a:gd name="csX22" fmla="*/ 194694 w 1923387"/>
                  <a:gd name="csY22" fmla="*/ 320894 h 1118066"/>
                  <a:gd name="csX23" fmla="*/ 181404 w 1923387"/>
                  <a:gd name="csY23" fmla="*/ 330994 h 1118066"/>
                  <a:gd name="csX24" fmla="*/ 169177 w 1923387"/>
                  <a:gd name="csY24" fmla="*/ 341893 h 1118066"/>
                  <a:gd name="csX25" fmla="*/ 145121 w 1923387"/>
                  <a:gd name="csY25" fmla="*/ 363556 h 1118066"/>
                  <a:gd name="csX26" fmla="*/ 81326 w 1923387"/>
                  <a:gd name="csY26" fmla="*/ 430806 h 1118066"/>
                  <a:gd name="csX27" fmla="*/ -12 w 1923387"/>
                  <a:gd name="csY27" fmla="*/ 383226 h 1118066"/>
                  <a:gd name="csX28" fmla="*/ 84250 w 1923387"/>
                  <a:gd name="csY28" fmla="*/ 292851 h 11180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</a:cxnLst>
                <a:rect l="l" t="t" r="r" b="b"/>
                <a:pathLst>
                  <a:path w="1923387" h="1118066">
                    <a:moveTo>
                      <a:pt x="84250" y="292851"/>
                    </a:moveTo>
                    <a:cubicBezTo>
                      <a:pt x="92623" y="284478"/>
                      <a:pt x="101927" y="276902"/>
                      <a:pt x="110831" y="268795"/>
                    </a:cubicBezTo>
                    <a:lnTo>
                      <a:pt x="124122" y="256700"/>
                    </a:lnTo>
                    <a:lnTo>
                      <a:pt x="138343" y="245669"/>
                    </a:lnTo>
                    <a:cubicBezTo>
                      <a:pt x="157481" y="230784"/>
                      <a:pt x="176885" y="215633"/>
                      <a:pt x="196688" y="200747"/>
                    </a:cubicBezTo>
                    <a:cubicBezTo>
                      <a:pt x="281548" y="142184"/>
                      <a:pt x="374143" y="95709"/>
                      <a:pt x="471802" y="62659"/>
                    </a:cubicBezTo>
                    <a:cubicBezTo>
                      <a:pt x="681712" y="-8278"/>
                      <a:pt x="907239" y="-19233"/>
                      <a:pt x="1123037" y="31028"/>
                    </a:cubicBezTo>
                    <a:cubicBezTo>
                      <a:pt x="1233441" y="56806"/>
                      <a:pt x="1339167" y="99579"/>
                      <a:pt x="1436427" y="157819"/>
                    </a:cubicBezTo>
                    <a:cubicBezTo>
                      <a:pt x="1533687" y="215290"/>
                      <a:pt x="1619850" y="289745"/>
                      <a:pt x="1690807" y="377644"/>
                    </a:cubicBezTo>
                    <a:cubicBezTo>
                      <a:pt x="1788346" y="499570"/>
                      <a:pt x="1857524" y="641667"/>
                      <a:pt x="1893355" y="793637"/>
                    </a:cubicBezTo>
                    <a:cubicBezTo>
                      <a:pt x="1904107" y="838490"/>
                      <a:pt x="1911922" y="883999"/>
                      <a:pt x="1916746" y="929865"/>
                    </a:cubicBezTo>
                    <a:cubicBezTo>
                      <a:pt x="1923578" y="991108"/>
                      <a:pt x="1925133" y="1052829"/>
                      <a:pt x="1921398" y="1114337"/>
                    </a:cubicBezTo>
                    <a:cubicBezTo>
                      <a:pt x="1903190" y="1116065"/>
                      <a:pt x="1883653" y="1115666"/>
                      <a:pt x="1865578" y="1118059"/>
                    </a:cubicBezTo>
                    <a:cubicBezTo>
                      <a:pt x="1853616" y="1117261"/>
                      <a:pt x="1841655" y="1116198"/>
                      <a:pt x="1829693" y="1115002"/>
                    </a:cubicBezTo>
                    <a:cubicBezTo>
                      <a:pt x="1833441" y="1056922"/>
                      <a:pt x="1832152" y="998617"/>
                      <a:pt x="1825839" y="940763"/>
                    </a:cubicBezTo>
                    <a:cubicBezTo>
                      <a:pt x="1821440" y="898911"/>
                      <a:pt x="1814289" y="857405"/>
                      <a:pt x="1804441" y="816497"/>
                    </a:cubicBezTo>
                    <a:cubicBezTo>
                      <a:pt x="1794221" y="772763"/>
                      <a:pt x="1780904" y="729815"/>
                      <a:pt x="1764570" y="687978"/>
                    </a:cubicBezTo>
                    <a:cubicBezTo>
                      <a:pt x="1730001" y="597926"/>
                      <a:pt x="1681478" y="513876"/>
                      <a:pt x="1620767" y="438913"/>
                    </a:cubicBezTo>
                    <a:cubicBezTo>
                      <a:pt x="1556852" y="359263"/>
                      <a:pt x="1479156" y="291738"/>
                      <a:pt x="1391372" y="239556"/>
                    </a:cubicBezTo>
                    <a:cubicBezTo>
                      <a:pt x="1302073" y="186064"/>
                      <a:pt x="1204999" y="146785"/>
                      <a:pt x="1103633" y="123131"/>
                    </a:cubicBezTo>
                    <a:cubicBezTo>
                      <a:pt x="903637" y="76953"/>
                      <a:pt x="694710" y="87492"/>
                      <a:pt x="500376" y="153566"/>
                    </a:cubicBezTo>
                    <a:cubicBezTo>
                      <a:pt x="410758" y="183867"/>
                      <a:pt x="325779" y="226447"/>
                      <a:pt x="247856" y="280092"/>
                    </a:cubicBezTo>
                    <a:lnTo>
                      <a:pt x="194694" y="320894"/>
                    </a:lnTo>
                    <a:lnTo>
                      <a:pt x="181404" y="330994"/>
                    </a:lnTo>
                    <a:lnTo>
                      <a:pt x="169177" y="341893"/>
                    </a:lnTo>
                    <a:cubicBezTo>
                      <a:pt x="161069" y="349202"/>
                      <a:pt x="152829" y="356114"/>
                      <a:pt x="145121" y="363556"/>
                    </a:cubicBezTo>
                    <a:cubicBezTo>
                      <a:pt x="122128" y="385486"/>
                      <a:pt x="100996" y="408079"/>
                      <a:pt x="81326" y="430806"/>
                    </a:cubicBezTo>
                    <a:cubicBezTo>
                      <a:pt x="54745" y="414725"/>
                      <a:pt x="27234" y="398776"/>
                      <a:pt x="-12" y="383226"/>
                    </a:cubicBezTo>
                    <a:cubicBezTo>
                      <a:pt x="26304" y="351496"/>
                      <a:pt x="54440" y="321322"/>
                      <a:pt x="84250" y="292851"/>
                    </a:cubicBezTo>
                    <a:close/>
                  </a:path>
                </a:pathLst>
              </a:custGeom>
              <a:solidFill>
                <a:srgbClr val="00A6E1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BCA88351-B8D6-FFB8-842D-4442635F502C}"/>
                  </a:ext>
                </a:extLst>
              </p:cNvPr>
              <p:cNvSpPr/>
              <p:nvPr/>
            </p:nvSpPr>
            <p:spPr>
              <a:xfrm>
                <a:off x="5660599" y="2181415"/>
                <a:ext cx="1802862" cy="1052125"/>
              </a:xfrm>
              <a:custGeom>
                <a:avLst/>
                <a:gdLst>
                  <a:gd name="csX0" fmla="*/ 69631 w 1802862"/>
                  <a:gd name="csY0" fmla="*/ 275686 h 1052125"/>
                  <a:gd name="csX1" fmla="*/ 94351 w 1802862"/>
                  <a:gd name="csY1" fmla="*/ 253225 h 1052125"/>
                  <a:gd name="csX2" fmla="*/ 107641 w 1802862"/>
                  <a:gd name="csY2" fmla="*/ 242061 h 1052125"/>
                  <a:gd name="csX3" fmla="*/ 120932 w 1802862"/>
                  <a:gd name="csY3" fmla="*/ 231694 h 1052125"/>
                  <a:gd name="csX4" fmla="*/ 175689 w 1802862"/>
                  <a:gd name="csY4" fmla="*/ 189564 h 1052125"/>
                  <a:gd name="csX5" fmla="*/ 435120 w 1802862"/>
                  <a:gd name="csY5" fmla="*/ 59317 h 1052125"/>
                  <a:gd name="csX6" fmla="*/ 1052863 w 1802862"/>
                  <a:gd name="csY6" fmla="*/ 29413 h 1052125"/>
                  <a:gd name="csX7" fmla="*/ 1348709 w 1802862"/>
                  <a:gd name="csY7" fmla="*/ 149028 h 1052125"/>
                  <a:gd name="csX8" fmla="*/ 1585015 w 1802862"/>
                  <a:gd name="csY8" fmla="*/ 353967 h 1052125"/>
                  <a:gd name="csX9" fmla="*/ 1774671 w 1802862"/>
                  <a:gd name="csY9" fmla="*/ 743911 h 1052125"/>
                  <a:gd name="csX10" fmla="*/ 1796733 w 1802862"/>
                  <a:gd name="csY10" fmla="*/ 871899 h 1052125"/>
                  <a:gd name="csX11" fmla="*/ 1800720 w 1802862"/>
                  <a:gd name="csY11" fmla="*/ 1052118 h 1052125"/>
                  <a:gd name="csX12" fmla="*/ 1709680 w 1802862"/>
                  <a:gd name="csY12" fmla="*/ 1042682 h 1052125"/>
                  <a:gd name="csX13" fmla="*/ 1705826 w 1802862"/>
                  <a:gd name="csY13" fmla="*/ 883195 h 1052125"/>
                  <a:gd name="csX14" fmla="*/ 1685890 w 1802862"/>
                  <a:gd name="csY14" fmla="*/ 767302 h 1052125"/>
                  <a:gd name="csX15" fmla="*/ 1648676 w 1802862"/>
                  <a:gd name="csY15" fmla="*/ 647688 h 1052125"/>
                  <a:gd name="csX16" fmla="*/ 1515107 w 1802862"/>
                  <a:gd name="csY16" fmla="*/ 416167 h 1052125"/>
                  <a:gd name="csX17" fmla="*/ 1302459 w 1802862"/>
                  <a:gd name="csY17" fmla="*/ 231827 h 1052125"/>
                  <a:gd name="csX18" fmla="*/ 1032130 w 1802862"/>
                  <a:gd name="csY18" fmla="*/ 122579 h 1052125"/>
                  <a:gd name="csX19" fmla="*/ 463163 w 1802862"/>
                  <a:gd name="csY19" fmla="*/ 150091 h 1052125"/>
                  <a:gd name="csX20" fmla="*/ 226459 w 1802862"/>
                  <a:gd name="csY20" fmla="*/ 268642 h 1052125"/>
                  <a:gd name="csX21" fmla="*/ 177018 w 1802862"/>
                  <a:gd name="csY21" fmla="*/ 306786 h 1052125"/>
                  <a:gd name="csX22" fmla="*/ 164924 w 1802862"/>
                  <a:gd name="csY22" fmla="*/ 316222 h 1052125"/>
                  <a:gd name="csX23" fmla="*/ 153627 w 1802862"/>
                  <a:gd name="csY23" fmla="*/ 326323 h 1052125"/>
                  <a:gd name="csX24" fmla="*/ 131299 w 1802862"/>
                  <a:gd name="csY24" fmla="*/ 346392 h 1052125"/>
                  <a:gd name="csX25" fmla="*/ 80795 w 1802862"/>
                  <a:gd name="csY25" fmla="*/ 399554 h 1052125"/>
                  <a:gd name="csX26" fmla="*/ -12 w 1802862"/>
                  <a:gd name="csY26" fmla="*/ 350778 h 1052125"/>
                  <a:gd name="csX27" fmla="*/ 69631 w 1802862"/>
                  <a:gd name="csY27" fmla="*/ 275686 h 105212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</a:cxnLst>
                <a:rect l="l" t="t" r="r" b="b"/>
                <a:pathLst>
                  <a:path w="1802862" h="1052125">
                    <a:moveTo>
                      <a:pt x="69631" y="275686"/>
                    </a:moveTo>
                    <a:cubicBezTo>
                      <a:pt x="77605" y="267978"/>
                      <a:pt x="86111" y="260801"/>
                      <a:pt x="94351" y="253225"/>
                    </a:cubicBezTo>
                    <a:lnTo>
                      <a:pt x="107641" y="242061"/>
                    </a:lnTo>
                    <a:lnTo>
                      <a:pt x="120932" y="231694"/>
                    </a:lnTo>
                    <a:lnTo>
                      <a:pt x="175689" y="189564"/>
                    </a:lnTo>
                    <a:cubicBezTo>
                      <a:pt x="255751" y="134395"/>
                      <a:pt x="343056" y="90564"/>
                      <a:pt x="435120" y="59317"/>
                    </a:cubicBezTo>
                    <a:cubicBezTo>
                      <a:pt x="634251" y="-7858"/>
                      <a:pt x="848176" y="-18212"/>
                      <a:pt x="1052863" y="29413"/>
                    </a:cubicBezTo>
                    <a:cubicBezTo>
                      <a:pt x="1157047" y="53806"/>
                      <a:pt x="1256846" y="94155"/>
                      <a:pt x="1348709" y="149028"/>
                    </a:cubicBezTo>
                    <a:cubicBezTo>
                      <a:pt x="1439058" y="202716"/>
                      <a:pt x="1519080" y="272120"/>
                      <a:pt x="1585015" y="353967"/>
                    </a:cubicBezTo>
                    <a:cubicBezTo>
                      <a:pt x="1676414" y="468244"/>
                      <a:pt x="1741205" y="601454"/>
                      <a:pt x="1774671" y="743911"/>
                    </a:cubicBezTo>
                    <a:cubicBezTo>
                      <a:pt x="1784798" y="786042"/>
                      <a:pt x="1792174" y="828797"/>
                      <a:pt x="1796733" y="871899"/>
                    </a:cubicBezTo>
                    <a:cubicBezTo>
                      <a:pt x="1803218" y="931746"/>
                      <a:pt x="1804547" y="992045"/>
                      <a:pt x="1800720" y="1052118"/>
                    </a:cubicBezTo>
                    <a:cubicBezTo>
                      <a:pt x="1770284" y="1049726"/>
                      <a:pt x="1739982" y="1046403"/>
                      <a:pt x="1709680" y="1042682"/>
                    </a:cubicBezTo>
                    <a:cubicBezTo>
                      <a:pt x="1712870" y="989506"/>
                      <a:pt x="1711580" y="936158"/>
                      <a:pt x="1705826" y="883195"/>
                    </a:cubicBezTo>
                    <a:cubicBezTo>
                      <a:pt x="1701745" y="844161"/>
                      <a:pt x="1695087" y="805446"/>
                      <a:pt x="1685890" y="767302"/>
                    </a:cubicBezTo>
                    <a:cubicBezTo>
                      <a:pt x="1676347" y="726596"/>
                      <a:pt x="1663907" y="686622"/>
                      <a:pt x="1648676" y="647688"/>
                    </a:cubicBezTo>
                    <a:cubicBezTo>
                      <a:pt x="1616487" y="564025"/>
                      <a:pt x="1571419" y="485907"/>
                      <a:pt x="1515107" y="416167"/>
                    </a:cubicBezTo>
                    <a:cubicBezTo>
                      <a:pt x="1455844" y="342468"/>
                      <a:pt x="1383823" y="280028"/>
                      <a:pt x="1302459" y="231827"/>
                    </a:cubicBezTo>
                    <a:cubicBezTo>
                      <a:pt x="1218529" y="181680"/>
                      <a:pt x="1127343" y="144828"/>
                      <a:pt x="1032130" y="122579"/>
                    </a:cubicBezTo>
                    <a:cubicBezTo>
                      <a:pt x="843590" y="78761"/>
                      <a:pt x="646585" y="88286"/>
                      <a:pt x="463163" y="150091"/>
                    </a:cubicBezTo>
                    <a:cubicBezTo>
                      <a:pt x="379193" y="178544"/>
                      <a:pt x="299543" y="218437"/>
                      <a:pt x="226459" y="268642"/>
                    </a:cubicBezTo>
                    <a:lnTo>
                      <a:pt x="177018" y="306786"/>
                    </a:lnTo>
                    <a:lnTo>
                      <a:pt x="164924" y="316222"/>
                    </a:lnTo>
                    <a:lnTo>
                      <a:pt x="153627" y="326323"/>
                    </a:lnTo>
                    <a:cubicBezTo>
                      <a:pt x="146184" y="333101"/>
                      <a:pt x="138476" y="339613"/>
                      <a:pt x="131299" y="346392"/>
                    </a:cubicBezTo>
                    <a:cubicBezTo>
                      <a:pt x="113357" y="363403"/>
                      <a:pt x="96610" y="381080"/>
                      <a:pt x="80795" y="399554"/>
                    </a:cubicBezTo>
                    <a:cubicBezTo>
                      <a:pt x="54214" y="383073"/>
                      <a:pt x="27274" y="366815"/>
                      <a:pt x="-12" y="350778"/>
                    </a:cubicBezTo>
                    <a:cubicBezTo>
                      <a:pt x="21865" y="324545"/>
                      <a:pt x="45123" y="299479"/>
                      <a:pt x="69631" y="275686"/>
                    </a:cubicBezTo>
                    <a:close/>
                  </a:path>
                </a:pathLst>
              </a:custGeom>
              <a:solidFill>
                <a:srgbClr val="A5BF2D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0834BD1-847F-D22D-FCE8-BF1BB602A5C5}"/>
                  </a:ext>
                </a:extLst>
              </p:cNvPr>
              <p:cNvSpPr/>
              <p:nvPr/>
            </p:nvSpPr>
            <p:spPr>
              <a:xfrm>
                <a:off x="5716951" y="2246356"/>
                <a:ext cx="1683554" cy="981071"/>
              </a:xfrm>
              <a:custGeom>
                <a:avLst/>
                <a:gdLst>
                  <a:gd name="csX0" fmla="*/ 55676 w 1683554"/>
                  <a:gd name="csY0" fmla="*/ 259123 h 981071"/>
                  <a:gd name="csX1" fmla="*/ 78668 w 1683554"/>
                  <a:gd name="csY1" fmla="*/ 238257 h 981071"/>
                  <a:gd name="csX2" fmla="*/ 90364 w 1683554"/>
                  <a:gd name="csY2" fmla="*/ 227757 h 981071"/>
                  <a:gd name="csX3" fmla="*/ 102990 w 1683554"/>
                  <a:gd name="csY3" fmla="*/ 218188 h 981071"/>
                  <a:gd name="csX4" fmla="*/ 154158 w 1683554"/>
                  <a:gd name="csY4" fmla="*/ 178316 h 981071"/>
                  <a:gd name="csX5" fmla="*/ 397774 w 1683554"/>
                  <a:gd name="csY5" fmla="*/ 56177 h 981071"/>
                  <a:gd name="csX6" fmla="*/ 982556 w 1683554"/>
                  <a:gd name="csY6" fmla="*/ 27868 h 981071"/>
                  <a:gd name="csX7" fmla="*/ 1480950 w 1683554"/>
                  <a:gd name="csY7" fmla="*/ 331290 h 981071"/>
                  <a:gd name="csX8" fmla="*/ 1657182 w 1683554"/>
                  <a:gd name="csY8" fmla="*/ 694786 h 981071"/>
                  <a:gd name="csX9" fmla="*/ 1677783 w 1683554"/>
                  <a:gd name="csY9" fmla="*/ 814400 h 981071"/>
                  <a:gd name="csX10" fmla="*/ 1681637 w 1683554"/>
                  <a:gd name="csY10" fmla="*/ 981064 h 981071"/>
                  <a:gd name="csX11" fmla="*/ 1630601 w 1683554"/>
                  <a:gd name="csY11" fmla="*/ 975083 h 981071"/>
                  <a:gd name="csX12" fmla="*/ 1590730 w 1683554"/>
                  <a:gd name="csY12" fmla="*/ 970564 h 981071"/>
                  <a:gd name="csX13" fmla="*/ 1587009 w 1683554"/>
                  <a:gd name="csY13" fmla="*/ 825166 h 981071"/>
                  <a:gd name="csX14" fmla="*/ 1568535 w 1683554"/>
                  <a:gd name="csY14" fmla="*/ 717646 h 981071"/>
                  <a:gd name="csX15" fmla="*/ 1533980 w 1683554"/>
                  <a:gd name="csY15" fmla="*/ 606670 h 981071"/>
                  <a:gd name="csX16" fmla="*/ 1410644 w 1683554"/>
                  <a:gd name="csY16" fmla="*/ 392825 h 981071"/>
                  <a:gd name="csX17" fmla="*/ 1214342 w 1683554"/>
                  <a:gd name="csY17" fmla="*/ 222574 h 981071"/>
                  <a:gd name="csX18" fmla="*/ 961823 w 1683554"/>
                  <a:gd name="csY18" fmla="*/ 120503 h 981071"/>
                  <a:gd name="csX19" fmla="*/ 426215 w 1683554"/>
                  <a:gd name="csY19" fmla="*/ 146419 h 981071"/>
                  <a:gd name="csX20" fmla="*/ 205460 w 1683554"/>
                  <a:gd name="csY20" fmla="*/ 256996 h 981071"/>
                  <a:gd name="csX21" fmla="*/ 159608 w 1683554"/>
                  <a:gd name="csY21" fmla="*/ 292349 h 981071"/>
                  <a:gd name="csX22" fmla="*/ 148311 w 1683554"/>
                  <a:gd name="csY22" fmla="*/ 300988 h 981071"/>
                  <a:gd name="csX23" fmla="*/ 137811 w 1683554"/>
                  <a:gd name="csY23" fmla="*/ 310291 h 981071"/>
                  <a:gd name="csX24" fmla="*/ 117477 w 1683554"/>
                  <a:gd name="csY24" fmla="*/ 328765 h 981071"/>
                  <a:gd name="csX25" fmla="*/ 79732 w 1683554"/>
                  <a:gd name="csY25" fmla="*/ 367308 h 981071"/>
                  <a:gd name="csX26" fmla="*/ -12 w 1683554"/>
                  <a:gd name="csY26" fmla="*/ 317734 h 981071"/>
                  <a:gd name="csX27" fmla="*/ 55676 w 1683554"/>
                  <a:gd name="csY27" fmla="*/ 259123 h 98107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</a:cxnLst>
                <a:rect l="l" t="t" r="r" b="b"/>
                <a:pathLst>
                  <a:path w="1683554" h="981071">
                    <a:moveTo>
                      <a:pt x="55676" y="259123"/>
                    </a:moveTo>
                    <a:cubicBezTo>
                      <a:pt x="62986" y="251813"/>
                      <a:pt x="70960" y="245832"/>
                      <a:pt x="78668" y="238257"/>
                    </a:cubicBezTo>
                    <a:lnTo>
                      <a:pt x="90364" y="227757"/>
                    </a:lnTo>
                    <a:lnTo>
                      <a:pt x="102990" y="218188"/>
                    </a:lnTo>
                    <a:lnTo>
                      <a:pt x="154158" y="178316"/>
                    </a:lnTo>
                    <a:cubicBezTo>
                      <a:pt x="229329" y="126553"/>
                      <a:pt x="311319" y="85449"/>
                      <a:pt x="397774" y="56177"/>
                    </a:cubicBezTo>
                    <a:cubicBezTo>
                      <a:pt x="586273" y="-7448"/>
                      <a:pt x="788794" y="-17251"/>
                      <a:pt x="982556" y="27868"/>
                    </a:cubicBezTo>
                    <a:cubicBezTo>
                      <a:pt x="1178857" y="73986"/>
                      <a:pt x="1361867" y="180576"/>
                      <a:pt x="1480950" y="331290"/>
                    </a:cubicBezTo>
                    <a:cubicBezTo>
                      <a:pt x="1565943" y="437871"/>
                      <a:pt x="1626149" y="562042"/>
                      <a:pt x="1657182" y="694786"/>
                    </a:cubicBezTo>
                    <a:cubicBezTo>
                      <a:pt x="1666645" y="734166"/>
                      <a:pt x="1673530" y="774117"/>
                      <a:pt x="1677783" y="814400"/>
                    </a:cubicBezTo>
                    <a:cubicBezTo>
                      <a:pt x="1683830" y="869742"/>
                      <a:pt x="1685119" y="925496"/>
                      <a:pt x="1681637" y="981064"/>
                    </a:cubicBezTo>
                    <a:lnTo>
                      <a:pt x="1630601" y="975083"/>
                    </a:lnTo>
                    <a:cubicBezTo>
                      <a:pt x="1617311" y="973488"/>
                      <a:pt x="1604020" y="971893"/>
                      <a:pt x="1590730" y="970564"/>
                    </a:cubicBezTo>
                    <a:cubicBezTo>
                      <a:pt x="1593587" y="922080"/>
                      <a:pt x="1592351" y="873437"/>
                      <a:pt x="1587009" y="825166"/>
                    </a:cubicBezTo>
                    <a:cubicBezTo>
                      <a:pt x="1583221" y="788962"/>
                      <a:pt x="1577054" y="753038"/>
                      <a:pt x="1568535" y="717646"/>
                    </a:cubicBezTo>
                    <a:cubicBezTo>
                      <a:pt x="1559697" y="679870"/>
                      <a:pt x="1548147" y="642781"/>
                      <a:pt x="1533980" y="606670"/>
                    </a:cubicBezTo>
                    <a:cubicBezTo>
                      <a:pt x="1504302" y="529377"/>
                      <a:pt x="1462689" y="457219"/>
                      <a:pt x="1410644" y="392825"/>
                    </a:cubicBezTo>
                    <a:cubicBezTo>
                      <a:pt x="1355993" y="324714"/>
                      <a:pt x="1289500" y="267037"/>
                      <a:pt x="1214342" y="222574"/>
                    </a:cubicBezTo>
                    <a:cubicBezTo>
                      <a:pt x="1135915" y="175785"/>
                      <a:pt x="1050736" y="141358"/>
                      <a:pt x="961823" y="120503"/>
                    </a:cubicBezTo>
                    <a:cubicBezTo>
                      <a:pt x="784341" y="79301"/>
                      <a:pt x="598885" y="88273"/>
                      <a:pt x="426215" y="146419"/>
                    </a:cubicBezTo>
                    <a:cubicBezTo>
                      <a:pt x="347868" y="172890"/>
                      <a:pt x="273574" y="210103"/>
                      <a:pt x="205460" y="256996"/>
                    </a:cubicBezTo>
                    <a:lnTo>
                      <a:pt x="159608" y="292349"/>
                    </a:lnTo>
                    <a:lnTo>
                      <a:pt x="148311" y="300988"/>
                    </a:lnTo>
                    <a:lnTo>
                      <a:pt x="137811" y="310291"/>
                    </a:lnTo>
                    <a:cubicBezTo>
                      <a:pt x="131033" y="316538"/>
                      <a:pt x="124521" y="322386"/>
                      <a:pt x="117477" y="328765"/>
                    </a:cubicBezTo>
                    <a:cubicBezTo>
                      <a:pt x="104186" y="342056"/>
                      <a:pt x="91693" y="354283"/>
                      <a:pt x="79732" y="367308"/>
                    </a:cubicBezTo>
                    <a:cubicBezTo>
                      <a:pt x="53151" y="350694"/>
                      <a:pt x="26569" y="334081"/>
                      <a:pt x="-12" y="317734"/>
                    </a:cubicBezTo>
                    <a:cubicBezTo>
                      <a:pt x="16867" y="298064"/>
                      <a:pt x="35740" y="278261"/>
                      <a:pt x="55676" y="259123"/>
                    </a:cubicBezTo>
                    <a:close/>
                  </a:path>
                </a:pathLst>
              </a:custGeom>
              <a:solidFill>
                <a:srgbClr val="FFE57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34FD3327-6C8D-EBE7-14B5-F683B12F1DDD}"/>
                  </a:ext>
                </a:extLst>
              </p:cNvPr>
              <p:cNvSpPr/>
              <p:nvPr/>
            </p:nvSpPr>
            <p:spPr>
              <a:xfrm>
                <a:off x="5771973" y="2312275"/>
                <a:ext cx="1565522" cy="907842"/>
              </a:xfrm>
              <a:custGeom>
                <a:avLst/>
                <a:gdLst>
                  <a:gd name="csX0" fmla="*/ 43050 w 1565522"/>
                  <a:gd name="csY0" fmla="*/ 241448 h 907842"/>
                  <a:gd name="csX1" fmla="*/ 64314 w 1565522"/>
                  <a:gd name="csY1" fmla="*/ 222310 h 907842"/>
                  <a:gd name="csX2" fmla="*/ 75213 w 1565522"/>
                  <a:gd name="csY2" fmla="*/ 212608 h 907842"/>
                  <a:gd name="csX3" fmla="*/ 86775 w 1565522"/>
                  <a:gd name="csY3" fmla="*/ 203703 h 907842"/>
                  <a:gd name="csX4" fmla="*/ 134356 w 1565522"/>
                  <a:gd name="csY4" fmla="*/ 167021 h 907842"/>
                  <a:gd name="csX5" fmla="*/ 362288 w 1565522"/>
                  <a:gd name="csY5" fmla="*/ 52856 h 907842"/>
                  <a:gd name="csX6" fmla="*/ 912914 w 1565522"/>
                  <a:gd name="csY6" fmla="*/ 26275 h 907842"/>
                  <a:gd name="csX7" fmla="*/ 1173541 w 1565522"/>
                  <a:gd name="csY7" fmla="*/ 131536 h 907842"/>
                  <a:gd name="csX8" fmla="*/ 1377284 w 1565522"/>
                  <a:gd name="csY8" fmla="*/ 307901 h 907842"/>
                  <a:gd name="csX9" fmla="*/ 1505272 w 1565522"/>
                  <a:gd name="csY9" fmla="*/ 529719 h 907842"/>
                  <a:gd name="csX10" fmla="*/ 1541023 w 1565522"/>
                  <a:gd name="csY10" fmla="*/ 644682 h 907842"/>
                  <a:gd name="csX11" fmla="*/ 1560162 w 1565522"/>
                  <a:gd name="csY11" fmla="*/ 755924 h 907842"/>
                  <a:gd name="csX12" fmla="*/ 1564016 w 1565522"/>
                  <a:gd name="csY12" fmla="*/ 907834 h 907842"/>
                  <a:gd name="csX13" fmla="*/ 1472843 w 1565522"/>
                  <a:gd name="csY13" fmla="*/ 898797 h 907842"/>
                  <a:gd name="csX14" fmla="*/ 1469255 w 1565522"/>
                  <a:gd name="csY14" fmla="*/ 766689 h 907842"/>
                  <a:gd name="csX15" fmla="*/ 1452243 w 1565522"/>
                  <a:gd name="csY15" fmla="*/ 667542 h 907842"/>
                  <a:gd name="csX16" fmla="*/ 1420478 w 1565522"/>
                  <a:gd name="csY16" fmla="*/ 565338 h 907842"/>
                  <a:gd name="csX17" fmla="*/ 1307243 w 1565522"/>
                  <a:gd name="csY17" fmla="*/ 369303 h 907842"/>
                  <a:gd name="csX18" fmla="*/ 1127688 w 1565522"/>
                  <a:gd name="csY18" fmla="*/ 213804 h 907842"/>
                  <a:gd name="csX19" fmla="*/ 892712 w 1565522"/>
                  <a:gd name="csY19" fmla="*/ 118910 h 907842"/>
                  <a:gd name="csX20" fmla="*/ 390597 w 1565522"/>
                  <a:gd name="csY20" fmla="*/ 143364 h 907842"/>
                  <a:gd name="csX21" fmla="*/ 185524 w 1565522"/>
                  <a:gd name="csY21" fmla="*/ 245967 h 907842"/>
                  <a:gd name="csX22" fmla="*/ 143260 w 1565522"/>
                  <a:gd name="csY22" fmla="*/ 278529 h 907842"/>
                  <a:gd name="csX23" fmla="*/ 132894 w 1565522"/>
                  <a:gd name="csY23" fmla="*/ 286503 h 907842"/>
                  <a:gd name="csX24" fmla="*/ 123324 w 1565522"/>
                  <a:gd name="csY24" fmla="*/ 295009 h 907842"/>
                  <a:gd name="csX25" fmla="*/ 104718 w 1565522"/>
                  <a:gd name="csY25" fmla="*/ 311888 h 907842"/>
                  <a:gd name="csX26" fmla="*/ 79732 w 1565522"/>
                  <a:gd name="csY26" fmla="*/ 337007 h 907842"/>
                  <a:gd name="csX27" fmla="*/ -12 w 1565522"/>
                  <a:gd name="csY27" fmla="*/ 286503 h 907842"/>
                  <a:gd name="csX28" fmla="*/ 43050 w 1565522"/>
                  <a:gd name="csY28" fmla="*/ 241448 h 9078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</a:cxnLst>
                <a:rect l="l" t="t" r="r" b="b"/>
                <a:pathLst>
                  <a:path w="1565522" h="907842">
                    <a:moveTo>
                      <a:pt x="43050" y="241448"/>
                    </a:moveTo>
                    <a:cubicBezTo>
                      <a:pt x="49828" y="234803"/>
                      <a:pt x="57271" y="228157"/>
                      <a:pt x="64314" y="222310"/>
                    </a:cubicBezTo>
                    <a:lnTo>
                      <a:pt x="75213" y="212608"/>
                    </a:lnTo>
                    <a:lnTo>
                      <a:pt x="86775" y="203703"/>
                    </a:lnTo>
                    <a:lnTo>
                      <a:pt x="134356" y="167021"/>
                    </a:lnTo>
                    <a:cubicBezTo>
                      <a:pt x="204702" y="118644"/>
                      <a:pt x="281415" y="80225"/>
                      <a:pt x="362288" y="52856"/>
                    </a:cubicBezTo>
                    <a:cubicBezTo>
                      <a:pt x="539783" y="-7034"/>
                      <a:pt x="730475" y="-16239"/>
                      <a:pt x="912914" y="26275"/>
                    </a:cubicBezTo>
                    <a:cubicBezTo>
                      <a:pt x="1004725" y="47631"/>
                      <a:pt x="1092655" y="83143"/>
                      <a:pt x="1173541" y="131536"/>
                    </a:cubicBezTo>
                    <a:cubicBezTo>
                      <a:pt x="1251516" y="177574"/>
                      <a:pt x="1320547" y="237321"/>
                      <a:pt x="1377284" y="307901"/>
                    </a:cubicBezTo>
                    <a:cubicBezTo>
                      <a:pt x="1431244" y="374719"/>
                      <a:pt x="1474425" y="449562"/>
                      <a:pt x="1505272" y="529719"/>
                    </a:cubicBezTo>
                    <a:cubicBezTo>
                      <a:pt x="1519905" y="567143"/>
                      <a:pt x="1531853" y="605560"/>
                      <a:pt x="1541023" y="644682"/>
                    </a:cubicBezTo>
                    <a:cubicBezTo>
                      <a:pt x="1549835" y="681298"/>
                      <a:pt x="1556228" y="718458"/>
                      <a:pt x="1560162" y="755924"/>
                    </a:cubicBezTo>
                    <a:cubicBezTo>
                      <a:pt x="1565611" y="806375"/>
                      <a:pt x="1566900" y="857171"/>
                      <a:pt x="1564016" y="907834"/>
                    </a:cubicBezTo>
                    <a:cubicBezTo>
                      <a:pt x="1533714" y="904286"/>
                      <a:pt x="1503318" y="901282"/>
                      <a:pt x="1472843" y="898797"/>
                    </a:cubicBezTo>
                    <a:cubicBezTo>
                      <a:pt x="1475289" y="854739"/>
                      <a:pt x="1474093" y="810548"/>
                      <a:pt x="1469255" y="766689"/>
                    </a:cubicBezTo>
                    <a:cubicBezTo>
                      <a:pt x="1465786" y="733303"/>
                      <a:pt x="1460098" y="700183"/>
                      <a:pt x="1452243" y="667542"/>
                    </a:cubicBezTo>
                    <a:cubicBezTo>
                      <a:pt x="1444122" y="632757"/>
                      <a:pt x="1433503" y="598601"/>
                      <a:pt x="1420478" y="565338"/>
                    </a:cubicBezTo>
                    <a:cubicBezTo>
                      <a:pt x="1393233" y="494469"/>
                      <a:pt x="1355023" y="428318"/>
                      <a:pt x="1307243" y="369303"/>
                    </a:cubicBezTo>
                    <a:cubicBezTo>
                      <a:pt x="1257298" y="307025"/>
                      <a:pt x="1196467" y="254337"/>
                      <a:pt x="1127688" y="213804"/>
                    </a:cubicBezTo>
                    <a:cubicBezTo>
                      <a:pt x="1054710" y="170271"/>
                      <a:pt x="975459" y="138262"/>
                      <a:pt x="892712" y="118910"/>
                    </a:cubicBezTo>
                    <a:cubicBezTo>
                      <a:pt x="726315" y="80364"/>
                      <a:pt x="552462" y="88830"/>
                      <a:pt x="390597" y="143364"/>
                    </a:cubicBezTo>
                    <a:cubicBezTo>
                      <a:pt x="317831" y="167930"/>
                      <a:pt x="248813" y="202460"/>
                      <a:pt x="185524" y="245967"/>
                    </a:cubicBezTo>
                    <a:lnTo>
                      <a:pt x="143260" y="278529"/>
                    </a:lnTo>
                    <a:lnTo>
                      <a:pt x="132894" y="286503"/>
                    </a:lnTo>
                    <a:lnTo>
                      <a:pt x="123324" y="295009"/>
                    </a:lnTo>
                    <a:cubicBezTo>
                      <a:pt x="117211" y="300724"/>
                      <a:pt x="110698" y="305907"/>
                      <a:pt x="104718" y="311888"/>
                    </a:cubicBezTo>
                    <a:cubicBezTo>
                      <a:pt x="96079" y="319995"/>
                      <a:pt x="87839" y="328501"/>
                      <a:pt x="79732" y="337007"/>
                    </a:cubicBezTo>
                    <a:cubicBezTo>
                      <a:pt x="53151" y="319995"/>
                      <a:pt x="26569" y="303160"/>
                      <a:pt x="-12" y="286503"/>
                    </a:cubicBezTo>
                    <a:cubicBezTo>
                      <a:pt x="13412" y="271086"/>
                      <a:pt x="27766" y="256068"/>
                      <a:pt x="43050" y="241448"/>
                    </a:cubicBezTo>
                    <a:close/>
                  </a:path>
                </a:pathLst>
              </a:custGeom>
              <a:solidFill>
                <a:srgbClr val="FDBC14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C6996896-9509-7F8D-F2C8-CAFBA884436A}"/>
                  </a:ext>
                </a:extLst>
              </p:cNvPr>
              <p:cNvSpPr/>
              <p:nvPr/>
            </p:nvSpPr>
            <p:spPr>
              <a:xfrm>
                <a:off x="6821817" y="2952806"/>
                <a:ext cx="1080232" cy="628940"/>
              </a:xfrm>
              <a:custGeom>
                <a:avLst/>
                <a:gdLst>
                  <a:gd name="csX0" fmla="*/ 1078088 w 1080232"/>
                  <a:gd name="csY0" fmla="*/ 517830 h 628940"/>
                  <a:gd name="csX1" fmla="*/ 1024129 w 1080232"/>
                  <a:gd name="csY1" fmla="*/ 411506 h 628940"/>
                  <a:gd name="csX2" fmla="*/ 960866 w 1080232"/>
                  <a:gd name="csY2" fmla="*/ 383197 h 628940"/>
                  <a:gd name="csX3" fmla="*/ 967777 w 1080232"/>
                  <a:gd name="csY3" fmla="*/ 355685 h 628940"/>
                  <a:gd name="csX4" fmla="*/ 934285 w 1080232"/>
                  <a:gd name="csY4" fmla="*/ 268898 h 628940"/>
                  <a:gd name="csX5" fmla="*/ 853080 w 1080232"/>
                  <a:gd name="csY5" fmla="*/ 222913 h 628940"/>
                  <a:gd name="csX6" fmla="*/ 814405 w 1080232"/>
                  <a:gd name="csY6" fmla="*/ 221850 h 628940"/>
                  <a:gd name="csX7" fmla="*/ 812411 w 1080232"/>
                  <a:gd name="csY7" fmla="*/ 150081 h 628940"/>
                  <a:gd name="csX8" fmla="*/ 738915 w 1080232"/>
                  <a:gd name="csY8" fmla="*/ 97717 h 628940"/>
                  <a:gd name="csX9" fmla="*/ 653324 w 1080232"/>
                  <a:gd name="csY9" fmla="*/ 112336 h 628940"/>
                  <a:gd name="csX10" fmla="*/ 632723 w 1080232"/>
                  <a:gd name="csY10" fmla="*/ 125627 h 628940"/>
                  <a:gd name="csX11" fmla="*/ 599098 w 1080232"/>
                  <a:gd name="csY11" fmla="*/ 90141 h 628940"/>
                  <a:gd name="csX12" fmla="*/ 490382 w 1080232"/>
                  <a:gd name="csY12" fmla="*/ 60769 h 628940"/>
                  <a:gd name="csX13" fmla="*/ 394557 w 1080232"/>
                  <a:gd name="csY13" fmla="*/ 104362 h 628940"/>
                  <a:gd name="csX14" fmla="*/ 384723 w 1080232"/>
                  <a:gd name="csY14" fmla="*/ 115526 h 628940"/>
                  <a:gd name="csX15" fmla="*/ 379539 w 1080232"/>
                  <a:gd name="csY15" fmla="*/ 109279 h 628940"/>
                  <a:gd name="csX16" fmla="*/ 318934 w 1080232"/>
                  <a:gd name="csY16" fmla="*/ 62895 h 628940"/>
                  <a:gd name="csX17" fmla="*/ 212610 w 1080232"/>
                  <a:gd name="csY17" fmla="*/ 56117 h 628940"/>
                  <a:gd name="csX18" fmla="*/ 155860 w 1080232"/>
                  <a:gd name="csY18" fmla="*/ 13322 h 628940"/>
                  <a:gd name="csX19" fmla="*/ 22157 w 1080232"/>
                  <a:gd name="csY19" fmla="*/ 36713 h 628940"/>
                  <a:gd name="csX20" fmla="*/ 22157 w 1080232"/>
                  <a:gd name="csY20" fmla="*/ 151144 h 628940"/>
                  <a:gd name="csX21" fmla="*/ 112400 w 1080232"/>
                  <a:gd name="csY21" fmla="*/ 196465 h 628940"/>
                  <a:gd name="csX22" fmla="*/ 112400 w 1080232"/>
                  <a:gd name="csY22" fmla="*/ 197528 h 628940"/>
                  <a:gd name="csX23" fmla="*/ 128614 w 1080232"/>
                  <a:gd name="csY23" fmla="*/ 255209 h 628940"/>
                  <a:gd name="csX24" fmla="*/ 118513 w 1080232"/>
                  <a:gd name="csY24" fmla="*/ 270360 h 628940"/>
                  <a:gd name="csX25" fmla="*/ 126621 w 1080232"/>
                  <a:gd name="csY25" fmla="*/ 374824 h 628940"/>
                  <a:gd name="csX26" fmla="*/ 227761 w 1080232"/>
                  <a:gd name="csY26" fmla="*/ 447390 h 628940"/>
                  <a:gd name="csX27" fmla="*/ 322921 w 1080232"/>
                  <a:gd name="csY27" fmla="*/ 457491 h 628940"/>
                  <a:gd name="csX28" fmla="*/ 339402 w 1080232"/>
                  <a:gd name="csY28" fmla="*/ 509457 h 628940"/>
                  <a:gd name="csX29" fmla="*/ 447719 w 1080232"/>
                  <a:gd name="csY29" fmla="*/ 597839 h 628940"/>
                  <a:gd name="csX30" fmla="*/ 597769 w 1080232"/>
                  <a:gd name="csY30" fmla="*/ 612990 h 628940"/>
                  <a:gd name="csX31" fmla="*/ 674721 w 1080232"/>
                  <a:gd name="csY31" fmla="*/ 580561 h 628940"/>
                  <a:gd name="csX32" fmla="*/ 680303 w 1080232"/>
                  <a:gd name="csY32" fmla="*/ 587605 h 628940"/>
                  <a:gd name="csX33" fmla="*/ 766692 w 1080232"/>
                  <a:gd name="csY33" fmla="*/ 628141 h 628940"/>
                  <a:gd name="csX34" fmla="*/ 862915 w 1080232"/>
                  <a:gd name="csY34" fmla="*/ 609800 h 628940"/>
                  <a:gd name="csX35" fmla="*/ 900793 w 1080232"/>
                  <a:gd name="csY35" fmla="*/ 584149 h 628940"/>
                  <a:gd name="csX36" fmla="*/ 909299 w 1080232"/>
                  <a:gd name="csY36" fmla="*/ 573517 h 628940"/>
                  <a:gd name="csX37" fmla="*/ 976549 w 1080232"/>
                  <a:gd name="csY37" fmla="*/ 588269 h 628940"/>
                  <a:gd name="csX38" fmla="*/ 1078088 w 1080232"/>
                  <a:gd name="csY38" fmla="*/ 517830 h 6289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</a:cxnLst>
                <a:rect l="l" t="t" r="r" b="b"/>
                <a:pathLst>
                  <a:path w="1080232" h="628940">
                    <a:moveTo>
                      <a:pt x="1078088" y="517830"/>
                    </a:moveTo>
                    <a:cubicBezTo>
                      <a:pt x="1088588" y="472110"/>
                      <a:pt x="1058684" y="436492"/>
                      <a:pt x="1024129" y="411506"/>
                    </a:cubicBezTo>
                    <a:cubicBezTo>
                      <a:pt x="1005124" y="397976"/>
                      <a:pt x="983619" y="388354"/>
                      <a:pt x="960866" y="383197"/>
                    </a:cubicBezTo>
                    <a:cubicBezTo>
                      <a:pt x="964149" y="374305"/>
                      <a:pt x="966462" y="365082"/>
                      <a:pt x="967777" y="355685"/>
                    </a:cubicBezTo>
                    <a:cubicBezTo>
                      <a:pt x="970249" y="323190"/>
                      <a:pt x="957955" y="291306"/>
                      <a:pt x="934285" y="268898"/>
                    </a:cubicBezTo>
                    <a:cubicBezTo>
                      <a:pt x="912741" y="245401"/>
                      <a:pt x="884313" y="229306"/>
                      <a:pt x="853080" y="222913"/>
                    </a:cubicBezTo>
                    <a:cubicBezTo>
                      <a:pt x="840334" y="220428"/>
                      <a:pt x="827270" y="220069"/>
                      <a:pt x="814405" y="221850"/>
                    </a:cubicBezTo>
                    <a:cubicBezTo>
                      <a:pt x="823881" y="198711"/>
                      <a:pt x="823150" y="172662"/>
                      <a:pt x="812411" y="150081"/>
                    </a:cubicBezTo>
                    <a:cubicBezTo>
                      <a:pt x="797725" y="121852"/>
                      <a:pt x="770386" y="102382"/>
                      <a:pt x="738915" y="97717"/>
                    </a:cubicBezTo>
                    <a:cubicBezTo>
                      <a:pt x="709556" y="91935"/>
                      <a:pt x="679094" y="97145"/>
                      <a:pt x="653324" y="112336"/>
                    </a:cubicBezTo>
                    <a:cubicBezTo>
                      <a:pt x="646147" y="116270"/>
                      <a:pt x="639262" y="120709"/>
                      <a:pt x="632723" y="125627"/>
                    </a:cubicBezTo>
                    <a:cubicBezTo>
                      <a:pt x="623128" y="112363"/>
                      <a:pt x="611831" y="100428"/>
                      <a:pt x="599098" y="90141"/>
                    </a:cubicBezTo>
                    <a:cubicBezTo>
                      <a:pt x="568583" y="65527"/>
                      <a:pt x="529137" y="54868"/>
                      <a:pt x="490382" y="60769"/>
                    </a:cubicBezTo>
                    <a:cubicBezTo>
                      <a:pt x="454617" y="64756"/>
                      <a:pt x="421059" y="80027"/>
                      <a:pt x="394557" y="104362"/>
                    </a:cubicBezTo>
                    <a:cubicBezTo>
                      <a:pt x="390996" y="107817"/>
                      <a:pt x="387700" y="111552"/>
                      <a:pt x="384723" y="115526"/>
                    </a:cubicBezTo>
                    <a:lnTo>
                      <a:pt x="379539" y="109279"/>
                    </a:lnTo>
                    <a:cubicBezTo>
                      <a:pt x="362846" y="89702"/>
                      <a:pt x="342193" y="73887"/>
                      <a:pt x="318934" y="62895"/>
                    </a:cubicBezTo>
                    <a:cubicBezTo>
                      <a:pt x="285402" y="48183"/>
                      <a:pt x="247751" y="45790"/>
                      <a:pt x="212610" y="56117"/>
                    </a:cubicBezTo>
                    <a:cubicBezTo>
                      <a:pt x="197193" y="37723"/>
                      <a:pt x="177789" y="23077"/>
                      <a:pt x="155860" y="13322"/>
                    </a:cubicBezTo>
                    <a:cubicBezTo>
                      <a:pt x="111297" y="-11025"/>
                      <a:pt x="55809" y="-1319"/>
                      <a:pt x="22157" y="36713"/>
                    </a:cubicBezTo>
                    <a:cubicBezTo>
                      <a:pt x="-7401" y="69129"/>
                      <a:pt x="-7401" y="118729"/>
                      <a:pt x="22157" y="151144"/>
                    </a:cubicBezTo>
                    <a:cubicBezTo>
                      <a:pt x="46266" y="175984"/>
                      <a:pt x="78070" y="191960"/>
                      <a:pt x="112400" y="196465"/>
                    </a:cubicBezTo>
                    <a:lnTo>
                      <a:pt x="112400" y="197528"/>
                    </a:lnTo>
                    <a:cubicBezTo>
                      <a:pt x="112068" y="217929"/>
                      <a:pt x="117703" y="237971"/>
                      <a:pt x="128614" y="255209"/>
                    </a:cubicBezTo>
                    <a:cubicBezTo>
                      <a:pt x="124879" y="260007"/>
                      <a:pt x="121504" y="265071"/>
                      <a:pt x="118513" y="270360"/>
                    </a:cubicBezTo>
                    <a:cubicBezTo>
                      <a:pt x="100864" y="303839"/>
                      <a:pt x="104014" y="344468"/>
                      <a:pt x="126621" y="374824"/>
                    </a:cubicBezTo>
                    <a:cubicBezTo>
                      <a:pt x="152736" y="408143"/>
                      <a:pt x="187824" y="433315"/>
                      <a:pt x="227761" y="447390"/>
                    </a:cubicBezTo>
                    <a:cubicBezTo>
                      <a:pt x="257891" y="459644"/>
                      <a:pt x="290878" y="463152"/>
                      <a:pt x="322921" y="457491"/>
                    </a:cubicBezTo>
                    <a:cubicBezTo>
                      <a:pt x="325633" y="475579"/>
                      <a:pt x="331188" y="493109"/>
                      <a:pt x="339402" y="509457"/>
                    </a:cubicBezTo>
                    <a:cubicBezTo>
                      <a:pt x="361065" y="551986"/>
                      <a:pt x="404658" y="580295"/>
                      <a:pt x="447719" y="597839"/>
                    </a:cubicBezTo>
                    <a:cubicBezTo>
                      <a:pt x="495326" y="616871"/>
                      <a:pt x="547318" y="622120"/>
                      <a:pt x="597769" y="612990"/>
                    </a:cubicBezTo>
                    <a:cubicBezTo>
                      <a:pt x="625626" y="608444"/>
                      <a:pt x="652008" y="597320"/>
                      <a:pt x="674721" y="580561"/>
                    </a:cubicBezTo>
                    <a:cubicBezTo>
                      <a:pt x="676449" y="582953"/>
                      <a:pt x="678310" y="585345"/>
                      <a:pt x="680303" y="587605"/>
                    </a:cubicBezTo>
                    <a:cubicBezTo>
                      <a:pt x="703362" y="610970"/>
                      <a:pt x="733984" y="625337"/>
                      <a:pt x="766692" y="628141"/>
                    </a:cubicBezTo>
                    <a:cubicBezTo>
                      <a:pt x="799852" y="631304"/>
                      <a:pt x="833237" y="624951"/>
                      <a:pt x="862915" y="609800"/>
                    </a:cubicBezTo>
                    <a:cubicBezTo>
                      <a:pt x="876710" y="603115"/>
                      <a:pt x="889470" y="594476"/>
                      <a:pt x="900793" y="584149"/>
                    </a:cubicBezTo>
                    <a:cubicBezTo>
                      <a:pt x="904142" y="581039"/>
                      <a:pt x="907000" y="577464"/>
                      <a:pt x="909299" y="573517"/>
                    </a:cubicBezTo>
                    <a:cubicBezTo>
                      <a:pt x="930125" y="583990"/>
                      <a:pt x="953251" y="589067"/>
                      <a:pt x="976549" y="588269"/>
                    </a:cubicBezTo>
                    <a:cubicBezTo>
                      <a:pt x="1021471" y="586276"/>
                      <a:pt x="1067323" y="565277"/>
                      <a:pt x="1078088" y="517830"/>
                    </a:cubicBezTo>
                    <a:close/>
                  </a:path>
                </a:pathLst>
              </a:custGeom>
              <a:solidFill>
                <a:srgbClr val="A2B9B9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BDAF196-A6DC-8271-956D-9B8CAC4D3DF1}"/>
                  </a:ext>
                </a:extLst>
              </p:cNvPr>
              <p:cNvSpPr/>
              <p:nvPr/>
            </p:nvSpPr>
            <p:spPr>
              <a:xfrm>
                <a:off x="6850858" y="2972116"/>
                <a:ext cx="1051226" cy="599885"/>
              </a:xfrm>
              <a:custGeom>
                <a:avLst/>
                <a:gdLst>
                  <a:gd name="csX0" fmla="*/ 959336 w 1051226"/>
                  <a:gd name="csY0" fmla="*/ 568959 h 599885"/>
                  <a:gd name="csX1" fmla="*/ 908700 w 1051226"/>
                  <a:gd name="csY1" fmla="*/ 560055 h 599885"/>
                  <a:gd name="csX2" fmla="*/ 880922 w 1051226"/>
                  <a:gd name="csY2" fmla="*/ 548758 h 599885"/>
                  <a:gd name="csX3" fmla="*/ 860189 w 1051226"/>
                  <a:gd name="csY3" fmla="*/ 538790 h 599885"/>
                  <a:gd name="csX4" fmla="*/ 883448 w 1051226"/>
                  <a:gd name="csY4" fmla="*/ 555802 h 599885"/>
                  <a:gd name="csX5" fmla="*/ 878663 w 1051226"/>
                  <a:gd name="csY5" fmla="*/ 561251 h 599885"/>
                  <a:gd name="csX6" fmla="*/ 845968 w 1051226"/>
                  <a:gd name="csY6" fmla="*/ 582782 h 599885"/>
                  <a:gd name="csX7" fmla="*/ 763966 w 1051226"/>
                  <a:gd name="csY7" fmla="*/ 599793 h 599885"/>
                  <a:gd name="csX8" fmla="*/ 684223 w 1051226"/>
                  <a:gd name="csY8" fmla="*/ 574276 h 599885"/>
                  <a:gd name="csX9" fmla="*/ 670932 w 1051226"/>
                  <a:gd name="csY9" fmla="*/ 562846 h 599885"/>
                  <a:gd name="csX10" fmla="*/ 692862 w 1051226"/>
                  <a:gd name="csY10" fmla="*/ 532809 h 599885"/>
                  <a:gd name="csX11" fmla="*/ 692862 w 1051226"/>
                  <a:gd name="csY11" fmla="*/ 532012 h 599885"/>
                  <a:gd name="csX12" fmla="*/ 660433 w 1051226"/>
                  <a:gd name="csY12" fmla="*/ 561384 h 599885"/>
                  <a:gd name="csX13" fmla="*/ 634915 w 1051226"/>
                  <a:gd name="csY13" fmla="*/ 574674 h 599885"/>
                  <a:gd name="csX14" fmla="*/ 581753 w 1051226"/>
                  <a:gd name="csY14" fmla="*/ 589028 h 599885"/>
                  <a:gd name="csX15" fmla="*/ 443532 w 1051226"/>
                  <a:gd name="csY15" fmla="*/ 572548 h 599885"/>
                  <a:gd name="csX16" fmla="*/ 344118 w 1051226"/>
                  <a:gd name="csY16" fmla="*/ 500779 h 599885"/>
                  <a:gd name="csX17" fmla="*/ 319265 w 1051226"/>
                  <a:gd name="csY17" fmla="*/ 450142 h 599885"/>
                  <a:gd name="csX18" fmla="*/ 313019 w 1051226"/>
                  <a:gd name="csY18" fmla="*/ 424890 h 599885"/>
                  <a:gd name="csX19" fmla="*/ 321924 w 1051226"/>
                  <a:gd name="csY19" fmla="*/ 374918 h 599885"/>
                  <a:gd name="csX20" fmla="*/ 308633 w 1051226"/>
                  <a:gd name="csY20" fmla="*/ 433795 h 599885"/>
                  <a:gd name="csX21" fmla="*/ 147286 w 1051226"/>
                  <a:gd name="csY21" fmla="*/ 373987 h 599885"/>
                  <a:gd name="csX22" fmla="*/ 110073 w 1051226"/>
                  <a:gd name="csY22" fmla="*/ 287599 h 599885"/>
                  <a:gd name="csX23" fmla="*/ 116718 w 1051226"/>
                  <a:gd name="csY23" fmla="*/ 262613 h 599885"/>
                  <a:gd name="csX24" fmla="*/ 136255 w 1051226"/>
                  <a:gd name="csY24" fmla="*/ 231247 h 599885"/>
                  <a:gd name="csX25" fmla="*/ 180645 w 1051226"/>
                  <a:gd name="csY25" fmla="*/ 220216 h 599885"/>
                  <a:gd name="csX26" fmla="*/ 140774 w 1051226"/>
                  <a:gd name="csY26" fmla="*/ 224203 h 599885"/>
                  <a:gd name="csX27" fmla="*/ 128945 w 1051226"/>
                  <a:gd name="csY27" fmla="*/ 231513 h 599885"/>
                  <a:gd name="csX28" fmla="*/ 119775 w 1051226"/>
                  <a:gd name="csY28" fmla="*/ 210913 h 599885"/>
                  <a:gd name="csX29" fmla="*/ 109408 w 1051226"/>
                  <a:gd name="csY29" fmla="*/ 165326 h 599885"/>
                  <a:gd name="csX30" fmla="*/ 111801 w 1051226"/>
                  <a:gd name="csY30" fmla="*/ 132632 h 599885"/>
                  <a:gd name="csX31" fmla="*/ 113528 w 1051226"/>
                  <a:gd name="csY31" fmla="*/ 123594 h 599885"/>
                  <a:gd name="csX32" fmla="*/ 100238 w 1051226"/>
                  <a:gd name="csY32" fmla="*/ 176756 h 599885"/>
                  <a:gd name="csX33" fmla="*/ 33785 w 1051226"/>
                  <a:gd name="csY33" fmla="*/ 144593 h 599885"/>
                  <a:gd name="csX34" fmla="*/ 8267 w 1051226"/>
                  <a:gd name="csY34" fmla="*/ 45579 h 599885"/>
                  <a:gd name="csX35" fmla="*/ 124559 w 1051226"/>
                  <a:gd name="csY35" fmla="*/ 6505 h 599885"/>
                  <a:gd name="csX36" fmla="*/ 183038 w 1051226"/>
                  <a:gd name="csY36" fmla="*/ 40396 h 599885"/>
                  <a:gd name="csX37" fmla="*/ 190879 w 1051226"/>
                  <a:gd name="csY37" fmla="*/ 47705 h 599885"/>
                  <a:gd name="csX38" fmla="*/ 165760 w 1051226"/>
                  <a:gd name="csY38" fmla="*/ 60066 h 599885"/>
                  <a:gd name="csX39" fmla="*/ 157520 w 1051226"/>
                  <a:gd name="csY39" fmla="*/ 67508 h 599885"/>
                  <a:gd name="csX40" fmla="*/ 206828 w 1051226"/>
                  <a:gd name="csY40" fmla="*/ 49965 h 599885"/>
                  <a:gd name="csX41" fmla="*/ 314348 w 1051226"/>
                  <a:gd name="csY41" fmla="*/ 61129 h 599885"/>
                  <a:gd name="csX42" fmla="*/ 370301 w 1051226"/>
                  <a:gd name="csY42" fmla="*/ 106715 h 599885"/>
                  <a:gd name="csX43" fmla="*/ 358738 w 1051226"/>
                  <a:gd name="csY43" fmla="*/ 134360 h 599885"/>
                  <a:gd name="csX44" fmla="*/ 391167 w 1051226"/>
                  <a:gd name="csY44" fmla="*/ 96349 h 599885"/>
                  <a:gd name="csX45" fmla="*/ 400337 w 1051226"/>
                  <a:gd name="csY45" fmla="*/ 89438 h 599885"/>
                  <a:gd name="csX46" fmla="*/ 500149 w 1051226"/>
                  <a:gd name="csY46" fmla="*/ 58471 h 599885"/>
                  <a:gd name="csX47" fmla="*/ 601024 w 1051226"/>
                  <a:gd name="csY47" fmla="*/ 102728 h 599885"/>
                  <a:gd name="csX48" fmla="*/ 615378 w 1051226"/>
                  <a:gd name="csY48" fmla="*/ 118278 h 599885"/>
                  <a:gd name="csX49" fmla="*/ 615378 w 1051226"/>
                  <a:gd name="csY49" fmla="*/ 118278 h 599885"/>
                  <a:gd name="csX50" fmla="*/ 617770 w 1051226"/>
                  <a:gd name="csY50" fmla="*/ 120803 h 599885"/>
                  <a:gd name="csX51" fmla="*/ 617770 w 1051226"/>
                  <a:gd name="csY51" fmla="*/ 120803 h 599885"/>
                  <a:gd name="csX52" fmla="*/ 617770 w 1051226"/>
                  <a:gd name="csY52" fmla="*/ 120803 h 599885"/>
                  <a:gd name="csX53" fmla="*/ 621093 w 1051226"/>
                  <a:gd name="csY53" fmla="*/ 124790 h 599885"/>
                  <a:gd name="csX54" fmla="*/ 634383 w 1051226"/>
                  <a:gd name="csY54" fmla="*/ 142201 h 599885"/>
                  <a:gd name="csX55" fmla="*/ 624283 w 1051226"/>
                  <a:gd name="csY55" fmla="*/ 119740 h 599885"/>
                  <a:gd name="csX56" fmla="*/ 622422 w 1051226"/>
                  <a:gd name="csY56" fmla="*/ 116816 h 599885"/>
                  <a:gd name="csX57" fmla="*/ 639567 w 1051226"/>
                  <a:gd name="csY57" fmla="*/ 105652 h 599885"/>
                  <a:gd name="csX58" fmla="*/ 719310 w 1051226"/>
                  <a:gd name="csY58" fmla="*/ 93292 h 599885"/>
                  <a:gd name="csX59" fmla="*/ 759181 w 1051226"/>
                  <a:gd name="csY59" fmla="*/ 108177 h 599885"/>
                  <a:gd name="csX60" fmla="*/ 785762 w 1051226"/>
                  <a:gd name="csY60" fmla="*/ 136752 h 599885"/>
                  <a:gd name="csX61" fmla="*/ 797059 w 1051226"/>
                  <a:gd name="csY61" fmla="*/ 197888 h 599885"/>
                  <a:gd name="csX62" fmla="*/ 796395 w 1051226"/>
                  <a:gd name="csY62" fmla="*/ 206261 h 599885"/>
                  <a:gd name="csX63" fmla="*/ 793072 w 1051226"/>
                  <a:gd name="csY63" fmla="*/ 228058 h 599885"/>
                  <a:gd name="csX64" fmla="*/ 795465 w 1051226"/>
                  <a:gd name="csY64" fmla="*/ 226463 h 599885"/>
                  <a:gd name="csX65" fmla="*/ 799452 w 1051226"/>
                  <a:gd name="csY65" fmla="*/ 216628 h 599885"/>
                  <a:gd name="csX66" fmla="*/ 821248 w 1051226"/>
                  <a:gd name="csY66" fmla="*/ 217691 h 599885"/>
                  <a:gd name="csX67" fmla="*/ 903383 w 1051226"/>
                  <a:gd name="csY67" fmla="*/ 257563 h 599885"/>
                  <a:gd name="csX68" fmla="*/ 943255 w 1051226"/>
                  <a:gd name="csY68" fmla="*/ 332920 h 599885"/>
                  <a:gd name="csX69" fmla="*/ 939002 w 1051226"/>
                  <a:gd name="csY69" fmla="*/ 368405 h 599885"/>
                  <a:gd name="csX70" fmla="*/ 893548 w 1051226"/>
                  <a:gd name="csY70" fmla="*/ 373057 h 599885"/>
                  <a:gd name="csX71" fmla="*/ 960931 w 1051226"/>
                  <a:gd name="csY71" fmla="*/ 382759 h 599885"/>
                  <a:gd name="csX72" fmla="*/ 1002397 w 1051226"/>
                  <a:gd name="csY72" fmla="*/ 409340 h 599885"/>
                  <a:gd name="csX73" fmla="*/ 1049978 w 1051226"/>
                  <a:gd name="csY73" fmla="*/ 504102 h 599885"/>
                  <a:gd name="csX74" fmla="*/ 959336 w 1051226"/>
                  <a:gd name="csY74" fmla="*/ 568959 h 5998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  <a:cxn ang="0">
                    <a:pos x="csX67" y="csY67"/>
                  </a:cxn>
                  <a:cxn ang="0">
                    <a:pos x="csX68" y="csY68"/>
                  </a:cxn>
                  <a:cxn ang="0">
                    <a:pos x="csX69" y="csY69"/>
                  </a:cxn>
                  <a:cxn ang="0">
                    <a:pos x="csX70" y="csY70"/>
                  </a:cxn>
                  <a:cxn ang="0">
                    <a:pos x="csX71" y="csY71"/>
                  </a:cxn>
                  <a:cxn ang="0">
                    <a:pos x="csX72" y="csY72"/>
                  </a:cxn>
                  <a:cxn ang="0">
                    <a:pos x="csX73" y="csY73"/>
                  </a:cxn>
                  <a:cxn ang="0">
                    <a:pos x="csX74" y="csY74"/>
                  </a:cxn>
                </a:cxnLst>
                <a:rect l="l" t="t" r="r" b="b"/>
                <a:pathLst>
                  <a:path w="1051226" h="599885">
                    <a:moveTo>
                      <a:pt x="959336" y="568959"/>
                    </a:moveTo>
                    <a:cubicBezTo>
                      <a:pt x="942006" y="569810"/>
                      <a:pt x="924701" y="566766"/>
                      <a:pt x="908700" y="560055"/>
                    </a:cubicBezTo>
                    <a:cubicBezTo>
                      <a:pt x="899237" y="556799"/>
                      <a:pt x="889973" y="553024"/>
                      <a:pt x="880922" y="548758"/>
                    </a:cubicBezTo>
                    <a:cubicBezTo>
                      <a:pt x="873852" y="545794"/>
                      <a:pt x="866927" y="542458"/>
                      <a:pt x="860189" y="538790"/>
                    </a:cubicBezTo>
                    <a:cubicBezTo>
                      <a:pt x="867432" y="545129"/>
                      <a:pt x="875221" y="550818"/>
                      <a:pt x="883448" y="555802"/>
                    </a:cubicBezTo>
                    <a:cubicBezTo>
                      <a:pt x="881999" y="557742"/>
                      <a:pt x="880404" y="559563"/>
                      <a:pt x="878663" y="561251"/>
                    </a:cubicBezTo>
                    <a:cubicBezTo>
                      <a:pt x="869028" y="570169"/>
                      <a:pt x="857970" y="577452"/>
                      <a:pt x="845968" y="582782"/>
                    </a:cubicBezTo>
                    <a:cubicBezTo>
                      <a:pt x="820357" y="594836"/>
                      <a:pt x="792262" y="600657"/>
                      <a:pt x="763966" y="599793"/>
                    </a:cubicBezTo>
                    <a:cubicBezTo>
                      <a:pt x="735551" y="598717"/>
                      <a:pt x="707986" y="589892"/>
                      <a:pt x="684223" y="574276"/>
                    </a:cubicBezTo>
                    <a:cubicBezTo>
                      <a:pt x="679452" y="570886"/>
                      <a:pt x="674999" y="567059"/>
                      <a:pt x="670932" y="562846"/>
                    </a:cubicBezTo>
                    <a:cubicBezTo>
                      <a:pt x="680036" y="554273"/>
                      <a:pt x="687466" y="544093"/>
                      <a:pt x="692862" y="532809"/>
                    </a:cubicBezTo>
                    <a:cubicBezTo>
                      <a:pt x="692862" y="532809"/>
                      <a:pt x="692862" y="532809"/>
                      <a:pt x="692862" y="532012"/>
                    </a:cubicBezTo>
                    <a:cubicBezTo>
                      <a:pt x="684608" y="544305"/>
                      <a:pt x="673484" y="554393"/>
                      <a:pt x="660433" y="561384"/>
                    </a:cubicBezTo>
                    <a:cubicBezTo>
                      <a:pt x="652419" y="566700"/>
                      <a:pt x="643873" y="571166"/>
                      <a:pt x="634915" y="574674"/>
                    </a:cubicBezTo>
                    <a:cubicBezTo>
                      <a:pt x="617930" y="581851"/>
                      <a:pt x="600041" y="586689"/>
                      <a:pt x="581753" y="589028"/>
                    </a:cubicBezTo>
                    <a:cubicBezTo>
                      <a:pt x="535024" y="595102"/>
                      <a:pt x="487523" y="589440"/>
                      <a:pt x="443532" y="572548"/>
                    </a:cubicBezTo>
                    <a:cubicBezTo>
                      <a:pt x="404245" y="558553"/>
                      <a:pt x="369769" y="533660"/>
                      <a:pt x="344118" y="500779"/>
                    </a:cubicBezTo>
                    <a:cubicBezTo>
                      <a:pt x="332835" y="485548"/>
                      <a:pt x="324422" y="468390"/>
                      <a:pt x="319265" y="450142"/>
                    </a:cubicBezTo>
                    <a:cubicBezTo>
                      <a:pt x="315850" y="442115"/>
                      <a:pt x="313737" y="433582"/>
                      <a:pt x="313019" y="424890"/>
                    </a:cubicBezTo>
                    <a:cubicBezTo>
                      <a:pt x="312753" y="407812"/>
                      <a:pt x="315770" y="390853"/>
                      <a:pt x="321924" y="374918"/>
                    </a:cubicBezTo>
                    <a:cubicBezTo>
                      <a:pt x="311730" y="392780"/>
                      <a:pt x="307104" y="413288"/>
                      <a:pt x="308633" y="433795"/>
                    </a:cubicBezTo>
                    <a:cubicBezTo>
                      <a:pt x="249065" y="435921"/>
                      <a:pt x="191078" y="414430"/>
                      <a:pt x="147286" y="373987"/>
                    </a:cubicBezTo>
                    <a:cubicBezTo>
                      <a:pt x="121596" y="352935"/>
                      <a:pt x="107720" y="320732"/>
                      <a:pt x="110073" y="287599"/>
                    </a:cubicBezTo>
                    <a:cubicBezTo>
                      <a:pt x="111016" y="278987"/>
                      <a:pt x="113249" y="270561"/>
                      <a:pt x="116718" y="262613"/>
                    </a:cubicBezTo>
                    <a:cubicBezTo>
                      <a:pt x="118964" y="250040"/>
                      <a:pt x="125968" y="238810"/>
                      <a:pt x="136255" y="231247"/>
                    </a:cubicBezTo>
                    <a:cubicBezTo>
                      <a:pt x="149399" y="222715"/>
                      <a:pt x="165029" y="218834"/>
                      <a:pt x="180645" y="220216"/>
                    </a:cubicBezTo>
                    <a:cubicBezTo>
                      <a:pt x="167435" y="215418"/>
                      <a:pt x="152775" y="216894"/>
                      <a:pt x="140774" y="224203"/>
                    </a:cubicBezTo>
                    <a:cubicBezTo>
                      <a:pt x="136587" y="226224"/>
                      <a:pt x="132627" y="228682"/>
                      <a:pt x="128945" y="231513"/>
                    </a:cubicBezTo>
                    <a:cubicBezTo>
                      <a:pt x="125224" y="224961"/>
                      <a:pt x="122140" y="218063"/>
                      <a:pt x="119775" y="210913"/>
                    </a:cubicBezTo>
                    <a:cubicBezTo>
                      <a:pt x="112810" y="196732"/>
                      <a:pt x="109262" y="181116"/>
                      <a:pt x="109408" y="165326"/>
                    </a:cubicBezTo>
                    <a:cubicBezTo>
                      <a:pt x="109142" y="154375"/>
                      <a:pt x="109940" y="143424"/>
                      <a:pt x="111801" y="132632"/>
                    </a:cubicBezTo>
                    <a:cubicBezTo>
                      <a:pt x="111801" y="129575"/>
                      <a:pt x="112864" y="126518"/>
                      <a:pt x="113528" y="123594"/>
                    </a:cubicBezTo>
                    <a:cubicBezTo>
                      <a:pt x="106232" y="140473"/>
                      <a:pt x="101739" y="158429"/>
                      <a:pt x="100238" y="176756"/>
                    </a:cubicBezTo>
                    <a:cubicBezTo>
                      <a:pt x="76381" y="169991"/>
                      <a:pt x="53894" y="159106"/>
                      <a:pt x="33785" y="144593"/>
                    </a:cubicBezTo>
                    <a:cubicBezTo>
                      <a:pt x="1715" y="122611"/>
                      <a:pt x="-9183" y="80320"/>
                      <a:pt x="8267" y="45579"/>
                    </a:cubicBezTo>
                    <a:cubicBezTo>
                      <a:pt x="32523" y="6199"/>
                      <a:pt x="81445" y="-10241"/>
                      <a:pt x="124559" y="6505"/>
                    </a:cubicBezTo>
                    <a:cubicBezTo>
                      <a:pt x="145705" y="14665"/>
                      <a:pt x="165441" y="26095"/>
                      <a:pt x="183038" y="40396"/>
                    </a:cubicBezTo>
                    <a:cubicBezTo>
                      <a:pt x="185775" y="42695"/>
                      <a:pt x="188394" y="45127"/>
                      <a:pt x="190879" y="47705"/>
                    </a:cubicBezTo>
                    <a:cubicBezTo>
                      <a:pt x="182067" y="50882"/>
                      <a:pt x="173641" y="55028"/>
                      <a:pt x="165760" y="60066"/>
                    </a:cubicBezTo>
                    <a:cubicBezTo>
                      <a:pt x="162969" y="62458"/>
                      <a:pt x="160178" y="64850"/>
                      <a:pt x="157520" y="67508"/>
                    </a:cubicBezTo>
                    <a:cubicBezTo>
                      <a:pt x="172286" y="57726"/>
                      <a:pt x="189205" y="51706"/>
                      <a:pt x="206828" y="49965"/>
                    </a:cubicBezTo>
                    <a:cubicBezTo>
                      <a:pt x="242872" y="40967"/>
                      <a:pt x="280922" y="44914"/>
                      <a:pt x="314348" y="61129"/>
                    </a:cubicBezTo>
                    <a:cubicBezTo>
                      <a:pt x="335839" y="72466"/>
                      <a:pt x="354857" y="87962"/>
                      <a:pt x="370301" y="106715"/>
                    </a:cubicBezTo>
                    <a:cubicBezTo>
                      <a:pt x="364706" y="115102"/>
                      <a:pt x="360785" y="124485"/>
                      <a:pt x="358738" y="134360"/>
                    </a:cubicBezTo>
                    <a:cubicBezTo>
                      <a:pt x="365144" y="118517"/>
                      <a:pt x="376521" y="105174"/>
                      <a:pt x="391167" y="96349"/>
                    </a:cubicBezTo>
                    <a:cubicBezTo>
                      <a:pt x="394224" y="93823"/>
                      <a:pt x="397281" y="91564"/>
                      <a:pt x="400337" y="89438"/>
                    </a:cubicBezTo>
                    <a:cubicBezTo>
                      <a:pt x="429750" y="69329"/>
                      <a:pt x="464530" y="58537"/>
                      <a:pt x="500149" y="58471"/>
                    </a:cubicBezTo>
                    <a:cubicBezTo>
                      <a:pt x="538333" y="59188"/>
                      <a:pt x="574642" y="75124"/>
                      <a:pt x="601024" y="102728"/>
                    </a:cubicBezTo>
                    <a:cubicBezTo>
                      <a:pt x="606075" y="107911"/>
                      <a:pt x="610859" y="112962"/>
                      <a:pt x="615378" y="118278"/>
                    </a:cubicBezTo>
                    <a:lnTo>
                      <a:pt x="615378" y="118278"/>
                    </a:lnTo>
                    <a:lnTo>
                      <a:pt x="617770" y="120803"/>
                    </a:lnTo>
                    <a:lnTo>
                      <a:pt x="617770" y="120803"/>
                    </a:lnTo>
                    <a:lnTo>
                      <a:pt x="617770" y="120803"/>
                    </a:lnTo>
                    <a:lnTo>
                      <a:pt x="621093" y="124790"/>
                    </a:lnTo>
                    <a:cubicBezTo>
                      <a:pt x="625479" y="130372"/>
                      <a:pt x="630131" y="136087"/>
                      <a:pt x="634383" y="142201"/>
                    </a:cubicBezTo>
                    <a:cubicBezTo>
                      <a:pt x="632177" y="134240"/>
                      <a:pt x="628775" y="126678"/>
                      <a:pt x="624283" y="119740"/>
                    </a:cubicBezTo>
                    <a:lnTo>
                      <a:pt x="622422" y="116816"/>
                    </a:lnTo>
                    <a:cubicBezTo>
                      <a:pt x="628004" y="112829"/>
                      <a:pt x="633852" y="109108"/>
                      <a:pt x="639567" y="105652"/>
                    </a:cubicBezTo>
                    <a:cubicBezTo>
                      <a:pt x="663609" y="91551"/>
                      <a:pt x="692118" y="87125"/>
                      <a:pt x="719310" y="93292"/>
                    </a:cubicBezTo>
                    <a:cubicBezTo>
                      <a:pt x="733331" y="96016"/>
                      <a:pt x="746808" y="101053"/>
                      <a:pt x="759181" y="108177"/>
                    </a:cubicBezTo>
                    <a:cubicBezTo>
                      <a:pt x="770039" y="115633"/>
                      <a:pt x="779104" y="125388"/>
                      <a:pt x="785762" y="136752"/>
                    </a:cubicBezTo>
                    <a:cubicBezTo>
                      <a:pt x="797458" y="154840"/>
                      <a:pt x="801525" y="176823"/>
                      <a:pt x="797059" y="197888"/>
                    </a:cubicBezTo>
                    <a:cubicBezTo>
                      <a:pt x="797099" y="200692"/>
                      <a:pt x="796873" y="203497"/>
                      <a:pt x="796395" y="206261"/>
                    </a:cubicBezTo>
                    <a:cubicBezTo>
                      <a:pt x="796076" y="213624"/>
                      <a:pt x="794959" y="220934"/>
                      <a:pt x="793072" y="228058"/>
                    </a:cubicBezTo>
                    <a:cubicBezTo>
                      <a:pt x="794029" y="227818"/>
                      <a:pt x="794880" y="227260"/>
                      <a:pt x="795465" y="226463"/>
                    </a:cubicBezTo>
                    <a:lnTo>
                      <a:pt x="799452" y="216628"/>
                    </a:lnTo>
                    <a:cubicBezTo>
                      <a:pt x="806735" y="216561"/>
                      <a:pt x="814005" y="216920"/>
                      <a:pt x="821248" y="217691"/>
                    </a:cubicBezTo>
                    <a:cubicBezTo>
                      <a:pt x="852201" y="221811"/>
                      <a:pt x="881002" y="235793"/>
                      <a:pt x="903383" y="257563"/>
                    </a:cubicBezTo>
                    <a:cubicBezTo>
                      <a:pt x="925645" y="276807"/>
                      <a:pt x="939866" y="303694"/>
                      <a:pt x="943255" y="332920"/>
                    </a:cubicBezTo>
                    <a:cubicBezTo>
                      <a:pt x="943946" y="344908"/>
                      <a:pt x="942511" y="356923"/>
                      <a:pt x="939002" y="368405"/>
                    </a:cubicBezTo>
                    <a:cubicBezTo>
                      <a:pt x="923744" y="365069"/>
                      <a:pt x="907822" y="366704"/>
                      <a:pt x="893548" y="373057"/>
                    </a:cubicBezTo>
                    <a:cubicBezTo>
                      <a:pt x="916435" y="367767"/>
                      <a:pt x="940464" y="371223"/>
                      <a:pt x="960931" y="382759"/>
                    </a:cubicBezTo>
                    <a:cubicBezTo>
                      <a:pt x="975803" y="389870"/>
                      <a:pt x="989732" y="398788"/>
                      <a:pt x="1002397" y="409340"/>
                    </a:cubicBezTo>
                    <a:cubicBezTo>
                      <a:pt x="1032035" y="433396"/>
                      <a:pt x="1057155" y="463433"/>
                      <a:pt x="1049978" y="504102"/>
                    </a:cubicBezTo>
                    <a:cubicBezTo>
                      <a:pt x="1042801" y="544771"/>
                      <a:pt x="997746" y="566567"/>
                      <a:pt x="959336" y="5689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0143270-ABF4-22DF-278D-BFBD3EB286CC}"/>
                  </a:ext>
                </a:extLst>
              </p:cNvPr>
              <p:cNvSpPr/>
              <p:nvPr/>
            </p:nvSpPr>
            <p:spPr>
              <a:xfrm>
                <a:off x="6850991" y="3009330"/>
                <a:ext cx="1039489" cy="562804"/>
              </a:xfrm>
              <a:custGeom>
                <a:avLst/>
                <a:gdLst>
                  <a:gd name="csX0" fmla="*/ 815533 w 1039489"/>
                  <a:gd name="csY0" fmla="*/ 398973 h 562804"/>
                  <a:gd name="csX1" fmla="*/ 831881 w 1039489"/>
                  <a:gd name="csY1" fmla="*/ 485495 h 562804"/>
                  <a:gd name="csX2" fmla="*/ 743366 w 1039489"/>
                  <a:gd name="csY2" fmla="*/ 465692 h 562804"/>
                  <a:gd name="csX3" fmla="*/ 730075 w 1039489"/>
                  <a:gd name="csY3" fmla="*/ 399239 h 562804"/>
                  <a:gd name="csX4" fmla="*/ 600227 w 1039489"/>
                  <a:gd name="csY4" fmla="*/ 485362 h 562804"/>
                  <a:gd name="csX5" fmla="*/ 349833 w 1039489"/>
                  <a:gd name="csY5" fmla="*/ 330926 h 562804"/>
                  <a:gd name="csX6" fmla="*/ 368972 w 1039489"/>
                  <a:gd name="csY6" fmla="*/ 263277 h 562804"/>
                  <a:gd name="csX7" fmla="*/ 310361 w 1039489"/>
                  <a:gd name="csY7" fmla="*/ 331325 h 562804"/>
                  <a:gd name="csX8" fmla="*/ 224903 w 1039489"/>
                  <a:gd name="csY8" fmla="*/ 297168 h 562804"/>
                  <a:gd name="csX9" fmla="*/ 183171 w 1039489"/>
                  <a:gd name="csY9" fmla="*/ 190844 h 562804"/>
                  <a:gd name="csX10" fmla="*/ 232877 w 1039489"/>
                  <a:gd name="csY10" fmla="*/ 167054 h 562804"/>
                  <a:gd name="csX11" fmla="*/ 137185 w 1039489"/>
                  <a:gd name="csY11" fmla="*/ 164396 h 562804"/>
                  <a:gd name="csX12" fmla="*/ 141571 w 1039489"/>
                  <a:gd name="csY12" fmla="*/ 41458 h 562804"/>
                  <a:gd name="csX13" fmla="*/ 84688 w 1039489"/>
                  <a:gd name="csY13" fmla="*/ 103259 h 562804"/>
                  <a:gd name="csX14" fmla="*/ 13849 w 1039489"/>
                  <a:gd name="csY14" fmla="*/ -8 h 562804"/>
                  <a:gd name="csX15" fmla="*/ 8268 w 1039489"/>
                  <a:gd name="csY15" fmla="*/ 8764 h 562804"/>
                  <a:gd name="csX16" fmla="*/ 33785 w 1039489"/>
                  <a:gd name="csY16" fmla="*/ 107778 h 562804"/>
                  <a:gd name="csX17" fmla="*/ 100238 w 1039489"/>
                  <a:gd name="csY17" fmla="*/ 139941 h 562804"/>
                  <a:gd name="csX18" fmla="*/ 113528 w 1039489"/>
                  <a:gd name="csY18" fmla="*/ 86779 h 562804"/>
                  <a:gd name="csX19" fmla="*/ 111800 w 1039489"/>
                  <a:gd name="csY19" fmla="*/ 95817 h 562804"/>
                  <a:gd name="csX20" fmla="*/ 109408 w 1039489"/>
                  <a:gd name="csY20" fmla="*/ 128511 h 562804"/>
                  <a:gd name="csX21" fmla="*/ 119775 w 1039489"/>
                  <a:gd name="csY21" fmla="*/ 174098 h 562804"/>
                  <a:gd name="csX22" fmla="*/ 128945 w 1039489"/>
                  <a:gd name="csY22" fmla="*/ 194698 h 562804"/>
                  <a:gd name="csX23" fmla="*/ 140774 w 1039489"/>
                  <a:gd name="csY23" fmla="*/ 187388 h 562804"/>
                  <a:gd name="csX24" fmla="*/ 180646 w 1039489"/>
                  <a:gd name="csY24" fmla="*/ 183401 h 562804"/>
                  <a:gd name="csX25" fmla="*/ 136255 w 1039489"/>
                  <a:gd name="csY25" fmla="*/ 194432 h 562804"/>
                  <a:gd name="csX26" fmla="*/ 116718 w 1039489"/>
                  <a:gd name="csY26" fmla="*/ 225798 h 562804"/>
                  <a:gd name="csX27" fmla="*/ 110073 w 1039489"/>
                  <a:gd name="csY27" fmla="*/ 250784 h 562804"/>
                  <a:gd name="csX28" fmla="*/ 147286 w 1039489"/>
                  <a:gd name="csY28" fmla="*/ 337172 h 562804"/>
                  <a:gd name="csX29" fmla="*/ 308633 w 1039489"/>
                  <a:gd name="csY29" fmla="*/ 397511 h 562804"/>
                  <a:gd name="csX30" fmla="*/ 321923 w 1039489"/>
                  <a:gd name="csY30" fmla="*/ 338634 h 562804"/>
                  <a:gd name="csX31" fmla="*/ 313019 w 1039489"/>
                  <a:gd name="csY31" fmla="*/ 388607 h 562804"/>
                  <a:gd name="csX32" fmla="*/ 319265 w 1039489"/>
                  <a:gd name="csY32" fmla="*/ 413859 h 562804"/>
                  <a:gd name="csX33" fmla="*/ 344119 w 1039489"/>
                  <a:gd name="csY33" fmla="*/ 464496 h 562804"/>
                  <a:gd name="csX34" fmla="*/ 443532 w 1039489"/>
                  <a:gd name="csY34" fmla="*/ 536264 h 562804"/>
                  <a:gd name="csX35" fmla="*/ 581886 w 1039489"/>
                  <a:gd name="csY35" fmla="*/ 551947 h 562804"/>
                  <a:gd name="csX36" fmla="*/ 635048 w 1039489"/>
                  <a:gd name="csY36" fmla="*/ 537593 h 562804"/>
                  <a:gd name="csX37" fmla="*/ 660566 w 1039489"/>
                  <a:gd name="csY37" fmla="*/ 524303 h 562804"/>
                  <a:gd name="csX38" fmla="*/ 692995 w 1039489"/>
                  <a:gd name="csY38" fmla="*/ 494931 h 562804"/>
                  <a:gd name="csX39" fmla="*/ 692995 w 1039489"/>
                  <a:gd name="csY39" fmla="*/ 495728 h 562804"/>
                  <a:gd name="csX40" fmla="*/ 671065 w 1039489"/>
                  <a:gd name="csY40" fmla="*/ 525765 h 562804"/>
                  <a:gd name="csX41" fmla="*/ 684356 w 1039489"/>
                  <a:gd name="csY41" fmla="*/ 537195 h 562804"/>
                  <a:gd name="csX42" fmla="*/ 764099 w 1039489"/>
                  <a:gd name="csY42" fmla="*/ 562712 h 562804"/>
                  <a:gd name="csX43" fmla="*/ 846101 w 1039489"/>
                  <a:gd name="csY43" fmla="*/ 545701 h 562804"/>
                  <a:gd name="csX44" fmla="*/ 878796 w 1039489"/>
                  <a:gd name="csY44" fmla="*/ 524170 h 562804"/>
                  <a:gd name="csX45" fmla="*/ 883580 w 1039489"/>
                  <a:gd name="csY45" fmla="*/ 518721 h 562804"/>
                  <a:gd name="csX46" fmla="*/ 860322 w 1039489"/>
                  <a:gd name="csY46" fmla="*/ 501709 h 562804"/>
                  <a:gd name="csX47" fmla="*/ 881055 w 1039489"/>
                  <a:gd name="csY47" fmla="*/ 511677 h 562804"/>
                  <a:gd name="csX48" fmla="*/ 908567 w 1039489"/>
                  <a:gd name="csY48" fmla="*/ 522841 h 562804"/>
                  <a:gd name="csX49" fmla="*/ 959735 w 1039489"/>
                  <a:gd name="csY49" fmla="*/ 532277 h 562804"/>
                  <a:gd name="csX50" fmla="*/ 1039478 w 1039489"/>
                  <a:gd name="csY50" fmla="*/ 492406 h 562804"/>
                  <a:gd name="csX51" fmla="*/ 815533 w 1039489"/>
                  <a:gd name="csY51" fmla="*/ 398973 h 5628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</a:cxnLst>
                <a:rect l="l" t="t" r="r" b="b"/>
                <a:pathLst>
                  <a:path w="1039489" h="562804">
                    <a:moveTo>
                      <a:pt x="815533" y="398973"/>
                    </a:moveTo>
                    <a:cubicBezTo>
                      <a:pt x="820451" y="428877"/>
                      <a:pt x="804901" y="460508"/>
                      <a:pt x="831881" y="485495"/>
                    </a:cubicBezTo>
                    <a:cubicBezTo>
                      <a:pt x="803572" y="503171"/>
                      <a:pt x="757852" y="492406"/>
                      <a:pt x="743366" y="465692"/>
                    </a:cubicBezTo>
                    <a:cubicBezTo>
                      <a:pt x="730075" y="444427"/>
                      <a:pt x="733132" y="422099"/>
                      <a:pt x="730075" y="399239"/>
                    </a:cubicBezTo>
                    <a:cubicBezTo>
                      <a:pt x="706551" y="450806"/>
                      <a:pt x="654319" y="493602"/>
                      <a:pt x="600227" y="485362"/>
                    </a:cubicBezTo>
                    <a:cubicBezTo>
                      <a:pt x="499219" y="474995"/>
                      <a:pt x="389971" y="425289"/>
                      <a:pt x="349833" y="330926"/>
                    </a:cubicBezTo>
                    <a:cubicBezTo>
                      <a:pt x="342258" y="308731"/>
                      <a:pt x="353289" y="284808"/>
                      <a:pt x="368972" y="263277"/>
                    </a:cubicBezTo>
                    <a:cubicBezTo>
                      <a:pt x="340982" y="277020"/>
                      <a:pt x="319810" y="301607"/>
                      <a:pt x="310361" y="331325"/>
                    </a:cubicBezTo>
                    <a:cubicBezTo>
                      <a:pt x="280324" y="320426"/>
                      <a:pt x="251882" y="314313"/>
                      <a:pt x="224903" y="297168"/>
                    </a:cubicBezTo>
                    <a:cubicBezTo>
                      <a:pt x="193271" y="273777"/>
                      <a:pt x="151805" y="229918"/>
                      <a:pt x="183171" y="190844"/>
                    </a:cubicBezTo>
                    <a:cubicBezTo>
                      <a:pt x="196647" y="177620"/>
                      <a:pt x="214124" y="169260"/>
                      <a:pt x="232877" y="167054"/>
                    </a:cubicBezTo>
                    <a:cubicBezTo>
                      <a:pt x="200847" y="155624"/>
                      <a:pt x="164431" y="146719"/>
                      <a:pt x="137185" y="164396"/>
                    </a:cubicBezTo>
                    <a:cubicBezTo>
                      <a:pt x="117595" y="125348"/>
                      <a:pt x="119243" y="79004"/>
                      <a:pt x="141571" y="41458"/>
                    </a:cubicBezTo>
                    <a:cubicBezTo>
                      <a:pt x="113116" y="50695"/>
                      <a:pt x="91546" y="74127"/>
                      <a:pt x="84688" y="103259"/>
                    </a:cubicBezTo>
                    <a:cubicBezTo>
                      <a:pt x="35114" y="89969"/>
                      <a:pt x="1091" y="41857"/>
                      <a:pt x="13849" y="-8"/>
                    </a:cubicBezTo>
                    <a:cubicBezTo>
                      <a:pt x="11829" y="2810"/>
                      <a:pt x="9969" y="5747"/>
                      <a:pt x="8268" y="8764"/>
                    </a:cubicBezTo>
                    <a:cubicBezTo>
                      <a:pt x="-9183" y="43505"/>
                      <a:pt x="1715" y="85796"/>
                      <a:pt x="33785" y="107778"/>
                    </a:cubicBezTo>
                    <a:cubicBezTo>
                      <a:pt x="53894" y="122291"/>
                      <a:pt x="76381" y="133176"/>
                      <a:pt x="100238" y="139941"/>
                    </a:cubicBezTo>
                    <a:cubicBezTo>
                      <a:pt x="101740" y="121614"/>
                      <a:pt x="106219" y="103658"/>
                      <a:pt x="113528" y="86779"/>
                    </a:cubicBezTo>
                    <a:cubicBezTo>
                      <a:pt x="113528" y="89703"/>
                      <a:pt x="112332" y="92760"/>
                      <a:pt x="111800" y="95817"/>
                    </a:cubicBezTo>
                    <a:cubicBezTo>
                      <a:pt x="109940" y="106609"/>
                      <a:pt x="109142" y="117560"/>
                      <a:pt x="109408" y="128511"/>
                    </a:cubicBezTo>
                    <a:cubicBezTo>
                      <a:pt x="109262" y="144300"/>
                      <a:pt x="112811" y="159917"/>
                      <a:pt x="119775" y="174098"/>
                    </a:cubicBezTo>
                    <a:cubicBezTo>
                      <a:pt x="122141" y="181248"/>
                      <a:pt x="125224" y="188146"/>
                      <a:pt x="128945" y="194698"/>
                    </a:cubicBezTo>
                    <a:cubicBezTo>
                      <a:pt x="132627" y="191867"/>
                      <a:pt x="136587" y="189409"/>
                      <a:pt x="140774" y="187388"/>
                    </a:cubicBezTo>
                    <a:cubicBezTo>
                      <a:pt x="152775" y="180079"/>
                      <a:pt x="167435" y="178603"/>
                      <a:pt x="180646" y="183401"/>
                    </a:cubicBezTo>
                    <a:cubicBezTo>
                      <a:pt x="165029" y="182019"/>
                      <a:pt x="149399" y="185900"/>
                      <a:pt x="136255" y="194432"/>
                    </a:cubicBezTo>
                    <a:cubicBezTo>
                      <a:pt x="125968" y="201995"/>
                      <a:pt x="118977" y="213225"/>
                      <a:pt x="116718" y="225798"/>
                    </a:cubicBezTo>
                    <a:cubicBezTo>
                      <a:pt x="113249" y="233746"/>
                      <a:pt x="111016" y="242172"/>
                      <a:pt x="110073" y="250784"/>
                    </a:cubicBezTo>
                    <a:cubicBezTo>
                      <a:pt x="107720" y="283917"/>
                      <a:pt x="121595" y="316120"/>
                      <a:pt x="147286" y="337172"/>
                    </a:cubicBezTo>
                    <a:cubicBezTo>
                      <a:pt x="190985" y="377802"/>
                      <a:pt x="248998" y="399492"/>
                      <a:pt x="308633" y="397511"/>
                    </a:cubicBezTo>
                    <a:cubicBezTo>
                      <a:pt x="307105" y="377004"/>
                      <a:pt x="311730" y="356497"/>
                      <a:pt x="321923" y="338634"/>
                    </a:cubicBezTo>
                    <a:cubicBezTo>
                      <a:pt x="315770" y="354570"/>
                      <a:pt x="312753" y="371528"/>
                      <a:pt x="313019" y="388607"/>
                    </a:cubicBezTo>
                    <a:cubicBezTo>
                      <a:pt x="313736" y="397299"/>
                      <a:pt x="315850" y="405831"/>
                      <a:pt x="319265" y="413859"/>
                    </a:cubicBezTo>
                    <a:cubicBezTo>
                      <a:pt x="324422" y="432107"/>
                      <a:pt x="332835" y="449265"/>
                      <a:pt x="344119" y="464496"/>
                    </a:cubicBezTo>
                    <a:cubicBezTo>
                      <a:pt x="369769" y="497376"/>
                      <a:pt x="404245" y="522269"/>
                      <a:pt x="443532" y="536264"/>
                    </a:cubicBezTo>
                    <a:cubicBezTo>
                      <a:pt x="487630" y="552904"/>
                      <a:pt x="535183" y="558300"/>
                      <a:pt x="581886" y="551947"/>
                    </a:cubicBezTo>
                    <a:cubicBezTo>
                      <a:pt x="600174" y="549608"/>
                      <a:pt x="618063" y="544770"/>
                      <a:pt x="635048" y="537593"/>
                    </a:cubicBezTo>
                    <a:cubicBezTo>
                      <a:pt x="644006" y="534085"/>
                      <a:pt x="652552" y="529619"/>
                      <a:pt x="660566" y="524303"/>
                    </a:cubicBezTo>
                    <a:cubicBezTo>
                      <a:pt x="673617" y="517312"/>
                      <a:pt x="684741" y="507224"/>
                      <a:pt x="692995" y="494931"/>
                    </a:cubicBezTo>
                    <a:cubicBezTo>
                      <a:pt x="692995" y="494931"/>
                      <a:pt x="692995" y="494931"/>
                      <a:pt x="692995" y="495728"/>
                    </a:cubicBezTo>
                    <a:cubicBezTo>
                      <a:pt x="687599" y="507012"/>
                      <a:pt x="680169" y="517192"/>
                      <a:pt x="671065" y="525765"/>
                    </a:cubicBezTo>
                    <a:cubicBezTo>
                      <a:pt x="675132" y="529978"/>
                      <a:pt x="679584" y="533806"/>
                      <a:pt x="684356" y="537195"/>
                    </a:cubicBezTo>
                    <a:cubicBezTo>
                      <a:pt x="708119" y="552811"/>
                      <a:pt x="735684" y="561636"/>
                      <a:pt x="764099" y="562712"/>
                    </a:cubicBezTo>
                    <a:cubicBezTo>
                      <a:pt x="792394" y="563576"/>
                      <a:pt x="820490" y="557755"/>
                      <a:pt x="846101" y="545701"/>
                    </a:cubicBezTo>
                    <a:cubicBezTo>
                      <a:pt x="858103" y="540371"/>
                      <a:pt x="869160" y="533088"/>
                      <a:pt x="878796" y="524170"/>
                    </a:cubicBezTo>
                    <a:cubicBezTo>
                      <a:pt x="880537" y="522482"/>
                      <a:pt x="882132" y="520661"/>
                      <a:pt x="883580" y="518721"/>
                    </a:cubicBezTo>
                    <a:cubicBezTo>
                      <a:pt x="875354" y="513737"/>
                      <a:pt x="867566" y="508048"/>
                      <a:pt x="860322" y="501709"/>
                    </a:cubicBezTo>
                    <a:cubicBezTo>
                      <a:pt x="867061" y="505377"/>
                      <a:pt x="873985" y="508713"/>
                      <a:pt x="881055" y="511677"/>
                    </a:cubicBezTo>
                    <a:cubicBezTo>
                      <a:pt x="890013" y="515890"/>
                      <a:pt x="899197" y="519611"/>
                      <a:pt x="908567" y="522841"/>
                    </a:cubicBezTo>
                    <a:cubicBezTo>
                      <a:pt x="924688" y="529818"/>
                      <a:pt x="942178" y="533048"/>
                      <a:pt x="959735" y="532277"/>
                    </a:cubicBezTo>
                    <a:cubicBezTo>
                      <a:pt x="989639" y="530417"/>
                      <a:pt x="1022998" y="518056"/>
                      <a:pt x="1039478" y="492406"/>
                    </a:cubicBezTo>
                    <a:cubicBezTo>
                      <a:pt x="957874" y="532676"/>
                      <a:pt x="842114" y="492140"/>
                      <a:pt x="815533" y="398973"/>
                    </a:cubicBezTo>
                    <a:close/>
                  </a:path>
                </a:pathLst>
              </a:custGeom>
              <a:solidFill>
                <a:srgbClr val="BCE8E5">
                  <a:alpha val="40000"/>
                </a:srgbClr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1C70A71-483F-BBF9-3470-054055A40673}"/>
                  </a:ext>
                </a:extLst>
              </p:cNvPr>
              <p:cNvSpPr/>
              <p:nvPr/>
            </p:nvSpPr>
            <p:spPr>
              <a:xfrm>
                <a:off x="4992376" y="2320453"/>
                <a:ext cx="1276978" cy="620350"/>
              </a:xfrm>
              <a:custGeom>
                <a:avLst/>
                <a:gdLst>
                  <a:gd name="csX0" fmla="*/ 1276917 w 1276978"/>
                  <a:gd name="csY0" fmla="*/ 351955 h 620350"/>
                  <a:gd name="csX1" fmla="*/ 1188668 w 1276978"/>
                  <a:gd name="csY1" fmla="*/ 253738 h 620350"/>
                  <a:gd name="csX2" fmla="*/ 1112912 w 1276978"/>
                  <a:gd name="csY2" fmla="*/ 241643 h 620350"/>
                  <a:gd name="csX3" fmla="*/ 1112912 w 1276978"/>
                  <a:gd name="csY3" fmla="*/ 210411 h 620350"/>
                  <a:gd name="csX4" fmla="*/ 1052307 w 1276978"/>
                  <a:gd name="csY4" fmla="*/ 127345 h 620350"/>
                  <a:gd name="csX5" fmla="*/ 952230 w 1276978"/>
                  <a:gd name="csY5" fmla="*/ 101561 h 620350"/>
                  <a:gd name="csX6" fmla="*/ 910763 w 1276978"/>
                  <a:gd name="csY6" fmla="*/ 111529 h 620350"/>
                  <a:gd name="csX7" fmla="*/ 888036 w 1276978"/>
                  <a:gd name="csY7" fmla="*/ 35508 h 620350"/>
                  <a:gd name="csX8" fmla="*/ 795003 w 1276978"/>
                  <a:gd name="csY8" fmla="*/ 686 h 620350"/>
                  <a:gd name="csX9" fmla="*/ 707684 w 1276978"/>
                  <a:gd name="csY9" fmla="*/ 40558 h 620350"/>
                  <a:gd name="csX10" fmla="*/ 689742 w 1276978"/>
                  <a:gd name="csY10" fmla="*/ 61158 h 620350"/>
                  <a:gd name="csX11" fmla="*/ 643624 w 1276978"/>
                  <a:gd name="csY11" fmla="*/ 32717 h 620350"/>
                  <a:gd name="csX12" fmla="*/ 519092 w 1276978"/>
                  <a:gd name="csY12" fmla="*/ 32717 h 620350"/>
                  <a:gd name="csX13" fmla="*/ 428052 w 1276978"/>
                  <a:gd name="csY13" fmla="*/ 107010 h 620350"/>
                  <a:gd name="csX14" fmla="*/ 420742 w 1276978"/>
                  <a:gd name="csY14" fmla="*/ 121763 h 620350"/>
                  <a:gd name="csX15" fmla="*/ 413299 w 1276978"/>
                  <a:gd name="csY15" fmla="*/ 116580 h 620350"/>
                  <a:gd name="csX16" fmla="*/ 335284 w 1276978"/>
                  <a:gd name="csY16" fmla="*/ 84284 h 620350"/>
                  <a:gd name="csX17" fmla="*/ 219258 w 1276978"/>
                  <a:gd name="csY17" fmla="*/ 107808 h 620350"/>
                  <a:gd name="csX18" fmla="*/ 146293 w 1276978"/>
                  <a:gd name="csY18" fmla="*/ 78436 h 620350"/>
                  <a:gd name="csX19" fmla="*/ 10331 w 1276978"/>
                  <a:gd name="csY19" fmla="*/ 141699 h 620350"/>
                  <a:gd name="csX20" fmla="*/ 43557 w 1276978"/>
                  <a:gd name="csY20" fmla="*/ 263839 h 620350"/>
                  <a:gd name="csX21" fmla="*/ 152938 w 1276978"/>
                  <a:gd name="csY21" fmla="*/ 286300 h 620350"/>
                  <a:gd name="csX22" fmla="*/ 152938 w 1276978"/>
                  <a:gd name="csY22" fmla="*/ 287496 h 620350"/>
                  <a:gd name="csX23" fmla="*/ 186829 w 1276978"/>
                  <a:gd name="csY23" fmla="*/ 344512 h 620350"/>
                  <a:gd name="csX24" fmla="*/ 180450 w 1276978"/>
                  <a:gd name="csY24" fmla="*/ 363517 h 620350"/>
                  <a:gd name="csX25" fmla="*/ 218992 w 1276978"/>
                  <a:gd name="csY25" fmla="*/ 472765 h 620350"/>
                  <a:gd name="csX26" fmla="*/ 348309 w 1276978"/>
                  <a:gd name="csY26" fmla="*/ 520611 h 620350"/>
                  <a:gd name="csX27" fmla="*/ 452772 w 1276978"/>
                  <a:gd name="csY27" fmla="*/ 504131 h 620350"/>
                  <a:gd name="csX28" fmla="*/ 485334 w 1276978"/>
                  <a:gd name="csY28" fmla="*/ 554901 h 620350"/>
                  <a:gd name="csX29" fmla="*/ 626213 w 1276978"/>
                  <a:gd name="csY29" fmla="*/ 618164 h 620350"/>
                  <a:gd name="csX30" fmla="*/ 790883 w 1276978"/>
                  <a:gd name="csY30" fmla="*/ 591583 h 620350"/>
                  <a:gd name="csX31" fmla="*/ 863715 w 1276978"/>
                  <a:gd name="csY31" fmla="*/ 534965 h 620350"/>
                  <a:gd name="csX32" fmla="*/ 871822 w 1276978"/>
                  <a:gd name="csY32" fmla="*/ 540813 h 620350"/>
                  <a:gd name="csX33" fmla="*/ 975621 w 1276978"/>
                  <a:gd name="csY33" fmla="*/ 559420 h 620350"/>
                  <a:gd name="csX34" fmla="*/ 1073173 w 1276978"/>
                  <a:gd name="csY34" fmla="*/ 512105 h 620350"/>
                  <a:gd name="csX35" fmla="*/ 1105868 w 1276978"/>
                  <a:gd name="csY35" fmla="*/ 474094 h 620350"/>
                  <a:gd name="csX36" fmla="*/ 1111982 w 1276978"/>
                  <a:gd name="csY36" fmla="*/ 460804 h 620350"/>
                  <a:gd name="csX37" fmla="*/ 1188003 w 1276978"/>
                  <a:gd name="csY37" fmla="*/ 457216 h 620350"/>
                  <a:gd name="csX38" fmla="*/ 1276917 w 1276978"/>
                  <a:gd name="csY38" fmla="*/ 351955 h 6203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</a:cxnLst>
                <a:rect l="l" t="t" r="r" b="b"/>
                <a:pathLst>
                  <a:path w="1276978" h="620350">
                    <a:moveTo>
                      <a:pt x="1276917" y="351955"/>
                    </a:moveTo>
                    <a:cubicBezTo>
                      <a:pt x="1274923" y="300122"/>
                      <a:pt x="1232792" y="270750"/>
                      <a:pt x="1188668" y="253738"/>
                    </a:cubicBezTo>
                    <a:cubicBezTo>
                      <a:pt x="1164426" y="244878"/>
                      <a:pt x="1138709" y="240773"/>
                      <a:pt x="1112912" y="241643"/>
                    </a:cubicBezTo>
                    <a:cubicBezTo>
                      <a:pt x="1113975" y="231259"/>
                      <a:pt x="1113975" y="220795"/>
                      <a:pt x="1112912" y="210411"/>
                    </a:cubicBezTo>
                    <a:cubicBezTo>
                      <a:pt x="1108393" y="173995"/>
                      <a:pt x="1082078" y="146218"/>
                      <a:pt x="1052307" y="127345"/>
                    </a:cubicBezTo>
                    <a:cubicBezTo>
                      <a:pt x="1022510" y="108398"/>
                      <a:pt x="987476" y="99371"/>
                      <a:pt x="952230" y="101561"/>
                    </a:cubicBezTo>
                    <a:cubicBezTo>
                      <a:pt x="937956" y="102557"/>
                      <a:pt x="923934" y="105925"/>
                      <a:pt x="910763" y="111529"/>
                    </a:cubicBezTo>
                    <a:cubicBezTo>
                      <a:pt x="914179" y="84123"/>
                      <a:pt x="905939" y="56540"/>
                      <a:pt x="888036" y="35508"/>
                    </a:cubicBezTo>
                    <a:cubicBezTo>
                      <a:pt x="864379" y="9695"/>
                      <a:pt x="829797" y="-3248"/>
                      <a:pt x="795003" y="686"/>
                    </a:cubicBezTo>
                    <a:cubicBezTo>
                      <a:pt x="761989" y="2834"/>
                      <a:pt x="730929" y="17022"/>
                      <a:pt x="707684" y="40558"/>
                    </a:cubicBezTo>
                    <a:cubicBezTo>
                      <a:pt x="701238" y="47002"/>
                      <a:pt x="695244" y="53886"/>
                      <a:pt x="689742" y="61158"/>
                    </a:cubicBezTo>
                    <a:cubicBezTo>
                      <a:pt x="675694" y="49674"/>
                      <a:pt x="660184" y="40110"/>
                      <a:pt x="643624" y="32717"/>
                    </a:cubicBezTo>
                    <a:cubicBezTo>
                      <a:pt x="603925" y="15368"/>
                      <a:pt x="558791" y="15368"/>
                      <a:pt x="519092" y="32717"/>
                    </a:cubicBezTo>
                    <a:cubicBezTo>
                      <a:pt x="481559" y="47080"/>
                      <a:pt x="449649" y="73126"/>
                      <a:pt x="428052" y="107010"/>
                    </a:cubicBezTo>
                    <a:cubicBezTo>
                      <a:pt x="425115" y="111662"/>
                      <a:pt x="422669" y="116606"/>
                      <a:pt x="420742" y="121763"/>
                    </a:cubicBezTo>
                    <a:lnTo>
                      <a:pt x="413299" y="116580"/>
                    </a:lnTo>
                    <a:cubicBezTo>
                      <a:pt x="389855" y="100450"/>
                      <a:pt x="363274" y="89444"/>
                      <a:pt x="335284" y="84284"/>
                    </a:cubicBezTo>
                    <a:cubicBezTo>
                      <a:pt x="295040" y="78217"/>
                      <a:pt x="253959" y="86547"/>
                      <a:pt x="219258" y="107808"/>
                    </a:cubicBezTo>
                    <a:cubicBezTo>
                      <a:pt x="197488" y="92592"/>
                      <a:pt x="172528" y="82547"/>
                      <a:pt x="146293" y="78436"/>
                    </a:cubicBezTo>
                    <a:cubicBezTo>
                      <a:pt x="91775" y="65337"/>
                      <a:pt x="35423" y="91558"/>
                      <a:pt x="10331" y="141699"/>
                    </a:cubicBezTo>
                    <a:cubicBezTo>
                      <a:pt x="-11784" y="184884"/>
                      <a:pt x="2609" y="237810"/>
                      <a:pt x="43557" y="263839"/>
                    </a:cubicBezTo>
                    <a:cubicBezTo>
                      <a:pt x="76412" y="283509"/>
                      <a:pt x="114981" y="291428"/>
                      <a:pt x="152938" y="286300"/>
                    </a:cubicBezTo>
                    <a:cubicBezTo>
                      <a:pt x="153005" y="286696"/>
                      <a:pt x="153005" y="287100"/>
                      <a:pt x="152938" y="287496"/>
                    </a:cubicBezTo>
                    <a:cubicBezTo>
                      <a:pt x="158467" y="309388"/>
                      <a:pt x="170243" y="329200"/>
                      <a:pt x="186829" y="344512"/>
                    </a:cubicBezTo>
                    <a:cubicBezTo>
                      <a:pt x="184184" y="350663"/>
                      <a:pt x="182058" y="357018"/>
                      <a:pt x="180450" y="363517"/>
                    </a:cubicBezTo>
                    <a:cubicBezTo>
                      <a:pt x="171146" y="404319"/>
                      <a:pt x="186138" y="446837"/>
                      <a:pt x="218992" y="472765"/>
                    </a:cubicBezTo>
                    <a:cubicBezTo>
                      <a:pt x="256671" y="500695"/>
                      <a:pt x="301526" y="517294"/>
                      <a:pt x="348309" y="520611"/>
                    </a:cubicBezTo>
                    <a:cubicBezTo>
                      <a:pt x="383994" y="525082"/>
                      <a:pt x="420197" y="519369"/>
                      <a:pt x="452772" y="504131"/>
                    </a:cubicBezTo>
                    <a:cubicBezTo>
                      <a:pt x="460839" y="522690"/>
                      <a:pt x="471831" y="539832"/>
                      <a:pt x="485334" y="554901"/>
                    </a:cubicBezTo>
                    <a:cubicBezTo>
                      <a:pt x="520687" y="594108"/>
                      <a:pt x="575311" y="611917"/>
                      <a:pt x="626213" y="618164"/>
                    </a:cubicBezTo>
                    <a:cubicBezTo>
                      <a:pt x="682512" y="624970"/>
                      <a:pt x="739581" y="615755"/>
                      <a:pt x="790883" y="591583"/>
                    </a:cubicBezTo>
                    <a:cubicBezTo>
                      <a:pt x="819325" y="578785"/>
                      <a:pt x="844297" y="559373"/>
                      <a:pt x="863715" y="534965"/>
                    </a:cubicBezTo>
                    <a:cubicBezTo>
                      <a:pt x="866373" y="536959"/>
                      <a:pt x="869031" y="538952"/>
                      <a:pt x="871822" y="540813"/>
                    </a:cubicBezTo>
                    <a:cubicBezTo>
                      <a:pt x="903081" y="559233"/>
                      <a:pt x="939909" y="565835"/>
                      <a:pt x="975621" y="559420"/>
                    </a:cubicBezTo>
                    <a:cubicBezTo>
                      <a:pt x="1011970" y="553223"/>
                      <a:pt x="1045808" y="536814"/>
                      <a:pt x="1073173" y="512105"/>
                    </a:cubicBezTo>
                    <a:cubicBezTo>
                      <a:pt x="1085826" y="501052"/>
                      <a:pt x="1096830" y="488253"/>
                      <a:pt x="1105868" y="474094"/>
                    </a:cubicBezTo>
                    <a:cubicBezTo>
                      <a:pt x="1108539" y="469981"/>
                      <a:pt x="1110586" y="465505"/>
                      <a:pt x="1111982" y="460804"/>
                    </a:cubicBezTo>
                    <a:cubicBezTo>
                      <a:pt x="1137220" y="465962"/>
                      <a:pt x="1163363" y="464729"/>
                      <a:pt x="1188003" y="457216"/>
                    </a:cubicBezTo>
                    <a:cubicBezTo>
                      <a:pt x="1235982" y="440868"/>
                      <a:pt x="1278645" y="405781"/>
                      <a:pt x="1276917" y="351955"/>
                    </a:cubicBezTo>
                    <a:close/>
                  </a:path>
                </a:pathLst>
              </a:custGeom>
              <a:solidFill>
                <a:srgbClr val="A2B9B9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AC8E368-6D0A-B75F-EF48-5EC597A2C74A}"/>
                  </a:ext>
                </a:extLst>
              </p:cNvPr>
              <p:cNvSpPr/>
              <p:nvPr/>
            </p:nvSpPr>
            <p:spPr>
              <a:xfrm>
                <a:off x="5026616" y="2335684"/>
                <a:ext cx="1245097" cy="591270"/>
              </a:xfrm>
              <a:custGeom>
                <a:avLst/>
                <a:gdLst>
                  <a:gd name="csX0" fmla="*/ 1167054 w 1245097"/>
                  <a:gd name="csY0" fmla="*/ 437731 h 591270"/>
                  <a:gd name="csX1" fmla="*/ 1109772 w 1245097"/>
                  <a:gd name="csY1" fmla="*/ 442383 h 591270"/>
                  <a:gd name="csX2" fmla="*/ 1076811 w 1245097"/>
                  <a:gd name="csY2" fmla="*/ 438396 h 591270"/>
                  <a:gd name="csX3" fmla="*/ 1051692 w 1245097"/>
                  <a:gd name="csY3" fmla="*/ 433611 h 591270"/>
                  <a:gd name="csX4" fmla="*/ 1081463 w 1245097"/>
                  <a:gd name="csY4" fmla="*/ 445041 h 591270"/>
                  <a:gd name="csX5" fmla="*/ 1078007 w 1245097"/>
                  <a:gd name="csY5" fmla="*/ 452351 h 591270"/>
                  <a:gd name="csX6" fmla="*/ 1049167 w 1245097"/>
                  <a:gd name="csY6" fmla="*/ 484514 h 591270"/>
                  <a:gd name="csX7" fmla="*/ 966500 w 1245097"/>
                  <a:gd name="csY7" fmla="*/ 526246 h 591270"/>
                  <a:gd name="csX8" fmla="*/ 874264 w 1245097"/>
                  <a:gd name="csY8" fmla="*/ 521993 h 591270"/>
                  <a:gd name="csX9" fmla="*/ 856189 w 1245097"/>
                  <a:gd name="csY9" fmla="*/ 513753 h 591270"/>
                  <a:gd name="csX10" fmla="*/ 870941 w 1245097"/>
                  <a:gd name="csY10" fmla="*/ 475210 h 591270"/>
                  <a:gd name="csX11" fmla="*/ 870941 w 1245097"/>
                  <a:gd name="csY11" fmla="*/ 474413 h 591270"/>
                  <a:gd name="csX12" fmla="*/ 844360 w 1245097"/>
                  <a:gd name="csY12" fmla="*/ 515082 h 591270"/>
                  <a:gd name="csX13" fmla="*/ 820836 w 1245097"/>
                  <a:gd name="csY13" fmla="*/ 536347 h 591270"/>
                  <a:gd name="csX14" fmla="*/ 768604 w 1245097"/>
                  <a:gd name="csY14" fmla="*/ 566915 h 591270"/>
                  <a:gd name="csX15" fmla="*/ 616295 w 1245097"/>
                  <a:gd name="csY15" fmla="*/ 589775 h 591270"/>
                  <a:gd name="csX16" fmla="*/ 489503 w 1245097"/>
                  <a:gd name="csY16" fmla="*/ 541663 h 591270"/>
                  <a:gd name="csX17" fmla="*/ 448436 w 1245097"/>
                  <a:gd name="csY17" fmla="*/ 494747 h 591270"/>
                  <a:gd name="csX18" fmla="*/ 435145 w 1245097"/>
                  <a:gd name="csY18" fmla="*/ 469628 h 591270"/>
                  <a:gd name="csX19" fmla="*/ 430494 w 1245097"/>
                  <a:gd name="csY19" fmla="*/ 413675 h 591270"/>
                  <a:gd name="csX20" fmla="*/ 433683 w 1245097"/>
                  <a:gd name="csY20" fmla="*/ 480128 h 591270"/>
                  <a:gd name="csX21" fmla="*/ 244028 w 1245097"/>
                  <a:gd name="csY21" fmla="*/ 462053 h 591270"/>
                  <a:gd name="csX22" fmla="*/ 179569 w 1245097"/>
                  <a:gd name="csY22" fmla="*/ 380449 h 591270"/>
                  <a:gd name="csX23" fmla="*/ 179569 w 1245097"/>
                  <a:gd name="csY23" fmla="*/ 351874 h 591270"/>
                  <a:gd name="csX24" fmla="*/ 191397 w 1245097"/>
                  <a:gd name="csY24" fmla="*/ 312800 h 591270"/>
                  <a:gd name="csX25" fmla="*/ 235655 w 1245097"/>
                  <a:gd name="csY25" fmla="*/ 288346 h 591270"/>
                  <a:gd name="csX26" fmla="*/ 193923 w 1245097"/>
                  <a:gd name="csY26" fmla="*/ 304029 h 591270"/>
                  <a:gd name="csX27" fmla="*/ 183423 w 1245097"/>
                  <a:gd name="csY27" fmla="*/ 315325 h 591270"/>
                  <a:gd name="csX28" fmla="*/ 167873 w 1245097"/>
                  <a:gd name="csY28" fmla="*/ 295921 h 591270"/>
                  <a:gd name="csX29" fmla="*/ 143684 w 1245097"/>
                  <a:gd name="csY29" fmla="*/ 250202 h 591270"/>
                  <a:gd name="csX30" fmla="*/ 136906 w 1245097"/>
                  <a:gd name="csY30" fmla="*/ 214583 h 591270"/>
                  <a:gd name="csX31" fmla="*/ 136109 w 1245097"/>
                  <a:gd name="csY31" fmla="*/ 204350 h 591270"/>
                  <a:gd name="csX32" fmla="*/ 137305 w 1245097"/>
                  <a:gd name="csY32" fmla="*/ 265752 h 591270"/>
                  <a:gd name="csX33" fmla="*/ 57562 w 1245097"/>
                  <a:gd name="csY33" fmla="*/ 250468 h 591270"/>
                  <a:gd name="csX34" fmla="*/ 1742 w 1245097"/>
                  <a:gd name="csY34" fmla="*/ 151985 h 591270"/>
                  <a:gd name="csX35" fmla="*/ 114711 w 1245097"/>
                  <a:gd name="csY35" fmla="*/ 76894 h 591270"/>
                  <a:gd name="csX36" fmla="*/ 186878 w 1245097"/>
                  <a:gd name="csY36" fmla="*/ 96298 h 591270"/>
                  <a:gd name="csX37" fmla="*/ 197378 w 1245097"/>
                  <a:gd name="csY37" fmla="*/ 101880 h 591270"/>
                  <a:gd name="csX38" fmla="*/ 174120 w 1245097"/>
                  <a:gd name="csY38" fmla="*/ 122214 h 591270"/>
                  <a:gd name="csX39" fmla="*/ 167474 w 1245097"/>
                  <a:gd name="csY39" fmla="*/ 132581 h 591270"/>
                  <a:gd name="csX40" fmla="*/ 215054 w 1245097"/>
                  <a:gd name="csY40" fmla="*/ 99753 h 591270"/>
                  <a:gd name="csX41" fmla="*/ 333074 w 1245097"/>
                  <a:gd name="csY41" fmla="*/ 80748 h 591270"/>
                  <a:gd name="csX42" fmla="*/ 405906 w 1245097"/>
                  <a:gd name="csY42" fmla="*/ 113443 h 591270"/>
                  <a:gd name="csX43" fmla="*/ 401520 w 1245097"/>
                  <a:gd name="csY43" fmla="*/ 146270 h 591270"/>
                  <a:gd name="csX44" fmla="*/ 425310 w 1245097"/>
                  <a:gd name="csY44" fmla="*/ 96431 h 591270"/>
                  <a:gd name="csX45" fmla="*/ 433019 w 1245097"/>
                  <a:gd name="csY45" fmla="*/ 86330 h 591270"/>
                  <a:gd name="csX46" fmla="*/ 530704 w 1245097"/>
                  <a:gd name="csY46" fmla="*/ 24662 h 591270"/>
                  <a:gd name="csX47" fmla="*/ 651116 w 1245097"/>
                  <a:gd name="csY47" fmla="*/ 43003 h 591270"/>
                  <a:gd name="csX48" fmla="*/ 670919 w 1245097"/>
                  <a:gd name="csY48" fmla="*/ 55496 h 591270"/>
                  <a:gd name="csX49" fmla="*/ 670919 w 1245097"/>
                  <a:gd name="csY49" fmla="*/ 55496 h 591270"/>
                  <a:gd name="csX50" fmla="*/ 674242 w 1245097"/>
                  <a:gd name="csY50" fmla="*/ 57622 h 591270"/>
                  <a:gd name="csX51" fmla="*/ 674242 w 1245097"/>
                  <a:gd name="csY51" fmla="*/ 57622 h 591270"/>
                  <a:gd name="csX52" fmla="*/ 674906 w 1245097"/>
                  <a:gd name="csY52" fmla="*/ 57622 h 591270"/>
                  <a:gd name="csX53" fmla="*/ 679425 w 1245097"/>
                  <a:gd name="csY53" fmla="*/ 60945 h 591270"/>
                  <a:gd name="csX54" fmla="*/ 698430 w 1245097"/>
                  <a:gd name="csY54" fmla="*/ 75830 h 591270"/>
                  <a:gd name="csX55" fmla="*/ 681153 w 1245097"/>
                  <a:gd name="csY55" fmla="*/ 54831 h 591270"/>
                  <a:gd name="csX56" fmla="*/ 678362 w 1245097"/>
                  <a:gd name="csY56" fmla="*/ 52173 h 591270"/>
                  <a:gd name="csX57" fmla="*/ 693513 w 1245097"/>
                  <a:gd name="csY57" fmla="*/ 35294 h 591270"/>
                  <a:gd name="csX58" fmla="*/ 774452 w 1245097"/>
                  <a:gd name="csY58" fmla="*/ 340 h 591270"/>
                  <a:gd name="csX59" fmla="*/ 820703 w 1245097"/>
                  <a:gd name="csY59" fmla="*/ 4859 h 591270"/>
                  <a:gd name="csX60" fmla="*/ 857252 w 1245097"/>
                  <a:gd name="csY60" fmla="*/ 26921 h 591270"/>
                  <a:gd name="csX61" fmla="*/ 887023 w 1245097"/>
                  <a:gd name="csY61" fmla="*/ 88988 h 591270"/>
                  <a:gd name="csX62" fmla="*/ 888617 w 1245097"/>
                  <a:gd name="csY62" fmla="*/ 98159 h 591270"/>
                  <a:gd name="csX63" fmla="*/ 891276 w 1245097"/>
                  <a:gd name="csY63" fmla="*/ 122347 h 591270"/>
                  <a:gd name="csX64" fmla="*/ 893402 w 1245097"/>
                  <a:gd name="csY64" fmla="*/ 119955 h 591270"/>
                  <a:gd name="csX65" fmla="*/ 894864 w 1245097"/>
                  <a:gd name="csY65" fmla="*/ 108392 h 591270"/>
                  <a:gd name="csX66" fmla="*/ 918388 w 1245097"/>
                  <a:gd name="csY66" fmla="*/ 103076 h 591270"/>
                  <a:gd name="csX67" fmla="*/ 1017535 w 1245097"/>
                  <a:gd name="csY67" fmla="*/ 122480 h 591270"/>
                  <a:gd name="csX68" fmla="*/ 1081862 w 1245097"/>
                  <a:gd name="csY68" fmla="*/ 191458 h 591270"/>
                  <a:gd name="csX69" fmla="*/ 1087576 w 1245097"/>
                  <a:gd name="csY69" fmla="*/ 230665 h 591270"/>
                  <a:gd name="csX70" fmla="*/ 1040262 w 1245097"/>
                  <a:gd name="csY70" fmla="*/ 248607 h 591270"/>
                  <a:gd name="csX71" fmla="*/ 1115088 w 1245097"/>
                  <a:gd name="csY71" fmla="*/ 239703 h 591270"/>
                  <a:gd name="csX72" fmla="*/ 1166788 w 1245097"/>
                  <a:gd name="csY72" fmla="*/ 255651 h 591270"/>
                  <a:gd name="csX73" fmla="*/ 1244803 w 1245097"/>
                  <a:gd name="csY73" fmla="*/ 343103 h 591270"/>
                  <a:gd name="csX74" fmla="*/ 1167054 w 1245097"/>
                  <a:gd name="csY74" fmla="*/ 437731 h 59127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  <a:cxn ang="0">
                    <a:pos x="csX67" y="csY67"/>
                  </a:cxn>
                  <a:cxn ang="0">
                    <a:pos x="csX68" y="csY68"/>
                  </a:cxn>
                  <a:cxn ang="0">
                    <a:pos x="csX69" y="csY69"/>
                  </a:cxn>
                  <a:cxn ang="0">
                    <a:pos x="csX70" y="csY70"/>
                  </a:cxn>
                  <a:cxn ang="0">
                    <a:pos x="csX71" y="csY71"/>
                  </a:cxn>
                  <a:cxn ang="0">
                    <a:pos x="csX72" y="csY72"/>
                  </a:cxn>
                  <a:cxn ang="0">
                    <a:pos x="csX73" y="csY73"/>
                  </a:cxn>
                  <a:cxn ang="0">
                    <a:pos x="csX74" y="csY74"/>
                  </a:cxn>
                </a:cxnLst>
                <a:rect l="l" t="t" r="r" b="b"/>
                <a:pathLst>
                  <a:path w="1245097" h="591270">
                    <a:moveTo>
                      <a:pt x="1167054" y="437731"/>
                    </a:moveTo>
                    <a:cubicBezTo>
                      <a:pt x="1148567" y="443660"/>
                      <a:pt x="1128963" y="445251"/>
                      <a:pt x="1109772" y="442383"/>
                    </a:cubicBezTo>
                    <a:cubicBezTo>
                      <a:pt x="1098740" y="441585"/>
                      <a:pt x="1087710" y="440123"/>
                      <a:pt x="1076811" y="438396"/>
                    </a:cubicBezTo>
                    <a:cubicBezTo>
                      <a:pt x="1069103" y="437067"/>
                      <a:pt x="1060198" y="435870"/>
                      <a:pt x="1051692" y="433611"/>
                    </a:cubicBezTo>
                    <a:cubicBezTo>
                      <a:pt x="1061248" y="438321"/>
                      <a:pt x="1071216" y="442148"/>
                      <a:pt x="1081463" y="445041"/>
                    </a:cubicBezTo>
                    <a:cubicBezTo>
                      <a:pt x="1080453" y="447540"/>
                      <a:pt x="1079296" y="449980"/>
                      <a:pt x="1078007" y="452351"/>
                    </a:cubicBezTo>
                    <a:cubicBezTo>
                      <a:pt x="1070179" y="464543"/>
                      <a:pt x="1060437" y="475402"/>
                      <a:pt x="1049167" y="484514"/>
                    </a:cubicBezTo>
                    <a:cubicBezTo>
                      <a:pt x="1025324" y="504806"/>
                      <a:pt x="996988" y="519112"/>
                      <a:pt x="966500" y="526246"/>
                    </a:cubicBezTo>
                    <a:cubicBezTo>
                      <a:pt x="935945" y="533297"/>
                      <a:pt x="904035" y="531825"/>
                      <a:pt x="874264" y="521993"/>
                    </a:cubicBezTo>
                    <a:cubicBezTo>
                      <a:pt x="867977" y="519848"/>
                      <a:pt x="861930" y="517089"/>
                      <a:pt x="856189" y="513753"/>
                    </a:cubicBezTo>
                    <a:cubicBezTo>
                      <a:pt x="863432" y="501922"/>
                      <a:pt x="868429" y="488856"/>
                      <a:pt x="870941" y="475210"/>
                    </a:cubicBezTo>
                    <a:cubicBezTo>
                      <a:pt x="871087" y="474963"/>
                      <a:pt x="871087" y="474660"/>
                      <a:pt x="870941" y="474413"/>
                    </a:cubicBezTo>
                    <a:cubicBezTo>
                      <a:pt x="865572" y="489952"/>
                      <a:pt x="856441" y="503922"/>
                      <a:pt x="844360" y="515082"/>
                    </a:cubicBezTo>
                    <a:cubicBezTo>
                      <a:pt x="837263" y="522951"/>
                      <a:pt x="829382" y="530076"/>
                      <a:pt x="820836" y="536347"/>
                    </a:cubicBezTo>
                    <a:cubicBezTo>
                      <a:pt x="804847" y="548783"/>
                      <a:pt x="787277" y="559060"/>
                      <a:pt x="768604" y="566915"/>
                    </a:cubicBezTo>
                    <a:cubicBezTo>
                      <a:pt x="720493" y="586973"/>
                      <a:pt x="668168" y="594825"/>
                      <a:pt x="616295" y="589775"/>
                    </a:cubicBezTo>
                    <a:cubicBezTo>
                      <a:pt x="570323" y="586061"/>
                      <a:pt x="526358" y="569378"/>
                      <a:pt x="489503" y="541663"/>
                    </a:cubicBezTo>
                    <a:cubicBezTo>
                      <a:pt x="473076" y="528645"/>
                      <a:pt x="459161" y="512747"/>
                      <a:pt x="448436" y="494747"/>
                    </a:cubicBezTo>
                    <a:cubicBezTo>
                      <a:pt x="442748" y="487104"/>
                      <a:pt x="438269" y="478633"/>
                      <a:pt x="435145" y="469628"/>
                    </a:cubicBezTo>
                    <a:cubicBezTo>
                      <a:pt x="429962" y="451459"/>
                      <a:pt x="428380" y="432451"/>
                      <a:pt x="430494" y="413675"/>
                    </a:cubicBezTo>
                    <a:cubicBezTo>
                      <a:pt x="424832" y="435642"/>
                      <a:pt x="425948" y="458805"/>
                      <a:pt x="433683" y="480128"/>
                    </a:cubicBezTo>
                    <a:cubicBezTo>
                      <a:pt x="370567" y="499446"/>
                      <a:pt x="302360" y="492945"/>
                      <a:pt x="244028" y="462053"/>
                    </a:cubicBezTo>
                    <a:cubicBezTo>
                      <a:pt x="210801" y="444376"/>
                      <a:pt x="185948" y="418859"/>
                      <a:pt x="179569" y="380449"/>
                    </a:cubicBezTo>
                    <a:cubicBezTo>
                      <a:pt x="178040" y="370985"/>
                      <a:pt x="178040" y="361337"/>
                      <a:pt x="179569" y="351874"/>
                    </a:cubicBezTo>
                    <a:cubicBezTo>
                      <a:pt x="178412" y="337821"/>
                      <a:pt x="182639" y="323851"/>
                      <a:pt x="191397" y="312800"/>
                    </a:cubicBezTo>
                    <a:cubicBezTo>
                      <a:pt x="203013" y="299946"/>
                      <a:pt x="218590" y="291339"/>
                      <a:pt x="235655" y="288346"/>
                    </a:cubicBezTo>
                    <a:cubicBezTo>
                      <a:pt x="220078" y="286920"/>
                      <a:pt x="204701" y="292697"/>
                      <a:pt x="193923" y="304029"/>
                    </a:cubicBezTo>
                    <a:cubicBezTo>
                      <a:pt x="190015" y="307396"/>
                      <a:pt x="186493" y="311185"/>
                      <a:pt x="183423" y="315325"/>
                    </a:cubicBezTo>
                    <a:cubicBezTo>
                      <a:pt x="177562" y="309430"/>
                      <a:pt x="172352" y="302925"/>
                      <a:pt x="167873" y="295921"/>
                    </a:cubicBezTo>
                    <a:cubicBezTo>
                      <a:pt x="156324" y="282802"/>
                      <a:pt x="148030" y="267137"/>
                      <a:pt x="143684" y="250202"/>
                    </a:cubicBezTo>
                    <a:cubicBezTo>
                      <a:pt x="140242" y="238586"/>
                      <a:pt x="137969" y="226653"/>
                      <a:pt x="136906" y="214583"/>
                    </a:cubicBezTo>
                    <a:cubicBezTo>
                      <a:pt x="136906" y="211128"/>
                      <a:pt x="136906" y="207805"/>
                      <a:pt x="136109" y="204350"/>
                    </a:cubicBezTo>
                    <a:cubicBezTo>
                      <a:pt x="133185" y="224747"/>
                      <a:pt x="133584" y="245484"/>
                      <a:pt x="137305" y="265752"/>
                    </a:cubicBezTo>
                    <a:cubicBezTo>
                      <a:pt x="110033" y="265353"/>
                      <a:pt x="83040" y="260180"/>
                      <a:pt x="57562" y="250468"/>
                    </a:cubicBezTo>
                    <a:cubicBezTo>
                      <a:pt x="16959" y="236196"/>
                      <a:pt x="-6871" y="194148"/>
                      <a:pt x="1742" y="151985"/>
                    </a:cubicBezTo>
                    <a:cubicBezTo>
                      <a:pt x="16468" y="103064"/>
                      <a:pt x="63901" y="71532"/>
                      <a:pt x="114711" y="76894"/>
                    </a:cubicBezTo>
                    <a:cubicBezTo>
                      <a:pt x="139631" y="79586"/>
                      <a:pt x="163979" y="86132"/>
                      <a:pt x="186878" y="96298"/>
                    </a:cubicBezTo>
                    <a:cubicBezTo>
                      <a:pt x="190467" y="98026"/>
                      <a:pt x="193923" y="99886"/>
                      <a:pt x="197378" y="101880"/>
                    </a:cubicBezTo>
                    <a:cubicBezTo>
                      <a:pt x="188912" y="107790"/>
                      <a:pt x="181110" y="114610"/>
                      <a:pt x="174120" y="122214"/>
                    </a:cubicBezTo>
                    <a:cubicBezTo>
                      <a:pt x="171727" y="125670"/>
                      <a:pt x="169601" y="128993"/>
                      <a:pt x="167474" y="132581"/>
                    </a:cubicBezTo>
                    <a:cubicBezTo>
                      <a:pt x="180499" y="118004"/>
                      <a:pt x="196807" y="106750"/>
                      <a:pt x="215054" y="99753"/>
                    </a:cubicBezTo>
                    <a:cubicBezTo>
                      <a:pt x="250965" y="79808"/>
                      <a:pt x="292724" y="73083"/>
                      <a:pt x="333074" y="80748"/>
                    </a:cubicBezTo>
                    <a:cubicBezTo>
                      <a:pt x="359283" y="86699"/>
                      <a:pt x="384043" y="97814"/>
                      <a:pt x="405906" y="113443"/>
                    </a:cubicBezTo>
                    <a:cubicBezTo>
                      <a:pt x="402358" y="124005"/>
                      <a:pt x="400869" y="135147"/>
                      <a:pt x="401520" y="146270"/>
                    </a:cubicBezTo>
                    <a:cubicBezTo>
                      <a:pt x="403766" y="127496"/>
                      <a:pt x="412126" y="109982"/>
                      <a:pt x="425310" y="96431"/>
                    </a:cubicBezTo>
                    <a:cubicBezTo>
                      <a:pt x="427703" y="92937"/>
                      <a:pt x="430281" y="89565"/>
                      <a:pt x="433019" y="86330"/>
                    </a:cubicBezTo>
                    <a:cubicBezTo>
                      <a:pt x="458643" y="56422"/>
                      <a:pt x="492680" y="34932"/>
                      <a:pt x="530704" y="24662"/>
                    </a:cubicBezTo>
                    <a:cubicBezTo>
                      <a:pt x="571679" y="14471"/>
                      <a:pt x="615032" y="21074"/>
                      <a:pt x="651116" y="43003"/>
                    </a:cubicBezTo>
                    <a:cubicBezTo>
                      <a:pt x="657921" y="46824"/>
                      <a:pt x="664539" y="50994"/>
                      <a:pt x="670919" y="55496"/>
                    </a:cubicBezTo>
                    <a:lnTo>
                      <a:pt x="670919" y="55496"/>
                    </a:lnTo>
                    <a:lnTo>
                      <a:pt x="674242" y="57622"/>
                    </a:lnTo>
                    <a:lnTo>
                      <a:pt x="674242" y="57622"/>
                    </a:lnTo>
                    <a:lnTo>
                      <a:pt x="674906" y="57622"/>
                    </a:lnTo>
                    <a:lnTo>
                      <a:pt x="679425" y="60945"/>
                    </a:lnTo>
                    <a:cubicBezTo>
                      <a:pt x="685804" y="65730"/>
                      <a:pt x="692715" y="70381"/>
                      <a:pt x="698430" y="75830"/>
                    </a:cubicBezTo>
                    <a:cubicBezTo>
                      <a:pt x="693765" y="68001"/>
                      <a:pt x="687931" y="60921"/>
                      <a:pt x="681153" y="54831"/>
                    </a:cubicBezTo>
                    <a:cubicBezTo>
                      <a:pt x="680222" y="53901"/>
                      <a:pt x="679159" y="53104"/>
                      <a:pt x="678362" y="52173"/>
                    </a:cubicBezTo>
                    <a:cubicBezTo>
                      <a:pt x="683146" y="46326"/>
                      <a:pt x="688330" y="40611"/>
                      <a:pt x="693513" y="35294"/>
                    </a:cubicBezTo>
                    <a:cubicBezTo>
                      <a:pt x="715150" y="13897"/>
                      <a:pt x="744043" y="1418"/>
                      <a:pt x="774452" y="340"/>
                    </a:cubicBezTo>
                    <a:cubicBezTo>
                      <a:pt x="790015" y="-764"/>
                      <a:pt x="805645" y="763"/>
                      <a:pt x="820703" y="4859"/>
                    </a:cubicBezTo>
                    <a:cubicBezTo>
                      <a:pt x="834352" y="9464"/>
                      <a:pt x="846819" y="16993"/>
                      <a:pt x="857252" y="26921"/>
                    </a:cubicBezTo>
                    <a:cubicBezTo>
                      <a:pt x="874968" y="42882"/>
                      <a:pt x="885667" y="65186"/>
                      <a:pt x="887023" y="88988"/>
                    </a:cubicBezTo>
                    <a:cubicBezTo>
                      <a:pt x="887767" y="92004"/>
                      <a:pt x="888298" y="95068"/>
                      <a:pt x="888617" y="98159"/>
                    </a:cubicBezTo>
                    <a:cubicBezTo>
                      <a:pt x="890372" y="106101"/>
                      <a:pt x="891262" y="114212"/>
                      <a:pt x="891276" y="122347"/>
                    </a:cubicBezTo>
                    <a:cubicBezTo>
                      <a:pt x="892312" y="121911"/>
                      <a:pt x="893083" y="121032"/>
                      <a:pt x="893402" y="119955"/>
                    </a:cubicBezTo>
                    <a:cubicBezTo>
                      <a:pt x="893402" y="116101"/>
                      <a:pt x="894465" y="112246"/>
                      <a:pt x="894864" y="108392"/>
                    </a:cubicBezTo>
                    <a:cubicBezTo>
                      <a:pt x="902586" y="106138"/>
                      <a:pt x="910440" y="104363"/>
                      <a:pt x="918388" y="103076"/>
                    </a:cubicBezTo>
                    <a:cubicBezTo>
                      <a:pt x="952664" y="98697"/>
                      <a:pt x="987432" y="105503"/>
                      <a:pt x="1017535" y="122480"/>
                    </a:cubicBezTo>
                    <a:cubicBezTo>
                      <a:pt x="1046908" y="136534"/>
                      <a:pt x="1069887" y="161173"/>
                      <a:pt x="1081862" y="191458"/>
                    </a:cubicBezTo>
                    <a:cubicBezTo>
                      <a:pt x="1086035" y="204096"/>
                      <a:pt x="1087962" y="217364"/>
                      <a:pt x="1087576" y="230665"/>
                    </a:cubicBezTo>
                    <a:cubicBezTo>
                      <a:pt x="1070286" y="231407"/>
                      <a:pt x="1053699" y="237698"/>
                      <a:pt x="1040262" y="248607"/>
                    </a:cubicBezTo>
                    <a:cubicBezTo>
                      <a:pt x="1063202" y="236332"/>
                      <a:pt x="1089916" y="233153"/>
                      <a:pt x="1115088" y="239703"/>
                    </a:cubicBezTo>
                    <a:cubicBezTo>
                      <a:pt x="1132924" y="242813"/>
                      <a:pt x="1150295" y="248171"/>
                      <a:pt x="1166788" y="255651"/>
                    </a:cubicBezTo>
                    <a:cubicBezTo>
                      <a:pt x="1205330" y="272663"/>
                      <a:pt x="1240683" y="297649"/>
                      <a:pt x="1244803" y="343103"/>
                    </a:cubicBezTo>
                    <a:cubicBezTo>
                      <a:pt x="1248923" y="388556"/>
                      <a:pt x="1207324" y="424175"/>
                      <a:pt x="1167054" y="4377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29CA2095-8E5C-5E63-089F-1A3586CBE2B6}"/>
                  </a:ext>
                </a:extLst>
              </p:cNvPr>
              <p:cNvSpPr/>
              <p:nvPr/>
            </p:nvSpPr>
            <p:spPr>
              <a:xfrm>
                <a:off x="5025952" y="2476513"/>
                <a:ext cx="1242023" cy="450441"/>
              </a:xfrm>
              <a:custGeom>
                <a:avLst/>
                <a:gdLst>
                  <a:gd name="csX0" fmla="*/ 976069 w 1242023"/>
                  <a:gd name="csY0" fmla="*/ 196293 h 450441"/>
                  <a:gd name="csX1" fmla="*/ 1018466 w 1242023"/>
                  <a:gd name="csY1" fmla="*/ 284143 h 450441"/>
                  <a:gd name="csX2" fmla="*/ 918255 w 1242023"/>
                  <a:gd name="csY2" fmla="*/ 288396 h 450441"/>
                  <a:gd name="csX3" fmla="*/ 884763 w 1242023"/>
                  <a:gd name="csY3" fmla="*/ 221944 h 450441"/>
                  <a:gd name="csX4" fmla="*/ 770864 w 1242023"/>
                  <a:gd name="csY4" fmla="*/ 351127 h 450441"/>
                  <a:gd name="csX5" fmla="*/ 459201 w 1242023"/>
                  <a:gd name="csY5" fmla="*/ 258094 h 450441"/>
                  <a:gd name="csX6" fmla="*/ 460131 w 1242023"/>
                  <a:gd name="csY6" fmla="*/ 180344 h 450441"/>
                  <a:gd name="csX7" fmla="*/ 417203 w 1242023"/>
                  <a:gd name="csY7" fmla="*/ 269657 h 450441"/>
                  <a:gd name="csX8" fmla="*/ 316195 w 1242023"/>
                  <a:gd name="csY8" fmla="*/ 257828 h 450441"/>
                  <a:gd name="csX9" fmla="*/ 240838 w 1242023"/>
                  <a:gd name="csY9" fmla="*/ 155624 h 450441"/>
                  <a:gd name="csX10" fmla="*/ 287089 w 1242023"/>
                  <a:gd name="csY10" fmla="*/ 115752 h 450441"/>
                  <a:gd name="csX11" fmla="*/ 184088 w 1242023"/>
                  <a:gd name="csY11" fmla="*/ 140473 h 450441"/>
                  <a:gd name="csX12" fmla="*/ 153519 w 1242023"/>
                  <a:gd name="csY12" fmla="*/ 7568 h 450441"/>
                  <a:gd name="csX13" fmla="*/ 110458 w 1242023"/>
                  <a:gd name="csY13" fmla="*/ 89969 h 450441"/>
                  <a:gd name="csX14" fmla="*/ 5330 w 1242023"/>
                  <a:gd name="csY14" fmla="*/ -8 h 450441"/>
                  <a:gd name="csX15" fmla="*/ 1742 w 1242023"/>
                  <a:gd name="csY15" fmla="*/ 10890 h 450441"/>
                  <a:gd name="csX16" fmla="*/ 57562 w 1242023"/>
                  <a:gd name="csY16" fmla="*/ 109373 h 450441"/>
                  <a:gd name="csX17" fmla="*/ 137305 w 1242023"/>
                  <a:gd name="csY17" fmla="*/ 124657 h 450441"/>
                  <a:gd name="csX18" fmla="*/ 136109 w 1242023"/>
                  <a:gd name="csY18" fmla="*/ 63255 h 450441"/>
                  <a:gd name="csX19" fmla="*/ 136906 w 1242023"/>
                  <a:gd name="csY19" fmla="*/ 73489 h 450441"/>
                  <a:gd name="csX20" fmla="*/ 143684 w 1242023"/>
                  <a:gd name="csY20" fmla="*/ 109107 h 450441"/>
                  <a:gd name="csX21" fmla="*/ 168538 w 1242023"/>
                  <a:gd name="csY21" fmla="*/ 155092 h 450441"/>
                  <a:gd name="csX22" fmla="*/ 184220 w 1242023"/>
                  <a:gd name="csY22" fmla="*/ 174497 h 450441"/>
                  <a:gd name="csX23" fmla="*/ 194720 w 1242023"/>
                  <a:gd name="csY23" fmla="*/ 163200 h 450441"/>
                  <a:gd name="csX24" fmla="*/ 236452 w 1242023"/>
                  <a:gd name="csY24" fmla="*/ 147517 h 450441"/>
                  <a:gd name="csX25" fmla="*/ 192195 w 1242023"/>
                  <a:gd name="csY25" fmla="*/ 171971 h 450441"/>
                  <a:gd name="csX26" fmla="*/ 180366 w 1242023"/>
                  <a:gd name="csY26" fmla="*/ 211045 h 450441"/>
                  <a:gd name="csX27" fmla="*/ 180366 w 1242023"/>
                  <a:gd name="csY27" fmla="*/ 239620 h 450441"/>
                  <a:gd name="csX28" fmla="*/ 244825 w 1242023"/>
                  <a:gd name="csY28" fmla="*/ 321224 h 450441"/>
                  <a:gd name="csX29" fmla="*/ 434348 w 1242023"/>
                  <a:gd name="csY29" fmla="*/ 339299 h 450441"/>
                  <a:gd name="csX30" fmla="*/ 431158 w 1242023"/>
                  <a:gd name="csY30" fmla="*/ 272846 h 450441"/>
                  <a:gd name="csX31" fmla="*/ 435810 w 1242023"/>
                  <a:gd name="csY31" fmla="*/ 328799 h 450441"/>
                  <a:gd name="csX32" fmla="*/ 449100 w 1242023"/>
                  <a:gd name="csY32" fmla="*/ 353918 h 450441"/>
                  <a:gd name="csX33" fmla="*/ 490168 w 1242023"/>
                  <a:gd name="csY33" fmla="*/ 400834 h 450441"/>
                  <a:gd name="csX34" fmla="*/ 616960 w 1242023"/>
                  <a:gd name="csY34" fmla="*/ 448946 h 450441"/>
                  <a:gd name="csX35" fmla="*/ 769269 w 1242023"/>
                  <a:gd name="csY35" fmla="*/ 426086 h 450441"/>
                  <a:gd name="csX36" fmla="*/ 821501 w 1242023"/>
                  <a:gd name="csY36" fmla="*/ 395518 h 450441"/>
                  <a:gd name="csX37" fmla="*/ 845025 w 1242023"/>
                  <a:gd name="csY37" fmla="*/ 374253 h 450441"/>
                  <a:gd name="csX38" fmla="*/ 871606 w 1242023"/>
                  <a:gd name="csY38" fmla="*/ 333584 h 450441"/>
                  <a:gd name="csX39" fmla="*/ 871606 w 1242023"/>
                  <a:gd name="csY39" fmla="*/ 334381 h 450441"/>
                  <a:gd name="csX40" fmla="*/ 856853 w 1242023"/>
                  <a:gd name="csY40" fmla="*/ 372924 h 450441"/>
                  <a:gd name="csX41" fmla="*/ 874928 w 1242023"/>
                  <a:gd name="csY41" fmla="*/ 381164 h 450441"/>
                  <a:gd name="csX42" fmla="*/ 967164 w 1242023"/>
                  <a:gd name="csY42" fmla="*/ 385417 h 450441"/>
                  <a:gd name="csX43" fmla="*/ 1049831 w 1242023"/>
                  <a:gd name="csY43" fmla="*/ 343685 h 450441"/>
                  <a:gd name="csX44" fmla="*/ 1078672 w 1242023"/>
                  <a:gd name="csY44" fmla="*/ 311389 h 450441"/>
                  <a:gd name="csX45" fmla="*/ 1082128 w 1242023"/>
                  <a:gd name="csY45" fmla="*/ 304079 h 450441"/>
                  <a:gd name="csX46" fmla="*/ 1052357 w 1242023"/>
                  <a:gd name="csY46" fmla="*/ 292649 h 450441"/>
                  <a:gd name="csX47" fmla="*/ 1077476 w 1242023"/>
                  <a:gd name="csY47" fmla="*/ 297434 h 450441"/>
                  <a:gd name="csX48" fmla="*/ 1110436 w 1242023"/>
                  <a:gd name="csY48" fmla="*/ 301421 h 450441"/>
                  <a:gd name="csX49" fmla="*/ 1167718 w 1242023"/>
                  <a:gd name="csY49" fmla="*/ 296769 h 450441"/>
                  <a:gd name="csX50" fmla="*/ 1242012 w 1242023"/>
                  <a:gd name="csY50" fmla="*/ 231779 h 450441"/>
                  <a:gd name="csX51" fmla="*/ 976069 w 1242023"/>
                  <a:gd name="csY51" fmla="*/ 196293 h 45044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</a:cxnLst>
                <a:rect l="l" t="t" r="r" b="b"/>
                <a:pathLst>
                  <a:path w="1242023" h="450441">
                    <a:moveTo>
                      <a:pt x="976069" y="196293"/>
                    </a:moveTo>
                    <a:cubicBezTo>
                      <a:pt x="990024" y="226861"/>
                      <a:pt x="982449" y="265138"/>
                      <a:pt x="1018466" y="284143"/>
                    </a:cubicBezTo>
                    <a:cubicBezTo>
                      <a:pt x="993347" y="310724"/>
                      <a:pt x="941381" y="312718"/>
                      <a:pt x="918255" y="288396"/>
                    </a:cubicBezTo>
                    <a:cubicBezTo>
                      <a:pt x="898054" y="269391"/>
                      <a:pt x="894731" y="244671"/>
                      <a:pt x="884763" y="221944"/>
                    </a:cubicBezTo>
                    <a:cubicBezTo>
                      <a:pt x="874530" y="283745"/>
                      <a:pt x="831601" y="344482"/>
                      <a:pt x="770864" y="351127"/>
                    </a:cubicBezTo>
                    <a:cubicBezTo>
                      <a:pt x="660021" y="369203"/>
                      <a:pt x="529109" y="347406"/>
                      <a:pt x="459201" y="258094"/>
                    </a:cubicBezTo>
                    <a:cubicBezTo>
                      <a:pt x="444714" y="236430"/>
                      <a:pt x="449632" y="207723"/>
                      <a:pt x="460131" y="180344"/>
                    </a:cubicBezTo>
                    <a:cubicBezTo>
                      <a:pt x="434228" y="203002"/>
                      <a:pt x="418718" y="235273"/>
                      <a:pt x="417203" y="269657"/>
                    </a:cubicBezTo>
                    <a:cubicBezTo>
                      <a:pt x="381983" y="266733"/>
                      <a:pt x="349820" y="268460"/>
                      <a:pt x="316195" y="257828"/>
                    </a:cubicBezTo>
                    <a:cubicBezTo>
                      <a:pt x="275526" y="242012"/>
                      <a:pt x="218776" y="206925"/>
                      <a:pt x="240838" y="155624"/>
                    </a:cubicBezTo>
                    <a:cubicBezTo>
                      <a:pt x="251404" y="137574"/>
                      <a:pt x="267685" y="123550"/>
                      <a:pt x="287089" y="115752"/>
                    </a:cubicBezTo>
                    <a:cubicBezTo>
                      <a:pt x="249610" y="112829"/>
                      <a:pt x="208143" y="113626"/>
                      <a:pt x="184088" y="140473"/>
                    </a:cubicBezTo>
                    <a:cubicBezTo>
                      <a:pt x="151845" y="104312"/>
                      <a:pt x="140309" y="54182"/>
                      <a:pt x="153519" y="7568"/>
                    </a:cubicBezTo>
                    <a:cubicBezTo>
                      <a:pt x="128135" y="26573"/>
                      <a:pt x="107136" y="55945"/>
                      <a:pt x="110458" y="89969"/>
                    </a:cubicBezTo>
                    <a:cubicBezTo>
                      <a:pt x="53973" y="90766"/>
                      <a:pt x="4134" y="48370"/>
                      <a:pt x="5330" y="-8"/>
                    </a:cubicBezTo>
                    <a:cubicBezTo>
                      <a:pt x="3868" y="3534"/>
                      <a:pt x="2672" y="7176"/>
                      <a:pt x="1742" y="10890"/>
                    </a:cubicBezTo>
                    <a:cubicBezTo>
                      <a:pt x="-6871" y="53053"/>
                      <a:pt x="16959" y="95102"/>
                      <a:pt x="57562" y="109373"/>
                    </a:cubicBezTo>
                    <a:cubicBezTo>
                      <a:pt x="83040" y="119086"/>
                      <a:pt x="110033" y="124258"/>
                      <a:pt x="137305" y="124657"/>
                    </a:cubicBezTo>
                    <a:cubicBezTo>
                      <a:pt x="133584" y="104389"/>
                      <a:pt x="133185" y="83652"/>
                      <a:pt x="136109" y="63255"/>
                    </a:cubicBezTo>
                    <a:cubicBezTo>
                      <a:pt x="136109" y="66710"/>
                      <a:pt x="136109" y="70033"/>
                      <a:pt x="136906" y="73489"/>
                    </a:cubicBezTo>
                    <a:cubicBezTo>
                      <a:pt x="137969" y="85558"/>
                      <a:pt x="140242" y="97491"/>
                      <a:pt x="143684" y="109107"/>
                    </a:cubicBezTo>
                    <a:cubicBezTo>
                      <a:pt x="148190" y="126198"/>
                      <a:pt x="156709" y="141964"/>
                      <a:pt x="168538" y="155092"/>
                    </a:cubicBezTo>
                    <a:cubicBezTo>
                      <a:pt x="173056" y="162103"/>
                      <a:pt x="178319" y="168609"/>
                      <a:pt x="184220" y="174497"/>
                    </a:cubicBezTo>
                    <a:cubicBezTo>
                      <a:pt x="187290" y="170357"/>
                      <a:pt x="190812" y="166567"/>
                      <a:pt x="194720" y="163200"/>
                    </a:cubicBezTo>
                    <a:cubicBezTo>
                      <a:pt x="205499" y="151868"/>
                      <a:pt x="220876" y="146091"/>
                      <a:pt x="236452" y="147517"/>
                    </a:cubicBezTo>
                    <a:cubicBezTo>
                      <a:pt x="219387" y="150510"/>
                      <a:pt x="203811" y="159117"/>
                      <a:pt x="192195" y="171971"/>
                    </a:cubicBezTo>
                    <a:cubicBezTo>
                      <a:pt x="183436" y="183022"/>
                      <a:pt x="179210" y="196992"/>
                      <a:pt x="180366" y="211045"/>
                    </a:cubicBezTo>
                    <a:cubicBezTo>
                      <a:pt x="178838" y="220508"/>
                      <a:pt x="178838" y="230156"/>
                      <a:pt x="180366" y="239620"/>
                    </a:cubicBezTo>
                    <a:cubicBezTo>
                      <a:pt x="186746" y="278030"/>
                      <a:pt x="211599" y="303548"/>
                      <a:pt x="244825" y="321224"/>
                    </a:cubicBezTo>
                    <a:cubicBezTo>
                      <a:pt x="303117" y="352080"/>
                      <a:pt x="371271" y="358579"/>
                      <a:pt x="434348" y="339299"/>
                    </a:cubicBezTo>
                    <a:cubicBezTo>
                      <a:pt x="426613" y="317976"/>
                      <a:pt x="425496" y="294813"/>
                      <a:pt x="431158" y="272846"/>
                    </a:cubicBezTo>
                    <a:cubicBezTo>
                      <a:pt x="429045" y="291622"/>
                      <a:pt x="430627" y="310630"/>
                      <a:pt x="435810" y="328799"/>
                    </a:cubicBezTo>
                    <a:cubicBezTo>
                      <a:pt x="438933" y="337804"/>
                      <a:pt x="443412" y="346275"/>
                      <a:pt x="449100" y="353918"/>
                    </a:cubicBezTo>
                    <a:cubicBezTo>
                      <a:pt x="459826" y="371918"/>
                      <a:pt x="473741" y="387816"/>
                      <a:pt x="490168" y="400834"/>
                    </a:cubicBezTo>
                    <a:cubicBezTo>
                      <a:pt x="527023" y="428549"/>
                      <a:pt x="570988" y="445232"/>
                      <a:pt x="616960" y="448946"/>
                    </a:cubicBezTo>
                    <a:cubicBezTo>
                      <a:pt x="668832" y="453996"/>
                      <a:pt x="721157" y="446144"/>
                      <a:pt x="769269" y="426086"/>
                    </a:cubicBezTo>
                    <a:cubicBezTo>
                      <a:pt x="787942" y="418231"/>
                      <a:pt x="805512" y="407954"/>
                      <a:pt x="821501" y="395518"/>
                    </a:cubicBezTo>
                    <a:cubicBezTo>
                      <a:pt x="830046" y="389247"/>
                      <a:pt x="837928" y="382122"/>
                      <a:pt x="845025" y="374253"/>
                    </a:cubicBezTo>
                    <a:cubicBezTo>
                      <a:pt x="857106" y="363093"/>
                      <a:pt x="866236" y="349123"/>
                      <a:pt x="871606" y="333584"/>
                    </a:cubicBezTo>
                    <a:cubicBezTo>
                      <a:pt x="871752" y="333831"/>
                      <a:pt x="871752" y="334134"/>
                      <a:pt x="871606" y="334381"/>
                    </a:cubicBezTo>
                    <a:cubicBezTo>
                      <a:pt x="869094" y="348027"/>
                      <a:pt x="864097" y="361093"/>
                      <a:pt x="856853" y="372924"/>
                    </a:cubicBezTo>
                    <a:cubicBezTo>
                      <a:pt x="862595" y="376260"/>
                      <a:pt x="868642" y="379019"/>
                      <a:pt x="874928" y="381164"/>
                    </a:cubicBezTo>
                    <a:cubicBezTo>
                      <a:pt x="904699" y="390996"/>
                      <a:pt x="936610" y="392468"/>
                      <a:pt x="967164" y="385417"/>
                    </a:cubicBezTo>
                    <a:cubicBezTo>
                      <a:pt x="997653" y="378283"/>
                      <a:pt x="1025988" y="363977"/>
                      <a:pt x="1049831" y="343685"/>
                    </a:cubicBezTo>
                    <a:cubicBezTo>
                      <a:pt x="1061115" y="334533"/>
                      <a:pt x="1070844" y="323628"/>
                      <a:pt x="1078672" y="311389"/>
                    </a:cubicBezTo>
                    <a:cubicBezTo>
                      <a:pt x="1079961" y="309018"/>
                      <a:pt x="1081104" y="306578"/>
                      <a:pt x="1082128" y="304079"/>
                    </a:cubicBezTo>
                    <a:cubicBezTo>
                      <a:pt x="1071880" y="301186"/>
                      <a:pt x="1061912" y="297359"/>
                      <a:pt x="1052357" y="292649"/>
                    </a:cubicBezTo>
                    <a:cubicBezTo>
                      <a:pt x="1060863" y="294909"/>
                      <a:pt x="1069767" y="296105"/>
                      <a:pt x="1077476" y="297434"/>
                    </a:cubicBezTo>
                    <a:cubicBezTo>
                      <a:pt x="1088374" y="299162"/>
                      <a:pt x="1099405" y="300624"/>
                      <a:pt x="1110436" y="301421"/>
                    </a:cubicBezTo>
                    <a:cubicBezTo>
                      <a:pt x="1129628" y="304289"/>
                      <a:pt x="1149231" y="302698"/>
                      <a:pt x="1167718" y="296769"/>
                    </a:cubicBezTo>
                    <a:cubicBezTo>
                      <a:pt x="1199084" y="286270"/>
                      <a:pt x="1231114" y="263543"/>
                      <a:pt x="1242012" y="231779"/>
                    </a:cubicBezTo>
                    <a:cubicBezTo>
                      <a:pt x="1166522" y="298098"/>
                      <a:pt x="1031358" y="288263"/>
                      <a:pt x="976069" y="196293"/>
                    </a:cubicBezTo>
                    <a:close/>
                  </a:path>
                </a:pathLst>
              </a:custGeom>
              <a:solidFill>
                <a:srgbClr val="BCE8E5">
                  <a:alpha val="40000"/>
                </a:srgbClr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1AB57D69-4FE9-FE11-DD7F-CDF7FEBFC56C}"/>
                  </a:ext>
                </a:extLst>
              </p:cNvPr>
              <p:cNvSpPr/>
              <p:nvPr/>
            </p:nvSpPr>
            <p:spPr>
              <a:xfrm rot="20617198">
                <a:off x="4727858" y="2029729"/>
                <a:ext cx="60205" cy="2720832"/>
              </a:xfrm>
              <a:prstGeom prst="rect">
                <a:avLst/>
              </a:prstGeom>
              <a:solidFill>
                <a:srgbClr val="7B7C7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3786F4E-970B-DD17-A0C9-5BD5F93677FB}"/>
                  </a:ext>
                </a:extLst>
              </p:cNvPr>
              <p:cNvSpPr/>
              <p:nvPr/>
            </p:nvSpPr>
            <p:spPr>
              <a:xfrm>
                <a:off x="4345503" y="2069691"/>
                <a:ext cx="798095" cy="2634046"/>
              </a:xfrm>
              <a:custGeom>
                <a:avLst/>
                <a:gdLst>
                  <a:gd name="csX0" fmla="*/ 767261 w 798095"/>
                  <a:gd name="csY0" fmla="*/ 2634047 h 2634046"/>
                  <a:gd name="csX1" fmla="*/ 798095 w 798095"/>
                  <a:gd name="csY1" fmla="*/ 2620225 h 2634046"/>
                  <a:gd name="csX2" fmla="*/ 23258 w 798095"/>
                  <a:gd name="csY2" fmla="*/ 0 h 2634046"/>
                  <a:gd name="csX3" fmla="*/ 0 w 798095"/>
                  <a:gd name="csY3" fmla="*/ 23657 h 2634046"/>
                  <a:gd name="csX4" fmla="*/ 767261 w 798095"/>
                  <a:gd name="csY4" fmla="*/ 2634047 h 26340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98095" h="2634046">
                    <a:moveTo>
                      <a:pt x="767261" y="2634047"/>
                    </a:moveTo>
                    <a:lnTo>
                      <a:pt x="798095" y="2620225"/>
                    </a:lnTo>
                    <a:lnTo>
                      <a:pt x="23258" y="0"/>
                    </a:lnTo>
                    <a:lnTo>
                      <a:pt x="0" y="23657"/>
                    </a:lnTo>
                    <a:lnTo>
                      <a:pt x="767261" y="2634047"/>
                    </a:lnTo>
                    <a:close/>
                  </a:path>
                </a:pathLst>
              </a:custGeom>
              <a:solidFill>
                <a:srgbClr val="363436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D9F91FD-81CD-824D-3925-4A3383374FBC}"/>
                  </a:ext>
                </a:extLst>
              </p:cNvPr>
              <p:cNvSpPr/>
              <p:nvPr/>
            </p:nvSpPr>
            <p:spPr>
              <a:xfrm>
                <a:off x="4345503" y="2076469"/>
                <a:ext cx="318041" cy="908007"/>
              </a:xfrm>
              <a:custGeom>
                <a:avLst/>
                <a:gdLst>
                  <a:gd name="csX0" fmla="*/ 261944 w 318041"/>
                  <a:gd name="csY0" fmla="*/ 908000 h 908007"/>
                  <a:gd name="csX1" fmla="*/ -12 w 318041"/>
                  <a:gd name="csY1" fmla="*/ 16871 h 908007"/>
                  <a:gd name="csX2" fmla="*/ 57669 w 318041"/>
                  <a:gd name="csY2" fmla="*/ -8 h 908007"/>
                  <a:gd name="csX3" fmla="*/ 318030 w 318041"/>
                  <a:gd name="csY3" fmla="*/ 885672 h 908007"/>
                  <a:gd name="csX4" fmla="*/ 261944 w 318041"/>
                  <a:gd name="csY4" fmla="*/ 908000 h 90800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18041" h="908007">
                    <a:moveTo>
                      <a:pt x="261944" y="908000"/>
                    </a:moveTo>
                    <a:lnTo>
                      <a:pt x="-12" y="16871"/>
                    </a:lnTo>
                    <a:lnTo>
                      <a:pt x="57669" y="-8"/>
                    </a:lnTo>
                    <a:lnTo>
                      <a:pt x="318030" y="885672"/>
                    </a:lnTo>
                    <a:cubicBezTo>
                      <a:pt x="300128" y="894975"/>
                      <a:pt x="281335" y="902458"/>
                      <a:pt x="261944" y="908000"/>
                    </a:cubicBezTo>
                    <a:close/>
                  </a:path>
                </a:pathLst>
              </a:custGeom>
              <a:solidFill>
                <a:srgbClr val="363436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9A1C416-6DC3-208A-E98D-1E712008B133}"/>
                  </a:ext>
                </a:extLst>
              </p:cNvPr>
              <p:cNvSpPr/>
              <p:nvPr/>
            </p:nvSpPr>
            <p:spPr>
              <a:xfrm>
                <a:off x="4234261" y="1834581"/>
                <a:ext cx="13290" cy="13290"/>
              </a:xfrm>
              <a:custGeom>
                <a:avLst/>
                <a:gdLst>
                  <a:gd name="csX0" fmla="*/ -12 w 13290"/>
                  <a:gd name="csY0" fmla="*/ -8 h 13290"/>
                  <a:gd name="csX1" fmla="*/ -12 w 13290"/>
                  <a:gd name="csY1" fmla="*/ -8 h 132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</a:cxnLst>
                <a:rect l="l" t="t" r="r" b="b"/>
                <a:pathLst>
                  <a:path w="13290" h="13290">
                    <a:moveTo>
                      <a:pt x="-12" y="-8"/>
                    </a:moveTo>
                    <a:lnTo>
                      <a:pt x="-12" y="-8"/>
                    </a:lnTo>
                    <a:close/>
                  </a:path>
                </a:pathLst>
              </a:custGeom>
              <a:noFill/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8AAC2AD-4B95-2C9C-3511-AD998E0E8EA5}"/>
                  </a:ext>
                </a:extLst>
              </p:cNvPr>
              <p:cNvSpPr/>
              <p:nvPr/>
            </p:nvSpPr>
            <p:spPr>
              <a:xfrm>
                <a:off x="4234394" y="1770072"/>
                <a:ext cx="1386466" cy="382418"/>
              </a:xfrm>
              <a:custGeom>
                <a:avLst/>
                <a:gdLst>
                  <a:gd name="csX0" fmla="*/ -12 w 1386466"/>
                  <a:gd name="csY0" fmla="*/ 64368 h 382418"/>
                  <a:gd name="csX1" fmla="*/ 1386455 w 1386466"/>
                  <a:gd name="csY1" fmla="*/ 12668 h 382418"/>
                  <a:gd name="csX2" fmla="*/ 744390 w 1386466"/>
                  <a:gd name="csY2" fmla="*/ 382410 h 382418"/>
                  <a:gd name="csX3" fmla="*/ -12 w 1386466"/>
                  <a:gd name="csY3" fmla="*/ 64368 h 3824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386466" h="382418">
                    <a:moveTo>
                      <a:pt x="-12" y="64368"/>
                    </a:moveTo>
                    <a:cubicBezTo>
                      <a:pt x="270982" y="-38367"/>
                      <a:pt x="1386455" y="12668"/>
                      <a:pt x="1386455" y="12668"/>
                    </a:cubicBezTo>
                    <a:cubicBezTo>
                      <a:pt x="1386455" y="12668"/>
                      <a:pt x="1185236" y="172155"/>
                      <a:pt x="744390" y="382410"/>
                    </a:cubicBezTo>
                    <a:cubicBezTo>
                      <a:pt x="478181" y="239936"/>
                      <a:pt x="75213" y="35927"/>
                      <a:pt x="-12" y="64368"/>
                    </a:cubicBezTo>
                    <a:close/>
                  </a:path>
                </a:pathLst>
              </a:custGeom>
              <a:solidFill>
                <a:srgbClr val="FD2A2D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7418BC94-010D-7E6D-9831-39CFF8AF064E}"/>
                  </a:ext>
                </a:extLst>
              </p:cNvPr>
              <p:cNvSpPr/>
              <p:nvPr/>
            </p:nvSpPr>
            <p:spPr>
              <a:xfrm>
                <a:off x="3892031" y="1831900"/>
                <a:ext cx="1086499" cy="736849"/>
              </a:xfrm>
              <a:custGeom>
                <a:avLst/>
                <a:gdLst>
                  <a:gd name="csX0" fmla="*/ 342219 w 1086499"/>
                  <a:gd name="csY0" fmla="*/ 2674 h 736849"/>
                  <a:gd name="csX1" fmla="*/ 342219 w 1086499"/>
                  <a:gd name="csY1" fmla="*/ 2674 h 736849"/>
                  <a:gd name="csX2" fmla="*/ 1086488 w 1086499"/>
                  <a:gd name="csY2" fmla="*/ 320716 h 736849"/>
                  <a:gd name="csX3" fmla="*/ 551412 w 1086499"/>
                  <a:gd name="csY3" fmla="*/ 549313 h 736849"/>
                  <a:gd name="csX4" fmla="*/ -12 w 1086499"/>
                  <a:gd name="csY4" fmla="*/ 736842 h 736849"/>
                  <a:gd name="csX5" fmla="*/ 342219 w 1086499"/>
                  <a:gd name="csY5" fmla="*/ 2674 h 7368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086499" h="736849">
                    <a:moveTo>
                      <a:pt x="342219" y="2674"/>
                    </a:moveTo>
                    <a:lnTo>
                      <a:pt x="342219" y="2674"/>
                    </a:lnTo>
                    <a:cubicBezTo>
                      <a:pt x="417443" y="-25768"/>
                      <a:pt x="820678" y="178241"/>
                      <a:pt x="1086488" y="320716"/>
                    </a:cubicBezTo>
                    <a:cubicBezTo>
                      <a:pt x="936305" y="392352"/>
                      <a:pt x="758611" y="469968"/>
                      <a:pt x="551412" y="549313"/>
                    </a:cubicBezTo>
                    <a:cubicBezTo>
                      <a:pt x="344213" y="628657"/>
                      <a:pt x="159475" y="690192"/>
                      <a:pt x="-12" y="736842"/>
                    </a:cubicBezTo>
                    <a:cubicBezTo>
                      <a:pt x="102990" y="452823"/>
                      <a:pt x="267261" y="31647"/>
                      <a:pt x="342219" y="2674"/>
                    </a:cubicBezTo>
                    <a:close/>
                  </a:path>
                </a:pathLst>
              </a:custGeom>
              <a:solidFill>
                <a:srgbClr val="FFFBE5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ACB0384-531A-4A74-99EC-E767AF390D83}"/>
                  </a:ext>
                </a:extLst>
              </p:cNvPr>
              <p:cNvSpPr/>
              <p:nvPr/>
            </p:nvSpPr>
            <p:spPr>
              <a:xfrm>
                <a:off x="3892031" y="2152490"/>
                <a:ext cx="1117551" cy="597720"/>
              </a:xfrm>
              <a:custGeom>
                <a:avLst/>
                <a:gdLst>
                  <a:gd name="csX0" fmla="*/ -12 w 1117551"/>
                  <a:gd name="csY0" fmla="*/ 416251 h 597720"/>
                  <a:gd name="csX1" fmla="*/ 551943 w 1117551"/>
                  <a:gd name="csY1" fmla="*/ 228589 h 597720"/>
                  <a:gd name="csX2" fmla="*/ 1087019 w 1117551"/>
                  <a:gd name="csY2" fmla="*/ -8 h 597720"/>
                  <a:gd name="csX3" fmla="*/ 1113600 w 1117551"/>
                  <a:gd name="csY3" fmla="*/ 212640 h 597720"/>
                  <a:gd name="csX4" fmla="*/ 646572 w 1117551"/>
                  <a:gd name="csY4" fmla="*/ 475925 h 597720"/>
                  <a:gd name="csX5" fmla="*/ 122660 w 1117551"/>
                  <a:gd name="csY5" fmla="*/ 592217 h 597720"/>
                  <a:gd name="csX6" fmla="*/ -12 w 1117551"/>
                  <a:gd name="csY6" fmla="*/ 416251 h 5977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117551" h="597720">
                    <a:moveTo>
                      <a:pt x="-12" y="416251"/>
                    </a:moveTo>
                    <a:cubicBezTo>
                      <a:pt x="159475" y="369203"/>
                      <a:pt x="344213" y="308066"/>
                      <a:pt x="551943" y="228589"/>
                    </a:cubicBezTo>
                    <a:cubicBezTo>
                      <a:pt x="759674" y="149112"/>
                      <a:pt x="937368" y="71628"/>
                      <a:pt x="1087019" y="-8"/>
                    </a:cubicBezTo>
                    <a:cubicBezTo>
                      <a:pt x="1087019" y="-8"/>
                      <a:pt x="1130612" y="175294"/>
                      <a:pt x="1113600" y="212640"/>
                    </a:cubicBezTo>
                    <a:cubicBezTo>
                      <a:pt x="1096589" y="249987"/>
                      <a:pt x="898959" y="379171"/>
                      <a:pt x="646572" y="475925"/>
                    </a:cubicBezTo>
                    <a:cubicBezTo>
                      <a:pt x="394185" y="572680"/>
                      <a:pt x="172765" y="613482"/>
                      <a:pt x="122660" y="592217"/>
                    </a:cubicBezTo>
                    <a:cubicBezTo>
                      <a:pt x="72555" y="570953"/>
                      <a:pt x="-12" y="416251"/>
                      <a:pt x="-12" y="416251"/>
                    </a:cubicBezTo>
                    <a:close/>
                  </a:path>
                </a:pathLst>
              </a:custGeom>
              <a:solidFill>
                <a:srgbClr val="D5D4C2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30852FC-0181-951D-F0A2-E2AC38858FA2}"/>
                  </a:ext>
                </a:extLst>
              </p:cNvPr>
              <p:cNvSpPr/>
              <p:nvPr/>
            </p:nvSpPr>
            <p:spPr>
              <a:xfrm>
                <a:off x="4978796" y="1782217"/>
                <a:ext cx="682867" cy="544532"/>
              </a:xfrm>
              <a:custGeom>
                <a:avLst/>
                <a:gdLst>
                  <a:gd name="csX0" fmla="*/ 111363 w 682867"/>
                  <a:gd name="csY0" fmla="*/ 541315 h 544532"/>
                  <a:gd name="csX1" fmla="*/ 443626 w 682867"/>
                  <a:gd name="csY1" fmla="*/ 423029 h 544532"/>
                  <a:gd name="csX2" fmla="*/ 680861 w 682867"/>
                  <a:gd name="csY2" fmla="*/ 221545 h 544532"/>
                  <a:gd name="csX3" fmla="*/ 642053 w 682867"/>
                  <a:gd name="csY3" fmla="*/ -8 h 544532"/>
                  <a:gd name="csX4" fmla="*/ -12 w 682867"/>
                  <a:gd name="csY4" fmla="*/ 369734 h 544532"/>
                  <a:gd name="csX5" fmla="*/ 111363 w 682867"/>
                  <a:gd name="csY5" fmla="*/ 541315 h 5445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82867" h="544532">
                    <a:moveTo>
                      <a:pt x="111363" y="541315"/>
                    </a:moveTo>
                    <a:cubicBezTo>
                      <a:pt x="154025" y="560320"/>
                      <a:pt x="317366" y="491608"/>
                      <a:pt x="443626" y="423029"/>
                    </a:cubicBezTo>
                    <a:cubicBezTo>
                      <a:pt x="569885" y="354450"/>
                      <a:pt x="668235" y="265404"/>
                      <a:pt x="680861" y="221545"/>
                    </a:cubicBezTo>
                    <a:cubicBezTo>
                      <a:pt x="693487" y="177686"/>
                      <a:pt x="642053" y="-8"/>
                      <a:pt x="642053" y="-8"/>
                    </a:cubicBezTo>
                    <a:cubicBezTo>
                      <a:pt x="642053" y="-8"/>
                      <a:pt x="440835" y="159478"/>
                      <a:pt x="-12" y="369734"/>
                    </a:cubicBezTo>
                    <a:cubicBezTo>
                      <a:pt x="-12" y="370266"/>
                      <a:pt x="68700" y="522309"/>
                      <a:pt x="111363" y="541315"/>
                    </a:cubicBezTo>
                    <a:close/>
                  </a:path>
                </a:pathLst>
              </a:custGeom>
              <a:solidFill>
                <a:srgbClr val="FFEF2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D66EF3EE-CDA0-3C4B-0AA8-8997666A27E9}"/>
                  </a:ext>
                </a:extLst>
              </p:cNvPr>
              <p:cNvSpPr/>
              <p:nvPr/>
            </p:nvSpPr>
            <p:spPr>
              <a:xfrm>
                <a:off x="4978796" y="1782217"/>
                <a:ext cx="682867" cy="544532"/>
              </a:xfrm>
              <a:custGeom>
                <a:avLst/>
                <a:gdLst>
                  <a:gd name="csX0" fmla="*/ 111363 w 682867"/>
                  <a:gd name="csY0" fmla="*/ 541315 h 544532"/>
                  <a:gd name="csX1" fmla="*/ 443626 w 682867"/>
                  <a:gd name="csY1" fmla="*/ 423029 h 544532"/>
                  <a:gd name="csX2" fmla="*/ 680861 w 682867"/>
                  <a:gd name="csY2" fmla="*/ 221545 h 544532"/>
                  <a:gd name="csX3" fmla="*/ 642053 w 682867"/>
                  <a:gd name="csY3" fmla="*/ -8 h 544532"/>
                  <a:gd name="csX4" fmla="*/ -12 w 682867"/>
                  <a:gd name="csY4" fmla="*/ 369734 h 544532"/>
                  <a:gd name="csX5" fmla="*/ 111363 w 682867"/>
                  <a:gd name="csY5" fmla="*/ 541315 h 5445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82867" h="544532">
                    <a:moveTo>
                      <a:pt x="111363" y="541315"/>
                    </a:moveTo>
                    <a:cubicBezTo>
                      <a:pt x="154025" y="560320"/>
                      <a:pt x="317366" y="491608"/>
                      <a:pt x="443626" y="423029"/>
                    </a:cubicBezTo>
                    <a:cubicBezTo>
                      <a:pt x="569885" y="354450"/>
                      <a:pt x="668235" y="265404"/>
                      <a:pt x="680861" y="221545"/>
                    </a:cubicBezTo>
                    <a:cubicBezTo>
                      <a:pt x="693487" y="177686"/>
                      <a:pt x="642053" y="-8"/>
                      <a:pt x="642053" y="-8"/>
                    </a:cubicBezTo>
                    <a:cubicBezTo>
                      <a:pt x="642053" y="-8"/>
                      <a:pt x="440835" y="159478"/>
                      <a:pt x="-12" y="369734"/>
                    </a:cubicBezTo>
                    <a:cubicBezTo>
                      <a:pt x="-12" y="370266"/>
                      <a:pt x="68700" y="522309"/>
                      <a:pt x="111363" y="541315"/>
                    </a:cubicBezTo>
                    <a:close/>
                  </a:path>
                </a:pathLst>
              </a:custGeom>
              <a:solidFill>
                <a:srgbClr val="A91A20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4FD122A6-AA78-0545-1A7E-10F2E25C707E}"/>
                  </a:ext>
                </a:extLst>
              </p:cNvPr>
              <p:cNvSpPr/>
              <p:nvPr/>
            </p:nvSpPr>
            <p:spPr>
              <a:xfrm>
                <a:off x="4197609" y="1823529"/>
                <a:ext cx="81597" cy="34405"/>
              </a:xfrm>
              <a:custGeom>
                <a:avLst/>
                <a:gdLst>
                  <a:gd name="csX0" fmla="*/ 92 w 81597"/>
                  <a:gd name="csY0" fmla="*/ 32841 h 34405"/>
                  <a:gd name="csX1" fmla="*/ 43552 w 81597"/>
                  <a:gd name="csY1" fmla="*/ 24468 h 34405"/>
                  <a:gd name="csX2" fmla="*/ 81430 w 81597"/>
                  <a:gd name="csY2" fmla="*/ 1608 h 34405"/>
                  <a:gd name="csX3" fmla="*/ 37970 w 81597"/>
                  <a:gd name="csY3" fmla="*/ 9849 h 34405"/>
                  <a:gd name="csX4" fmla="*/ 92 w 81597"/>
                  <a:gd name="csY4" fmla="*/ 32841 h 344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1597" h="34405">
                    <a:moveTo>
                      <a:pt x="92" y="32841"/>
                    </a:moveTo>
                    <a:cubicBezTo>
                      <a:pt x="1687" y="36828"/>
                      <a:pt x="21091" y="32841"/>
                      <a:pt x="43552" y="24468"/>
                    </a:cubicBezTo>
                    <a:cubicBezTo>
                      <a:pt x="66013" y="16095"/>
                      <a:pt x="83424" y="5728"/>
                      <a:pt x="81430" y="1608"/>
                    </a:cubicBezTo>
                    <a:cubicBezTo>
                      <a:pt x="79436" y="-2512"/>
                      <a:pt x="60431" y="1608"/>
                      <a:pt x="37970" y="9849"/>
                    </a:cubicBezTo>
                    <a:cubicBezTo>
                      <a:pt x="15509" y="18089"/>
                      <a:pt x="-1503" y="28721"/>
                      <a:pt x="92" y="32841"/>
                    </a:cubicBezTo>
                    <a:close/>
                  </a:path>
                </a:pathLst>
              </a:custGeom>
              <a:solidFill>
                <a:srgbClr val="875345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CE6BA25C-1EBD-4ED5-9FE2-24D43D2A6FC1}"/>
                  </a:ext>
                </a:extLst>
              </p:cNvPr>
              <p:cNvSpPr/>
              <p:nvPr/>
            </p:nvSpPr>
            <p:spPr>
              <a:xfrm>
                <a:off x="4978796" y="1782748"/>
                <a:ext cx="683042" cy="543504"/>
              </a:xfrm>
              <a:custGeom>
                <a:avLst/>
                <a:gdLst>
                  <a:gd name="csX0" fmla="*/ 101528 w 683042"/>
                  <a:gd name="csY0" fmla="*/ 514867 h 543504"/>
                  <a:gd name="csX1" fmla="*/ 433791 w 683042"/>
                  <a:gd name="csY1" fmla="*/ 396714 h 543504"/>
                  <a:gd name="csX2" fmla="*/ 670628 w 683042"/>
                  <a:gd name="csY2" fmla="*/ 195628 h 543504"/>
                  <a:gd name="csX3" fmla="*/ 639661 w 683042"/>
                  <a:gd name="csY3" fmla="*/ 1853 h 543504"/>
                  <a:gd name="csX4" fmla="*/ 642053 w 683042"/>
                  <a:gd name="csY4" fmla="*/ -8 h 543504"/>
                  <a:gd name="csX5" fmla="*/ 680861 w 683042"/>
                  <a:gd name="csY5" fmla="*/ 221013 h 543504"/>
                  <a:gd name="csX6" fmla="*/ 444423 w 683042"/>
                  <a:gd name="csY6" fmla="*/ 423029 h 543504"/>
                  <a:gd name="csX7" fmla="*/ 111363 w 683042"/>
                  <a:gd name="csY7" fmla="*/ 540252 h 543504"/>
                  <a:gd name="csX8" fmla="*/ -12 w 683042"/>
                  <a:gd name="csY8" fmla="*/ 369203 h 543504"/>
                  <a:gd name="csX9" fmla="*/ 1849 w 683042"/>
                  <a:gd name="csY9" fmla="*/ 368272 h 543504"/>
                  <a:gd name="csX10" fmla="*/ 101528 w 683042"/>
                  <a:gd name="csY10" fmla="*/ 514867 h 5435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683042" h="543504">
                    <a:moveTo>
                      <a:pt x="101528" y="514867"/>
                    </a:moveTo>
                    <a:cubicBezTo>
                      <a:pt x="144190" y="533872"/>
                      <a:pt x="307398" y="465160"/>
                      <a:pt x="433791" y="396714"/>
                    </a:cubicBezTo>
                    <a:cubicBezTo>
                      <a:pt x="560183" y="328268"/>
                      <a:pt x="657869" y="239088"/>
                      <a:pt x="670628" y="195628"/>
                    </a:cubicBezTo>
                    <a:cubicBezTo>
                      <a:pt x="680861" y="162934"/>
                      <a:pt x="654280" y="53553"/>
                      <a:pt x="639661" y="1853"/>
                    </a:cubicBezTo>
                    <a:lnTo>
                      <a:pt x="642053" y="-8"/>
                    </a:lnTo>
                    <a:cubicBezTo>
                      <a:pt x="642053" y="-8"/>
                      <a:pt x="694152" y="178085"/>
                      <a:pt x="680861" y="221013"/>
                    </a:cubicBezTo>
                    <a:cubicBezTo>
                      <a:pt x="667571" y="263942"/>
                      <a:pt x="571215" y="354583"/>
                      <a:pt x="444423" y="423029"/>
                    </a:cubicBezTo>
                    <a:cubicBezTo>
                      <a:pt x="317632" y="491475"/>
                      <a:pt x="154025" y="559257"/>
                      <a:pt x="111363" y="540252"/>
                    </a:cubicBezTo>
                    <a:cubicBezTo>
                      <a:pt x="68700" y="521246"/>
                      <a:pt x="-12" y="369203"/>
                      <a:pt x="-12" y="369203"/>
                    </a:cubicBezTo>
                    <a:cubicBezTo>
                      <a:pt x="560" y="368815"/>
                      <a:pt x="1198" y="368501"/>
                      <a:pt x="1849" y="368272"/>
                    </a:cubicBezTo>
                    <a:cubicBezTo>
                      <a:pt x="23380" y="412663"/>
                      <a:pt x="69498" y="500114"/>
                      <a:pt x="101528" y="514867"/>
                    </a:cubicBezTo>
                    <a:close/>
                  </a:path>
                </a:pathLst>
              </a:custGeom>
              <a:solidFill>
                <a:srgbClr val="D5D4C2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6603AB9-CF24-2AFA-BE16-B9B80C34E70F}"/>
                  </a:ext>
                </a:extLst>
              </p:cNvPr>
              <p:cNvSpPr/>
              <p:nvPr/>
            </p:nvSpPr>
            <p:spPr>
              <a:xfrm>
                <a:off x="3892031" y="2152490"/>
                <a:ext cx="1117817" cy="597720"/>
              </a:xfrm>
              <a:custGeom>
                <a:avLst/>
                <a:gdLst>
                  <a:gd name="csX0" fmla="*/ 112426 w 1117817"/>
                  <a:gd name="csY0" fmla="*/ 565503 h 597720"/>
                  <a:gd name="csX1" fmla="*/ 636205 w 1117817"/>
                  <a:gd name="csY1" fmla="*/ 449079 h 597720"/>
                  <a:gd name="csX2" fmla="*/ 1103101 w 1117817"/>
                  <a:gd name="csY2" fmla="*/ 186192 h 597720"/>
                  <a:gd name="csX3" fmla="*/ 1083697 w 1117817"/>
                  <a:gd name="csY3" fmla="*/ 1720 h 597720"/>
                  <a:gd name="csX4" fmla="*/ 1087285 w 1117817"/>
                  <a:gd name="csY4" fmla="*/ -8 h 597720"/>
                  <a:gd name="csX5" fmla="*/ 1113866 w 1117817"/>
                  <a:gd name="csY5" fmla="*/ 212640 h 597720"/>
                  <a:gd name="csX6" fmla="*/ 646572 w 1117817"/>
                  <a:gd name="csY6" fmla="*/ 475925 h 597720"/>
                  <a:gd name="csX7" fmla="*/ 122660 w 1117817"/>
                  <a:gd name="csY7" fmla="*/ 592217 h 597720"/>
                  <a:gd name="csX8" fmla="*/ -12 w 1117817"/>
                  <a:gd name="csY8" fmla="*/ 416251 h 597720"/>
                  <a:gd name="csX9" fmla="*/ 2647 w 1117817"/>
                  <a:gd name="csY9" fmla="*/ 415454 h 597720"/>
                  <a:gd name="csX10" fmla="*/ 112426 w 1117817"/>
                  <a:gd name="csY10" fmla="*/ 565503 h 5977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117817" h="597720">
                    <a:moveTo>
                      <a:pt x="112426" y="565503"/>
                    </a:moveTo>
                    <a:cubicBezTo>
                      <a:pt x="162531" y="586768"/>
                      <a:pt x="383818" y="545834"/>
                      <a:pt x="636205" y="449079"/>
                    </a:cubicBezTo>
                    <a:cubicBezTo>
                      <a:pt x="888592" y="352324"/>
                      <a:pt x="1084893" y="223406"/>
                      <a:pt x="1103101" y="186192"/>
                    </a:cubicBezTo>
                    <a:cubicBezTo>
                      <a:pt x="1116391" y="158016"/>
                      <a:pt x="1095127" y="53287"/>
                      <a:pt x="1083697" y="1720"/>
                    </a:cubicBezTo>
                    <a:lnTo>
                      <a:pt x="1087285" y="-8"/>
                    </a:lnTo>
                    <a:cubicBezTo>
                      <a:pt x="1087285" y="-8"/>
                      <a:pt x="1130878" y="175294"/>
                      <a:pt x="1113866" y="212640"/>
                    </a:cubicBezTo>
                    <a:cubicBezTo>
                      <a:pt x="1096854" y="249987"/>
                      <a:pt x="898959" y="379171"/>
                      <a:pt x="646572" y="475925"/>
                    </a:cubicBezTo>
                    <a:cubicBezTo>
                      <a:pt x="394185" y="572680"/>
                      <a:pt x="172765" y="613482"/>
                      <a:pt x="122660" y="592217"/>
                    </a:cubicBezTo>
                    <a:cubicBezTo>
                      <a:pt x="72555" y="570953"/>
                      <a:pt x="-12" y="416251"/>
                      <a:pt x="-12" y="416251"/>
                    </a:cubicBezTo>
                    <a:lnTo>
                      <a:pt x="2647" y="415454"/>
                    </a:lnTo>
                    <a:cubicBezTo>
                      <a:pt x="25506" y="460508"/>
                      <a:pt x="75213" y="549555"/>
                      <a:pt x="112426" y="565503"/>
                    </a:cubicBezTo>
                    <a:close/>
                  </a:path>
                </a:pathLst>
              </a:custGeom>
              <a:solidFill>
                <a:srgbClr val="D5D4C2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C864173-1FC6-DC76-B0E7-B7D3A528F95A}"/>
                  </a:ext>
                </a:extLst>
              </p:cNvPr>
              <p:cNvSpPr/>
              <p:nvPr/>
            </p:nvSpPr>
            <p:spPr>
              <a:xfrm>
                <a:off x="4178333" y="1736427"/>
                <a:ext cx="67495" cy="67534"/>
              </a:xfrm>
              <a:custGeom>
                <a:avLst/>
                <a:gdLst>
                  <a:gd name="csX0" fmla="*/ 2223 w 67495"/>
                  <a:gd name="csY0" fmla="*/ 45915 h 67534"/>
                  <a:gd name="csX1" fmla="*/ 45872 w 67495"/>
                  <a:gd name="csY1" fmla="*/ 65253 h 67534"/>
                  <a:gd name="csX2" fmla="*/ 65210 w 67495"/>
                  <a:gd name="csY2" fmla="*/ 21603 h 67534"/>
                  <a:gd name="csX3" fmla="*/ 21760 w 67495"/>
                  <a:gd name="csY3" fmla="*/ 2189 h 67534"/>
                  <a:gd name="csX4" fmla="*/ 2223 w 67495"/>
                  <a:gd name="csY4" fmla="*/ 45915 h 675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67495" h="67534">
                    <a:moveTo>
                      <a:pt x="2223" y="45915"/>
                    </a:moveTo>
                    <a:cubicBezTo>
                      <a:pt x="8936" y="63308"/>
                      <a:pt x="28480" y="71966"/>
                      <a:pt x="45872" y="65253"/>
                    </a:cubicBezTo>
                    <a:cubicBezTo>
                      <a:pt x="63265" y="58538"/>
                      <a:pt x="71924" y="38996"/>
                      <a:pt x="65210" y="21603"/>
                    </a:cubicBezTo>
                    <a:cubicBezTo>
                      <a:pt x="58526" y="4288"/>
                      <a:pt x="39118" y="-4384"/>
                      <a:pt x="21760" y="2189"/>
                    </a:cubicBezTo>
                    <a:cubicBezTo>
                      <a:pt x="4302" y="8880"/>
                      <a:pt x="-4441" y="28446"/>
                      <a:pt x="2223" y="45915"/>
                    </a:cubicBezTo>
                    <a:close/>
                  </a:path>
                </a:pathLst>
              </a:custGeom>
              <a:solidFill>
                <a:srgbClr val="875345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85CE02D-69AA-A8BE-74D0-8723E32D299A}"/>
                  </a:ext>
                </a:extLst>
              </p:cNvPr>
              <p:cNvSpPr/>
              <p:nvPr/>
            </p:nvSpPr>
            <p:spPr>
              <a:xfrm>
                <a:off x="4202836" y="1740817"/>
                <a:ext cx="33767" cy="33766"/>
              </a:xfrm>
              <a:custGeom>
                <a:avLst/>
                <a:gdLst>
                  <a:gd name="csX0" fmla="*/ 1112 w 33767"/>
                  <a:gd name="csY0" fmla="*/ 22918 h 33766"/>
                  <a:gd name="csX1" fmla="*/ 22915 w 33767"/>
                  <a:gd name="csY1" fmla="*/ 32636 h 33766"/>
                  <a:gd name="csX2" fmla="*/ 32633 w 33767"/>
                  <a:gd name="csY2" fmla="*/ 10833 h 33766"/>
                  <a:gd name="csX3" fmla="*/ 10830 w 33767"/>
                  <a:gd name="csY3" fmla="*/ 1115 h 33766"/>
                  <a:gd name="csX4" fmla="*/ 10814 w 33767"/>
                  <a:gd name="csY4" fmla="*/ 1121 h 33766"/>
                  <a:gd name="csX5" fmla="*/ 1112 w 33767"/>
                  <a:gd name="csY5" fmla="*/ 22918 h 337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33767" h="33766">
                    <a:moveTo>
                      <a:pt x="1112" y="22918"/>
                    </a:moveTo>
                    <a:cubicBezTo>
                      <a:pt x="4449" y="31622"/>
                      <a:pt x="14209" y="35973"/>
                      <a:pt x="22915" y="32636"/>
                    </a:cubicBezTo>
                    <a:cubicBezTo>
                      <a:pt x="31619" y="29299"/>
                      <a:pt x="35970" y="19538"/>
                      <a:pt x="32633" y="10833"/>
                    </a:cubicBezTo>
                    <a:cubicBezTo>
                      <a:pt x="29295" y="2129"/>
                      <a:pt x="19534" y="-2222"/>
                      <a:pt x="10830" y="1115"/>
                    </a:cubicBezTo>
                    <a:cubicBezTo>
                      <a:pt x="10824" y="1117"/>
                      <a:pt x="10819" y="1119"/>
                      <a:pt x="10814" y="1121"/>
                    </a:cubicBezTo>
                    <a:cubicBezTo>
                      <a:pt x="2119" y="4465"/>
                      <a:pt x="-2223" y="14220"/>
                      <a:pt x="1112" y="229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0F291EE4-F7F2-344C-05BE-B8A647E3F858}"/>
                  </a:ext>
                </a:extLst>
              </p:cNvPr>
              <p:cNvSpPr/>
              <p:nvPr/>
            </p:nvSpPr>
            <p:spPr>
              <a:xfrm>
                <a:off x="4205022" y="1790058"/>
                <a:ext cx="49972" cy="53162"/>
              </a:xfrm>
              <a:custGeom>
                <a:avLst/>
                <a:gdLst>
                  <a:gd name="csX0" fmla="*/ 19260 w 49972"/>
                  <a:gd name="csY0" fmla="*/ 11688 h 53162"/>
                  <a:gd name="csX1" fmla="*/ 34544 w 49972"/>
                  <a:gd name="csY1" fmla="*/ -8 h 53162"/>
                  <a:gd name="csX2" fmla="*/ 49961 w 49972"/>
                  <a:gd name="csY2" fmla="*/ 39864 h 53162"/>
                  <a:gd name="csX3" fmla="*/ 33082 w 49972"/>
                  <a:gd name="csY3" fmla="*/ 47439 h 53162"/>
                  <a:gd name="csX4" fmla="*/ 15538 w 49972"/>
                  <a:gd name="csY4" fmla="*/ 53154 h 53162"/>
                  <a:gd name="csX5" fmla="*/ -12 w 49972"/>
                  <a:gd name="csY5" fmla="*/ 12618 h 53162"/>
                  <a:gd name="csX6" fmla="*/ 19260 w 49972"/>
                  <a:gd name="csY6" fmla="*/ 11688 h 5316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9972" h="53162">
                    <a:moveTo>
                      <a:pt x="19260" y="11688"/>
                    </a:moveTo>
                    <a:cubicBezTo>
                      <a:pt x="25404" y="9396"/>
                      <a:pt x="30725" y="5324"/>
                      <a:pt x="34544" y="-8"/>
                    </a:cubicBezTo>
                    <a:lnTo>
                      <a:pt x="49961" y="39864"/>
                    </a:lnTo>
                    <a:cubicBezTo>
                      <a:pt x="44702" y="43138"/>
                      <a:pt x="39024" y="45686"/>
                      <a:pt x="33082" y="47439"/>
                    </a:cubicBezTo>
                    <a:cubicBezTo>
                      <a:pt x="27496" y="50071"/>
                      <a:pt x="21603" y="51991"/>
                      <a:pt x="15538" y="53154"/>
                    </a:cubicBezTo>
                    <a:lnTo>
                      <a:pt x="-12" y="12618"/>
                    </a:lnTo>
                    <a:cubicBezTo>
                      <a:pt x="6363" y="14221"/>
                      <a:pt x="13069" y="13897"/>
                      <a:pt x="19260" y="11688"/>
                    </a:cubicBezTo>
                    <a:close/>
                  </a:path>
                </a:pathLst>
              </a:custGeom>
              <a:solidFill>
                <a:srgbClr val="60372B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BB7E12F3-82C8-542F-C31E-C4BE21C1C809}"/>
                  </a:ext>
                </a:extLst>
              </p:cNvPr>
              <p:cNvSpPr/>
              <p:nvPr/>
            </p:nvSpPr>
            <p:spPr>
              <a:xfrm>
                <a:off x="4234285" y="1802002"/>
                <a:ext cx="15334" cy="27904"/>
              </a:xfrm>
              <a:custGeom>
                <a:avLst/>
                <a:gdLst>
                  <a:gd name="csX0" fmla="*/ 8205 w 15334"/>
                  <a:gd name="csY0" fmla="*/ 25528 h 27904"/>
                  <a:gd name="csX1" fmla="*/ 12990 w 15334"/>
                  <a:gd name="csY1" fmla="*/ 27654 h 27904"/>
                  <a:gd name="csX2" fmla="*/ 12990 w 15334"/>
                  <a:gd name="csY2" fmla="*/ 27654 h 27904"/>
                  <a:gd name="csX3" fmla="*/ 15116 w 15334"/>
                  <a:gd name="csY3" fmla="*/ 22870 h 27904"/>
                  <a:gd name="csX4" fmla="*/ 7142 w 15334"/>
                  <a:gd name="csY4" fmla="*/ 2403 h 27904"/>
                  <a:gd name="csX5" fmla="*/ 2574 w 15334"/>
                  <a:gd name="csY5" fmla="*/ 192 h 27904"/>
                  <a:gd name="csX6" fmla="*/ 2357 w 15334"/>
                  <a:gd name="csY6" fmla="*/ 276 h 27904"/>
                  <a:gd name="csX7" fmla="*/ 2357 w 15334"/>
                  <a:gd name="csY7" fmla="*/ 276 h 27904"/>
                  <a:gd name="csX8" fmla="*/ 231 w 15334"/>
                  <a:gd name="csY8" fmla="*/ 5061 h 279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5334" h="27904">
                    <a:moveTo>
                      <a:pt x="8205" y="25528"/>
                    </a:moveTo>
                    <a:cubicBezTo>
                      <a:pt x="8947" y="27429"/>
                      <a:pt x="11081" y="28377"/>
                      <a:pt x="12990" y="27654"/>
                    </a:cubicBezTo>
                    <a:lnTo>
                      <a:pt x="12990" y="27654"/>
                    </a:lnTo>
                    <a:cubicBezTo>
                      <a:pt x="14840" y="26860"/>
                      <a:pt x="15766" y="24776"/>
                      <a:pt x="15116" y="22870"/>
                    </a:cubicBezTo>
                    <a:lnTo>
                      <a:pt x="7142" y="2403"/>
                    </a:lnTo>
                    <a:cubicBezTo>
                      <a:pt x="6491" y="531"/>
                      <a:pt x="4445" y="-459"/>
                      <a:pt x="2574" y="192"/>
                    </a:cubicBezTo>
                    <a:cubicBezTo>
                      <a:pt x="2501" y="219"/>
                      <a:pt x="2429" y="245"/>
                      <a:pt x="2357" y="276"/>
                    </a:cubicBezTo>
                    <a:lnTo>
                      <a:pt x="2357" y="276"/>
                    </a:lnTo>
                    <a:cubicBezTo>
                      <a:pt x="457" y="1018"/>
                      <a:pt x="-492" y="3152"/>
                      <a:pt x="231" y="5061"/>
                    </a:cubicBez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0237C87-CACD-ADF1-0BDA-25835ABA84E4}"/>
                  </a:ext>
                </a:extLst>
              </p:cNvPr>
              <p:cNvSpPr/>
              <p:nvPr/>
            </p:nvSpPr>
            <p:spPr>
              <a:xfrm>
                <a:off x="4539279" y="1931336"/>
                <a:ext cx="439517" cy="221154"/>
              </a:xfrm>
              <a:custGeom>
                <a:avLst/>
                <a:gdLst>
                  <a:gd name="csX0" fmla="*/ 439506 w 439517"/>
                  <a:gd name="csY0" fmla="*/ 221146 h 221154"/>
                  <a:gd name="csX1" fmla="*/ -12 w 439517"/>
                  <a:gd name="csY1" fmla="*/ -8 h 221154"/>
                  <a:gd name="csX2" fmla="*/ 190442 w 439517"/>
                  <a:gd name="csY2" fmla="*/ 99272 h 221154"/>
                  <a:gd name="csX3" fmla="*/ 439506 w 439517"/>
                  <a:gd name="csY3" fmla="*/ 221146 h 2211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439517" h="221154">
                    <a:moveTo>
                      <a:pt x="439506" y="221146"/>
                    </a:moveTo>
                    <a:cubicBezTo>
                      <a:pt x="439506" y="221146"/>
                      <a:pt x="133824" y="57540"/>
                      <a:pt x="-12" y="-8"/>
                    </a:cubicBezTo>
                    <a:cubicBezTo>
                      <a:pt x="-12" y="-8"/>
                      <a:pt x="154956" y="81729"/>
                      <a:pt x="190442" y="99272"/>
                    </a:cubicBezTo>
                    <a:cubicBezTo>
                      <a:pt x="322948" y="164662"/>
                      <a:pt x="439506" y="221146"/>
                      <a:pt x="439506" y="221146"/>
                    </a:cubicBezTo>
                    <a:close/>
                  </a:path>
                </a:pathLst>
              </a:custGeom>
              <a:solidFill>
                <a:srgbClr val="A3ABB3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1503933-45C6-704C-25F4-68F75A2A5857}"/>
                  </a:ext>
                </a:extLst>
              </p:cNvPr>
              <p:cNvSpPr/>
              <p:nvPr/>
            </p:nvSpPr>
            <p:spPr>
              <a:xfrm>
                <a:off x="4272538" y="1833518"/>
                <a:ext cx="706257" cy="318972"/>
              </a:xfrm>
              <a:custGeom>
                <a:avLst/>
                <a:gdLst>
                  <a:gd name="csX0" fmla="*/ 706246 w 706257"/>
                  <a:gd name="csY0" fmla="*/ 318964 h 318972"/>
                  <a:gd name="csX1" fmla="*/ -12 w 706257"/>
                  <a:gd name="csY1" fmla="*/ -8 h 318972"/>
                  <a:gd name="csX2" fmla="*/ 493199 w 706257"/>
                  <a:gd name="csY2" fmla="*/ 199350 h 318972"/>
                  <a:gd name="csX3" fmla="*/ 706246 w 706257"/>
                  <a:gd name="csY3" fmla="*/ 318964 h 31897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06257" h="318972">
                    <a:moveTo>
                      <a:pt x="706246" y="318964"/>
                    </a:moveTo>
                    <a:cubicBezTo>
                      <a:pt x="706246" y="318964"/>
                      <a:pt x="171569" y="26573"/>
                      <a:pt x="-12" y="-8"/>
                    </a:cubicBezTo>
                    <a:cubicBezTo>
                      <a:pt x="-12" y="-8"/>
                      <a:pt x="166120" y="20858"/>
                      <a:pt x="493199" y="199350"/>
                    </a:cubicBezTo>
                    <a:cubicBezTo>
                      <a:pt x="627434" y="272182"/>
                      <a:pt x="706246" y="318964"/>
                      <a:pt x="706246" y="318964"/>
                    </a:cubicBezTo>
                    <a:close/>
                  </a:path>
                </a:pathLst>
              </a:custGeom>
              <a:solidFill>
                <a:srgbClr val="C7D9D9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2AB632DE-6586-248B-A14E-C764C5AE965F}"/>
                  </a:ext>
                </a:extLst>
              </p:cNvPr>
              <p:cNvSpPr/>
              <p:nvPr/>
            </p:nvSpPr>
            <p:spPr>
              <a:xfrm>
                <a:off x="3892031" y="2110094"/>
                <a:ext cx="179687" cy="458655"/>
              </a:xfrm>
              <a:custGeom>
                <a:avLst/>
                <a:gdLst>
                  <a:gd name="csX0" fmla="*/ -12 w 179687"/>
                  <a:gd name="csY0" fmla="*/ 458648 h 458655"/>
                  <a:gd name="csX1" fmla="*/ 88370 w 179687"/>
                  <a:gd name="csY1" fmla="*/ 249854 h 458655"/>
                  <a:gd name="csX2" fmla="*/ 179676 w 179687"/>
                  <a:gd name="csY2" fmla="*/ -8 h 458655"/>
                  <a:gd name="csX3" fmla="*/ -12 w 179687"/>
                  <a:gd name="csY3" fmla="*/ 458648 h 4586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79687" h="458655">
                    <a:moveTo>
                      <a:pt x="-12" y="458648"/>
                    </a:moveTo>
                    <a:cubicBezTo>
                      <a:pt x="-12" y="458648"/>
                      <a:pt x="47037" y="360165"/>
                      <a:pt x="88370" y="249854"/>
                    </a:cubicBezTo>
                    <a:cubicBezTo>
                      <a:pt x="121995" y="159478"/>
                      <a:pt x="179676" y="-8"/>
                      <a:pt x="179676" y="-8"/>
                    </a:cubicBezTo>
                    <a:cubicBezTo>
                      <a:pt x="179676" y="-8"/>
                      <a:pt x="85579" y="208254"/>
                      <a:pt x="-12" y="458648"/>
                    </a:cubicBezTo>
                    <a:close/>
                  </a:path>
                </a:pathLst>
              </a:custGeom>
              <a:solidFill>
                <a:srgbClr val="A3ABB3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A660B75A-568D-F66C-1D23-4103EAA72ED0}"/>
                  </a:ext>
                </a:extLst>
              </p:cNvPr>
              <p:cNvSpPr/>
              <p:nvPr/>
            </p:nvSpPr>
            <p:spPr>
              <a:xfrm>
                <a:off x="3891765" y="1858637"/>
                <a:ext cx="313921" cy="710112"/>
              </a:xfrm>
              <a:custGeom>
                <a:avLst/>
                <a:gdLst>
                  <a:gd name="csX0" fmla="*/ 313910 w 313921"/>
                  <a:gd name="csY0" fmla="*/ -8 h 710112"/>
                  <a:gd name="csX1" fmla="*/ -12 w 313921"/>
                  <a:gd name="csY1" fmla="*/ 710104 h 710112"/>
                  <a:gd name="csX2" fmla="*/ 313910 w 313921"/>
                  <a:gd name="csY2" fmla="*/ -8 h 7101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</a:cxnLst>
                <a:rect l="l" t="t" r="r" b="b"/>
                <a:pathLst>
                  <a:path w="313921" h="710112">
                    <a:moveTo>
                      <a:pt x="313910" y="-8"/>
                    </a:moveTo>
                    <a:cubicBezTo>
                      <a:pt x="313910" y="-8"/>
                      <a:pt x="207586" y="124790"/>
                      <a:pt x="-12" y="710104"/>
                    </a:cubicBezTo>
                    <a:cubicBezTo>
                      <a:pt x="254" y="710104"/>
                      <a:pt x="128508" y="254107"/>
                      <a:pt x="313910" y="-8"/>
                    </a:cubicBezTo>
                    <a:close/>
                  </a:path>
                </a:pathLst>
              </a:custGeom>
              <a:solidFill>
                <a:srgbClr val="C7D9D9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004A8543-6337-3F75-D65B-DDD44E1BA348}"/>
                  </a:ext>
                </a:extLst>
              </p:cNvPr>
              <p:cNvSpPr/>
              <p:nvPr/>
            </p:nvSpPr>
            <p:spPr>
              <a:xfrm>
                <a:off x="4979859" y="1787001"/>
                <a:ext cx="629305" cy="361236"/>
              </a:xfrm>
              <a:custGeom>
                <a:avLst/>
                <a:gdLst>
                  <a:gd name="csX0" fmla="*/ 628895 w 629305"/>
                  <a:gd name="csY0" fmla="*/ -8 h 361236"/>
                  <a:gd name="csX1" fmla="*/ 622383 w 629305"/>
                  <a:gd name="csY1" fmla="*/ 4910 h 361236"/>
                  <a:gd name="csX2" fmla="*/ 603644 w 629305"/>
                  <a:gd name="csY2" fmla="*/ 18200 h 361236"/>
                  <a:gd name="csX3" fmla="*/ 590353 w 629305"/>
                  <a:gd name="csY3" fmla="*/ 27636 h 361236"/>
                  <a:gd name="csX4" fmla="*/ 574139 w 629305"/>
                  <a:gd name="csY4" fmla="*/ 38402 h 361236"/>
                  <a:gd name="csX5" fmla="*/ 535463 w 629305"/>
                  <a:gd name="csY5" fmla="*/ 64052 h 361236"/>
                  <a:gd name="csX6" fmla="*/ 489079 w 629305"/>
                  <a:gd name="csY6" fmla="*/ 93424 h 361236"/>
                  <a:gd name="csX7" fmla="*/ 436715 w 629305"/>
                  <a:gd name="csY7" fmla="*/ 125322 h 361236"/>
                  <a:gd name="csX8" fmla="*/ 380496 w 629305"/>
                  <a:gd name="csY8" fmla="*/ 158814 h 361236"/>
                  <a:gd name="csX9" fmla="*/ 320954 w 629305"/>
                  <a:gd name="csY9" fmla="*/ 192040 h 361236"/>
                  <a:gd name="csX10" fmla="*/ 291316 w 629305"/>
                  <a:gd name="csY10" fmla="*/ 208520 h 361236"/>
                  <a:gd name="csX11" fmla="*/ 261678 w 629305"/>
                  <a:gd name="csY11" fmla="*/ 224735 h 361236"/>
                  <a:gd name="csX12" fmla="*/ 203732 w 629305"/>
                  <a:gd name="csY12" fmla="*/ 255303 h 361236"/>
                  <a:gd name="csX13" fmla="*/ 149640 w 629305"/>
                  <a:gd name="csY13" fmla="*/ 284143 h 361236"/>
                  <a:gd name="csX14" fmla="*/ 100730 w 629305"/>
                  <a:gd name="csY14" fmla="*/ 309129 h 361236"/>
                  <a:gd name="csX15" fmla="*/ -12 w 629305"/>
                  <a:gd name="csY15" fmla="*/ 361228 h 361236"/>
                  <a:gd name="csX16" fmla="*/ -12 w 629305"/>
                  <a:gd name="csY16" fmla="*/ 361228 h 361236"/>
                  <a:gd name="csX17" fmla="*/ 102458 w 629305"/>
                  <a:gd name="csY17" fmla="*/ 312718 h 361236"/>
                  <a:gd name="csX18" fmla="*/ 151899 w 629305"/>
                  <a:gd name="csY18" fmla="*/ 288662 h 361236"/>
                  <a:gd name="csX19" fmla="*/ 206789 w 629305"/>
                  <a:gd name="csY19" fmla="*/ 260353 h 361236"/>
                  <a:gd name="csX20" fmla="*/ 264735 w 629305"/>
                  <a:gd name="csY20" fmla="*/ 230051 h 361236"/>
                  <a:gd name="csX21" fmla="*/ 294107 w 629305"/>
                  <a:gd name="csY21" fmla="*/ 213571 h 361236"/>
                  <a:gd name="csX22" fmla="*/ 323612 w 629305"/>
                  <a:gd name="csY22" fmla="*/ 196692 h 361236"/>
                  <a:gd name="csX23" fmla="*/ 382224 w 629305"/>
                  <a:gd name="csY23" fmla="*/ 162934 h 361236"/>
                  <a:gd name="csX24" fmla="*/ 438309 w 629305"/>
                  <a:gd name="csY24" fmla="*/ 128777 h 361236"/>
                  <a:gd name="csX25" fmla="*/ 490408 w 629305"/>
                  <a:gd name="csY25" fmla="*/ 96348 h 361236"/>
                  <a:gd name="csX26" fmla="*/ 536526 w 629305"/>
                  <a:gd name="csY26" fmla="*/ 66445 h 361236"/>
                  <a:gd name="csX27" fmla="*/ 574936 w 629305"/>
                  <a:gd name="csY27" fmla="*/ 39864 h 361236"/>
                  <a:gd name="csX28" fmla="*/ 590885 w 629305"/>
                  <a:gd name="csY28" fmla="*/ 28833 h 361236"/>
                  <a:gd name="csX29" fmla="*/ 604175 w 629305"/>
                  <a:gd name="csY29" fmla="*/ 19263 h 361236"/>
                  <a:gd name="csX30" fmla="*/ 622782 w 629305"/>
                  <a:gd name="csY30" fmla="*/ 5973 h 361236"/>
                  <a:gd name="csX31" fmla="*/ 629294 w 629305"/>
                  <a:gd name="csY31" fmla="*/ 1055 h 3612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</a:cxnLst>
                <a:rect l="l" t="t" r="r" b="b"/>
                <a:pathLst>
                  <a:path w="629305" h="361236">
                    <a:moveTo>
                      <a:pt x="628895" y="-8"/>
                    </a:moveTo>
                    <a:lnTo>
                      <a:pt x="622383" y="4910"/>
                    </a:lnTo>
                    <a:cubicBezTo>
                      <a:pt x="618130" y="8099"/>
                      <a:pt x="611751" y="12485"/>
                      <a:pt x="603644" y="18200"/>
                    </a:cubicBezTo>
                    <a:lnTo>
                      <a:pt x="590353" y="27636"/>
                    </a:lnTo>
                    <a:lnTo>
                      <a:pt x="574139" y="38402"/>
                    </a:lnTo>
                    <a:cubicBezTo>
                      <a:pt x="562709" y="45977"/>
                      <a:pt x="549817" y="54882"/>
                      <a:pt x="535463" y="64052"/>
                    </a:cubicBezTo>
                    <a:lnTo>
                      <a:pt x="489079" y="93424"/>
                    </a:lnTo>
                    <a:cubicBezTo>
                      <a:pt x="472732" y="103924"/>
                      <a:pt x="454923" y="114423"/>
                      <a:pt x="436715" y="125322"/>
                    </a:cubicBezTo>
                    <a:lnTo>
                      <a:pt x="380496" y="158814"/>
                    </a:lnTo>
                    <a:lnTo>
                      <a:pt x="320954" y="192040"/>
                    </a:lnTo>
                    <a:lnTo>
                      <a:pt x="291316" y="208520"/>
                    </a:lnTo>
                    <a:cubicBezTo>
                      <a:pt x="281481" y="214102"/>
                      <a:pt x="271646" y="219551"/>
                      <a:pt x="261678" y="224735"/>
                    </a:cubicBezTo>
                    <a:lnTo>
                      <a:pt x="203732" y="255303"/>
                    </a:lnTo>
                    <a:cubicBezTo>
                      <a:pt x="184992" y="265271"/>
                      <a:pt x="166784" y="274840"/>
                      <a:pt x="149640" y="284143"/>
                    </a:cubicBezTo>
                    <a:cubicBezTo>
                      <a:pt x="132495" y="293447"/>
                      <a:pt x="115882" y="301288"/>
                      <a:pt x="100730" y="309129"/>
                    </a:cubicBezTo>
                    <a:cubicBezTo>
                      <a:pt x="40126" y="339831"/>
                      <a:pt x="-12" y="361228"/>
                      <a:pt x="-12" y="361228"/>
                    </a:cubicBezTo>
                    <a:lnTo>
                      <a:pt x="-12" y="361228"/>
                    </a:lnTo>
                    <a:cubicBezTo>
                      <a:pt x="-12" y="361228"/>
                      <a:pt x="41189" y="342223"/>
                      <a:pt x="102458" y="312718"/>
                    </a:cubicBezTo>
                    <a:cubicBezTo>
                      <a:pt x="117742" y="305275"/>
                      <a:pt x="134488" y="297301"/>
                      <a:pt x="151899" y="288662"/>
                    </a:cubicBezTo>
                    <a:cubicBezTo>
                      <a:pt x="169309" y="280023"/>
                      <a:pt x="188049" y="269922"/>
                      <a:pt x="206789" y="260353"/>
                    </a:cubicBezTo>
                    <a:lnTo>
                      <a:pt x="264735" y="230051"/>
                    </a:lnTo>
                    <a:cubicBezTo>
                      <a:pt x="274570" y="224868"/>
                      <a:pt x="284273" y="219286"/>
                      <a:pt x="294107" y="213571"/>
                    </a:cubicBezTo>
                    <a:lnTo>
                      <a:pt x="323612" y="196692"/>
                    </a:lnTo>
                    <a:lnTo>
                      <a:pt x="382224" y="162934"/>
                    </a:lnTo>
                    <a:lnTo>
                      <a:pt x="438309" y="128777"/>
                    </a:lnTo>
                    <a:cubicBezTo>
                      <a:pt x="456385" y="117613"/>
                      <a:pt x="474194" y="107114"/>
                      <a:pt x="490408" y="96348"/>
                    </a:cubicBezTo>
                    <a:cubicBezTo>
                      <a:pt x="506623" y="85583"/>
                      <a:pt x="522173" y="75615"/>
                      <a:pt x="536526" y="66445"/>
                    </a:cubicBezTo>
                    <a:cubicBezTo>
                      <a:pt x="550880" y="57274"/>
                      <a:pt x="563107" y="47971"/>
                      <a:pt x="574936" y="39864"/>
                    </a:cubicBezTo>
                    <a:lnTo>
                      <a:pt x="590885" y="28833"/>
                    </a:lnTo>
                    <a:lnTo>
                      <a:pt x="604175" y="19263"/>
                    </a:lnTo>
                    <a:lnTo>
                      <a:pt x="622782" y="5973"/>
                    </a:lnTo>
                    <a:lnTo>
                      <a:pt x="629294" y="1055"/>
                    </a:lnTo>
                    <a:close/>
                  </a:path>
                </a:pathLst>
              </a:custGeom>
              <a:solidFill>
                <a:srgbClr val="C7D9D9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3B1DC91-EEC8-44C0-303B-7CA23C3AE400}"/>
                  </a:ext>
                </a:extLst>
              </p:cNvPr>
              <p:cNvSpPr/>
              <p:nvPr/>
            </p:nvSpPr>
            <p:spPr>
              <a:xfrm>
                <a:off x="3893360" y="2149965"/>
                <a:ext cx="1082113" cy="414929"/>
              </a:xfrm>
              <a:custGeom>
                <a:avLst/>
                <a:gdLst>
                  <a:gd name="csX0" fmla="*/ 1081305 w 1082113"/>
                  <a:gd name="csY0" fmla="*/ -8 h 414929"/>
                  <a:gd name="csX1" fmla="*/ 1069476 w 1082113"/>
                  <a:gd name="csY1" fmla="*/ 5441 h 414929"/>
                  <a:gd name="csX2" fmla="*/ 1036117 w 1082113"/>
                  <a:gd name="csY2" fmla="*/ 20725 h 414929"/>
                  <a:gd name="csX3" fmla="*/ 983885 w 1082113"/>
                  <a:gd name="csY3" fmla="*/ 44250 h 414929"/>
                  <a:gd name="csX4" fmla="*/ 915705 w 1082113"/>
                  <a:gd name="csY4" fmla="*/ 74286 h 414929"/>
                  <a:gd name="csX5" fmla="*/ 835031 w 1082113"/>
                  <a:gd name="csY5" fmla="*/ 108709 h 414929"/>
                  <a:gd name="csX6" fmla="*/ 745055 w 1082113"/>
                  <a:gd name="csY6" fmla="*/ 146188 h 414929"/>
                  <a:gd name="csX7" fmla="*/ 647901 w 1082113"/>
                  <a:gd name="csY7" fmla="*/ 186059 h 414929"/>
                  <a:gd name="csX8" fmla="*/ 597796 w 1082113"/>
                  <a:gd name="csY8" fmla="*/ 205995 h 414929"/>
                  <a:gd name="csX9" fmla="*/ 547159 w 1082113"/>
                  <a:gd name="csY9" fmla="*/ 225266 h 414929"/>
                  <a:gd name="csX10" fmla="*/ 446018 w 1082113"/>
                  <a:gd name="csY10" fmla="*/ 263144 h 414929"/>
                  <a:gd name="csX11" fmla="*/ 396312 w 1082113"/>
                  <a:gd name="csY11" fmla="*/ 281618 h 414929"/>
                  <a:gd name="csX12" fmla="*/ 347535 w 1082113"/>
                  <a:gd name="csY12" fmla="*/ 298630 h 414929"/>
                  <a:gd name="csX13" fmla="*/ 254502 w 1082113"/>
                  <a:gd name="csY13" fmla="*/ 331059 h 414929"/>
                  <a:gd name="csX14" fmla="*/ 212504 w 1082113"/>
                  <a:gd name="csY14" fmla="*/ 345545 h 414929"/>
                  <a:gd name="csX15" fmla="*/ 172632 w 1082113"/>
                  <a:gd name="csY15" fmla="*/ 358836 h 414929"/>
                  <a:gd name="csX16" fmla="*/ 47701 w 1082113"/>
                  <a:gd name="csY16" fmla="*/ 398708 h 414929"/>
                  <a:gd name="csX17" fmla="*/ -12 w 1082113"/>
                  <a:gd name="csY17" fmla="*/ 414922 h 414929"/>
                  <a:gd name="csX18" fmla="*/ -12 w 1082113"/>
                  <a:gd name="csY18" fmla="*/ 414922 h 414929"/>
                  <a:gd name="csX19" fmla="*/ 47701 w 1082113"/>
                  <a:gd name="csY19" fmla="*/ 400701 h 414929"/>
                  <a:gd name="csX20" fmla="*/ 173430 w 1082113"/>
                  <a:gd name="csY20" fmla="*/ 362292 h 414929"/>
                  <a:gd name="csX21" fmla="*/ 213301 w 1082113"/>
                  <a:gd name="csY21" fmla="*/ 349001 h 414929"/>
                  <a:gd name="csX22" fmla="*/ 256230 w 1082113"/>
                  <a:gd name="csY22" fmla="*/ 334381 h 414929"/>
                  <a:gd name="csX23" fmla="*/ 349263 w 1082113"/>
                  <a:gd name="csY23" fmla="*/ 302218 h 414929"/>
                  <a:gd name="csX24" fmla="*/ 398172 w 1082113"/>
                  <a:gd name="csY24" fmla="*/ 285074 h 414929"/>
                  <a:gd name="csX25" fmla="*/ 447746 w 1082113"/>
                  <a:gd name="csY25" fmla="*/ 266334 h 414929"/>
                  <a:gd name="csX26" fmla="*/ 548621 w 1082113"/>
                  <a:gd name="csY26" fmla="*/ 227659 h 414929"/>
                  <a:gd name="csX27" fmla="*/ 599258 w 1082113"/>
                  <a:gd name="csY27" fmla="*/ 208122 h 414929"/>
                  <a:gd name="csX28" fmla="*/ 649895 w 1082113"/>
                  <a:gd name="csY28" fmla="*/ 188983 h 414929"/>
                  <a:gd name="csX29" fmla="*/ 746782 w 1082113"/>
                  <a:gd name="csY29" fmla="*/ 149112 h 414929"/>
                  <a:gd name="csX30" fmla="*/ 836892 w 1082113"/>
                  <a:gd name="csY30" fmla="*/ 110569 h 414929"/>
                  <a:gd name="csX31" fmla="*/ 917300 w 1082113"/>
                  <a:gd name="csY31" fmla="*/ 75615 h 414929"/>
                  <a:gd name="csX32" fmla="*/ 985081 w 1082113"/>
                  <a:gd name="csY32" fmla="*/ 45313 h 414929"/>
                  <a:gd name="csX33" fmla="*/ 1037047 w 1082113"/>
                  <a:gd name="csY33" fmla="*/ 21390 h 414929"/>
                  <a:gd name="csX34" fmla="*/ 1070406 w 1082113"/>
                  <a:gd name="csY34" fmla="*/ 5840 h 414929"/>
                  <a:gd name="csX35" fmla="*/ 1082102 w 1082113"/>
                  <a:gd name="csY35" fmla="*/ 258 h 4149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</a:cxnLst>
                <a:rect l="l" t="t" r="r" b="b"/>
                <a:pathLst>
                  <a:path w="1082113" h="414929">
                    <a:moveTo>
                      <a:pt x="1081305" y="-8"/>
                    </a:moveTo>
                    <a:lnTo>
                      <a:pt x="1069476" y="5441"/>
                    </a:lnTo>
                    <a:lnTo>
                      <a:pt x="1036117" y="20725"/>
                    </a:lnTo>
                    <a:lnTo>
                      <a:pt x="983885" y="44250"/>
                    </a:lnTo>
                    <a:lnTo>
                      <a:pt x="915705" y="74286"/>
                    </a:lnTo>
                    <a:cubicBezTo>
                      <a:pt x="890984" y="85317"/>
                      <a:pt x="863739" y="96614"/>
                      <a:pt x="835031" y="108709"/>
                    </a:cubicBezTo>
                    <a:lnTo>
                      <a:pt x="745055" y="146188"/>
                    </a:lnTo>
                    <a:lnTo>
                      <a:pt x="647901" y="186059"/>
                    </a:lnTo>
                    <a:lnTo>
                      <a:pt x="597796" y="205995"/>
                    </a:lnTo>
                    <a:cubicBezTo>
                      <a:pt x="581183" y="212773"/>
                      <a:pt x="564038" y="219286"/>
                      <a:pt x="547159" y="225266"/>
                    </a:cubicBezTo>
                    <a:lnTo>
                      <a:pt x="446018" y="263144"/>
                    </a:lnTo>
                    <a:cubicBezTo>
                      <a:pt x="429272" y="269391"/>
                      <a:pt x="412792" y="276435"/>
                      <a:pt x="396312" y="281618"/>
                    </a:cubicBezTo>
                    <a:lnTo>
                      <a:pt x="347535" y="298630"/>
                    </a:lnTo>
                    <a:cubicBezTo>
                      <a:pt x="315505" y="309927"/>
                      <a:pt x="284405" y="320559"/>
                      <a:pt x="254502" y="331059"/>
                    </a:cubicBezTo>
                    <a:lnTo>
                      <a:pt x="212504" y="345545"/>
                    </a:lnTo>
                    <a:cubicBezTo>
                      <a:pt x="199213" y="350463"/>
                      <a:pt x="185125" y="354450"/>
                      <a:pt x="172632" y="358836"/>
                    </a:cubicBezTo>
                    <a:cubicBezTo>
                      <a:pt x="120932" y="375582"/>
                      <a:pt x="77738" y="389271"/>
                      <a:pt x="47701" y="398708"/>
                    </a:cubicBezTo>
                    <a:lnTo>
                      <a:pt x="-12" y="414922"/>
                    </a:lnTo>
                    <a:lnTo>
                      <a:pt x="-12" y="414922"/>
                    </a:lnTo>
                    <a:lnTo>
                      <a:pt x="47701" y="400701"/>
                    </a:lnTo>
                    <a:cubicBezTo>
                      <a:pt x="78137" y="391664"/>
                      <a:pt x="121331" y="378107"/>
                      <a:pt x="173430" y="362292"/>
                    </a:cubicBezTo>
                    <a:cubicBezTo>
                      <a:pt x="186720" y="358171"/>
                      <a:pt x="200011" y="354450"/>
                      <a:pt x="213301" y="349001"/>
                    </a:cubicBezTo>
                    <a:lnTo>
                      <a:pt x="256230" y="334381"/>
                    </a:lnTo>
                    <a:cubicBezTo>
                      <a:pt x="285734" y="324414"/>
                      <a:pt x="316701" y="313382"/>
                      <a:pt x="349263" y="302218"/>
                    </a:cubicBezTo>
                    <a:lnTo>
                      <a:pt x="398172" y="285074"/>
                    </a:lnTo>
                    <a:cubicBezTo>
                      <a:pt x="414653" y="279359"/>
                      <a:pt x="431000" y="272713"/>
                      <a:pt x="447746" y="266334"/>
                    </a:cubicBezTo>
                    <a:lnTo>
                      <a:pt x="548621" y="227659"/>
                    </a:lnTo>
                    <a:cubicBezTo>
                      <a:pt x="565500" y="221146"/>
                      <a:pt x="582645" y="215033"/>
                      <a:pt x="599258" y="208122"/>
                    </a:cubicBezTo>
                    <a:lnTo>
                      <a:pt x="649895" y="188983"/>
                    </a:lnTo>
                    <a:lnTo>
                      <a:pt x="746782" y="149112"/>
                    </a:lnTo>
                    <a:lnTo>
                      <a:pt x="836892" y="110569"/>
                    </a:lnTo>
                    <a:cubicBezTo>
                      <a:pt x="865599" y="98342"/>
                      <a:pt x="892579" y="86912"/>
                      <a:pt x="917300" y="75615"/>
                    </a:cubicBezTo>
                    <a:lnTo>
                      <a:pt x="985081" y="45313"/>
                    </a:lnTo>
                    <a:lnTo>
                      <a:pt x="1037047" y="21390"/>
                    </a:lnTo>
                    <a:cubicBezTo>
                      <a:pt x="1051401" y="14877"/>
                      <a:pt x="1062698" y="9561"/>
                      <a:pt x="1070406" y="5840"/>
                    </a:cubicBezTo>
                    <a:lnTo>
                      <a:pt x="1082102" y="258"/>
                    </a:lnTo>
                    <a:close/>
                  </a:path>
                </a:pathLst>
              </a:custGeom>
              <a:solidFill>
                <a:srgbClr val="C7D9D9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386095D-E9C3-5A87-98E2-43FB5B1808F2}"/>
                  </a:ext>
                </a:extLst>
              </p:cNvPr>
              <p:cNvSpPr/>
              <p:nvPr/>
            </p:nvSpPr>
            <p:spPr>
              <a:xfrm>
                <a:off x="7270716" y="2130969"/>
                <a:ext cx="1136368" cy="2879715"/>
              </a:xfrm>
              <a:custGeom>
                <a:avLst/>
                <a:gdLst>
                  <a:gd name="csX0" fmla="*/ 1076814 w 1136368"/>
                  <a:gd name="csY0" fmla="*/ 1389639 h 2879715"/>
                  <a:gd name="csX1" fmla="*/ 1001324 w 1136368"/>
                  <a:gd name="csY1" fmla="*/ 44108 h 2879715"/>
                  <a:gd name="csX2" fmla="*/ 961453 w 1136368"/>
                  <a:gd name="csY2" fmla="*/ 914 h 2879715"/>
                  <a:gd name="csX3" fmla="*/ 905898 w 1136368"/>
                  <a:gd name="csY3" fmla="*/ 19520 h 2879715"/>
                  <a:gd name="csX4" fmla="*/ 185154 w 1136368"/>
                  <a:gd name="csY4" fmla="*/ 1158119 h 2879715"/>
                  <a:gd name="csX5" fmla="*/ 23674 w 1136368"/>
                  <a:gd name="csY5" fmla="*/ 2770125 h 2879715"/>
                  <a:gd name="csX6" fmla="*/ 52515 w 1136368"/>
                  <a:gd name="csY6" fmla="*/ 2784080 h 2879715"/>
                  <a:gd name="csX7" fmla="*/ 212001 w 1136368"/>
                  <a:gd name="csY7" fmla="*/ 2776637 h 2879715"/>
                  <a:gd name="csX8" fmla="*/ 212001 w 1136368"/>
                  <a:gd name="csY8" fmla="*/ 2777966 h 2879715"/>
                  <a:gd name="csX9" fmla="*/ 240575 w 1136368"/>
                  <a:gd name="csY9" fmla="*/ 2781954 h 2879715"/>
                  <a:gd name="csX10" fmla="*/ 267157 w 1136368"/>
                  <a:gd name="csY10" fmla="*/ 2792453 h 2879715"/>
                  <a:gd name="csX11" fmla="*/ 267157 w 1136368"/>
                  <a:gd name="csY11" fmla="*/ 2791124 h 2879715"/>
                  <a:gd name="csX12" fmla="*/ 402454 w 1136368"/>
                  <a:gd name="csY12" fmla="*/ 2874854 h 2879715"/>
                  <a:gd name="csX13" fmla="*/ 434484 w 1136368"/>
                  <a:gd name="csY13" fmla="*/ 2876715 h 2879715"/>
                  <a:gd name="csX14" fmla="*/ 1076814 w 1136368"/>
                  <a:gd name="csY14" fmla="*/ 1389639 h 28797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136368" h="2879715">
                    <a:moveTo>
                      <a:pt x="1076814" y="1389639"/>
                    </a:moveTo>
                    <a:cubicBezTo>
                      <a:pt x="1233111" y="763257"/>
                      <a:pt x="1036278" y="127838"/>
                      <a:pt x="1001324" y="44108"/>
                    </a:cubicBezTo>
                    <a:cubicBezTo>
                      <a:pt x="988964" y="14869"/>
                      <a:pt x="974743" y="3439"/>
                      <a:pt x="961453" y="914"/>
                    </a:cubicBezTo>
                    <a:cubicBezTo>
                      <a:pt x="948162" y="-1612"/>
                      <a:pt x="930885" y="-17"/>
                      <a:pt x="905898" y="19520"/>
                    </a:cubicBezTo>
                    <a:cubicBezTo>
                      <a:pt x="834661" y="75606"/>
                      <a:pt x="352880" y="534793"/>
                      <a:pt x="185154" y="1158119"/>
                    </a:cubicBezTo>
                    <a:cubicBezTo>
                      <a:pt x="8523" y="1816531"/>
                      <a:pt x="-32943" y="2615025"/>
                      <a:pt x="23674" y="2770125"/>
                    </a:cubicBezTo>
                    <a:cubicBezTo>
                      <a:pt x="23674" y="2770125"/>
                      <a:pt x="27661" y="2781156"/>
                      <a:pt x="52515" y="2784080"/>
                    </a:cubicBezTo>
                    <a:cubicBezTo>
                      <a:pt x="71520" y="2786339"/>
                      <a:pt x="147409" y="2769328"/>
                      <a:pt x="212001" y="2776637"/>
                    </a:cubicBezTo>
                    <a:lnTo>
                      <a:pt x="212001" y="2777966"/>
                    </a:lnTo>
                    <a:cubicBezTo>
                      <a:pt x="221650" y="2778139"/>
                      <a:pt x="231246" y="2779481"/>
                      <a:pt x="240575" y="2781954"/>
                    </a:cubicBezTo>
                    <a:cubicBezTo>
                      <a:pt x="249825" y="2784373"/>
                      <a:pt x="258757" y="2787895"/>
                      <a:pt x="267157" y="2792453"/>
                    </a:cubicBezTo>
                    <a:lnTo>
                      <a:pt x="267157" y="2791124"/>
                    </a:lnTo>
                    <a:cubicBezTo>
                      <a:pt x="326831" y="2815844"/>
                      <a:pt x="384778" y="2867677"/>
                      <a:pt x="402454" y="2874854"/>
                    </a:cubicBezTo>
                    <a:cubicBezTo>
                      <a:pt x="425712" y="2884556"/>
                      <a:pt x="434484" y="2876715"/>
                      <a:pt x="434484" y="2876715"/>
                    </a:cubicBezTo>
                    <a:cubicBezTo>
                      <a:pt x="558617" y="2768796"/>
                      <a:pt x="911082" y="2050975"/>
                      <a:pt x="1076814" y="1389639"/>
                    </a:cubicBezTo>
                    <a:close/>
                  </a:path>
                </a:pathLst>
              </a:custGeom>
              <a:solidFill>
                <a:srgbClr val="89DFDA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E50F54D-7F00-A282-F09B-90E2DC0A6264}"/>
                  </a:ext>
                </a:extLst>
              </p:cNvPr>
              <p:cNvSpPr/>
              <p:nvPr/>
            </p:nvSpPr>
            <p:spPr>
              <a:xfrm>
                <a:off x="7270651" y="3988575"/>
                <a:ext cx="832080" cy="1022242"/>
              </a:xfrm>
              <a:custGeom>
                <a:avLst/>
                <a:gdLst>
                  <a:gd name="csX0" fmla="*/ 656501 w 832080"/>
                  <a:gd name="csY0" fmla="*/ 360564 h 1022242"/>
                  <a:gd name="csX1" fmla="*/ 349490 w 832080"/>
                  <a:gd name="csY1" fmla="*/ 368937 h 1022242"/>
                  <a:gd name="csX2" fmla="*/ 126342 w 832080"/>
                  <a:gd name="csY2" fmla="*/ 188717 h 1022242"/>
                  <a:gd name="csX3" fmla="*/ 49257 w 832080"/>
                  <a:gd name="csY3" fmla="*/ -8 h 1022242"/>
                  <a:gd name="csX4" fmla="*/ 23474 w 832080"/>
                  <a:gd name="csY4" fmla="*/ 912652 h 1022242"/>
                  <a:gd name="csX5" fmla="*/ 52314 w 832080"/>
                  <a:gd name="csY5" fmla="*/ 926607 h 1022242"/>
                  <a:gd name="csX6" fmla="*/ 211800 w 832080"/>
                  <a:gd name="csY6" fmla="*/ 919164 h 1022242"/>
                  <a:gd name="csX7" fmla="*/ 211800 w 832080"/>
                  <a:gd name="csY7" fmla="*/ 920493 h 1022242"/>
                  <a:gd name="csX8" fmla="*/ 240375 w 832080"/>
                  <a:gd name="csY8" fmla="*/ 924480 h 1022242"/>
                  <a:gd name="csX9" fmla="*/ 266956 w 832080"/>
                  <a:gd name="csY9" fmla="*/ 934980 h 1022242"/>
                  <a:gd name="csX10" fmla="*/ 266956 w 832080"/>
                  <a:gd name="csY10" fmla="*/ 933651 h 1022242"/>
                  <a:gd name="csX11" fmla="*/ 402253 w 832080"/>
                  <a:gd name="csY11" fmla="*/ 1017381 h 1022242"/>
                  <a:gd name="csX12" fmla="*/ 434284 w 832080"/>
                  <a:gd name="csY12" fmla="*/ 1019242 h 1022242"/>
                  <a:gd name="csX13" fmla="*/ 832069 w 832080"/>
                  <a:gd name="csY13" fmla="*/ 268992 h 1022242"/>
                  <a:gd name="csX14" fmla="*/ 656501 w 832080"/>
                  <a:gd name="csY14" fmla="*/ 360564 h 10222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832080" h="1022242">
                    <a:moveTo>
                      <a:pt x="656501" y="360564"/>
                    </a:moveTo>
                    <a:cubicBezTo>
                      <a:pt x="558018" y="394322"/>
                      <a:pt x="449169" y="402961"/>
                      <a:pt x="349490" y="368937"/>
                    </a:cubicBezTo>
                    <a:cubicBezTo>
                      <a:pt x="256403" y="336654"/>
                      <a:pt x="177497" y="272926"/>
                      <a:pt x="126342" y="188717"/>
                    </a:cubicBezTo>
                    <a:cubicBezTo>
                      <a:pt x="91255" y="130066"/>
                      <a:pt x="65272" y="66432"/>
                      <a:pt x="49257" y="-8"/>
                    </a:cubicBezTo>
                    <a:cubicBezTo>
                      <a:pt x="-8424" y="433396"/>
                      <a:pt x="-13341" y="810713"/>
                      <a:pt x="23474" y="912652"/>
                    </a:cubicBezTo>
                    <a:cubicBezTo>
                      <a:pt x="23474" y="912652"/>
                      <a:pt x="27461" y="923683"/>
                      <a:pt x="52314" y="926607"/>
                    </a:cubicBezTo>
                    <a:cubicBezTo>
                      <a:pt x="71319" y="928866"/>
                      <a:pt x="147208" y="911854"/>
                      <a:pt x="211800" y="919164"/>
                    </a:cubicBezTo>
                    <a:lnTo>
                      <a:pt x="211800" y="920493"/>
                    </a:lnTo>
                    <a:cubicBezTo>
                      <a:pt x="221449" y="920666"/>
                      <a:pt x="231045" y="922008"/>
                      <a:pt x="240375" y="924480"/>
                    </a:cubicBezTo>
                    <a:cubicBezTo>
                      <a:pt x="249625" y="926899"/>
                      <a:pt x="258556" y="930421"/>
                      <a:pt x="266956" y="934980"/>
                    </a:cubicBezTo>
                    <a:lnTo>
                      <a:pt x="266956" y="933651"/>
                    </a:lnTo>
                    <a:cubicBezTo>
                      <a:pt x="326630" y="958371"/>
                      <a:pt x="384577" y="1010204"/>
                      <a:pt x="402253" y="1017381"/>
                    </a:cubicBezTo>
                    <a:cubicBezTo>
                      <a:pt x="425512" y="1027083"/>
                      <a:pt x="434284" y="1019242"/>
                      <a:pt x="434284" y="1019242"/>
                    </a:cubicBezTo>
                    <a:cubicBezTo>
                      <a:pt x="511900" y="951992"/>
                      <a:pt x="677899" y="648171"/>
                      <a:pt x="832069" y="268992"/>
                    </a:cubicBezTo>
                    <a:cubicBezTo>
                      <a:pt x="778322" y="307907"/>
                      <a:pt x="719179" y="338754"/>
                      <a:pt x="656501" y="360564"/>
                    </a:cubicBezTo>
                    <a:close/>
                  </a:path>
                </a:pathLst>
              </a:custGeom>
              <a:solidFill>
                <a:srgbClr val="89DFDA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E576430-A7A2-A3D8-0720-37CBC7EFDDEB}"/>
                  </a:ext>
                </a:extLst>
              </p:cNvPr>
              <p:cNvSpPr/>
              <p:nvPr/>
            </p:nvSpPr>
            <p:spPr>
              <a:xfrm>
                <a:off x="7340520" y="2131633"/>
                <a:ext cx="990541" cy="2860774"/>
              </a:xfrm>
              <a:custGeom>
                <a:avLst/>
                <a:gdLst>
                  <a:gd name="csX0" fmla="*/ 990530 w 990541"/>
                  <a:gd name="csY0" fmla="*/ 243465 h 2860774"/>
                  <a:gd name="csX1" fmla="*/ 931387 w 990541"/>
                  <a:gd name="csY1" fmla="*/ 44108 h 2860774"/>
                  <a:gd name="csX2" fmla="*/ 891516 w 990541"/>
                  <a:gd name="csY2" fmla="*/ 914 h 2860774"/>
                  <a:gd name="csX3" fmla="*/ 835962 w 990541"/>
                  <a:gd name="csY3" fmla="*/ 19520 h 2860774"/>
                  <a:gd name="csX4" fmla="*/ 676475 w 990541"/>
                  <a:gd name="csY4" fmla="*/ 176880 h 2860774"/>
                  <a:gd name="csX5" fmla="*/ -12 w 990541"/>
                  <a:gd name="csY5" fmla="*/ 2782751 h 2860774"/>
                  <a:gd name="csX6" fmla="*/ 141399 w 990541"/>
                  <a:gd name="csY6" fmla="*/ 2775973 h 2860774"/>
                  <a:gd name="csX7" fmla="*/ 141399 w 990541"/>
                  <a:gd name="csY7" fmla="*/ 2777302 h 2860774"/>
                  <a:gd name="csX8" fmla="*/ 169974 w 990541"/>
                  <a:gd name="csY8" fmla="*/ 2781289 h 2860774"/>
                  <a:gd name="csX9" fmla="*/ 196555 w 990541"/>
                  <a:gd name="csY9" fmla="*/ 2791788 h 2860774"/>
                  <a:gd name="csX10" fmla="*/ 196555 w 990541"/>
                  <a:gd name="csY10" fmla="*/ 2790460 h 2860774"/>
                  <a:gd name="csX11" fmla="*/ 310455 w 990541"/>
                  <a:gd name="csY11" fmla="*/ 2860766 h 286077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</a:cxnLst>
                <a:rect l="l" t="t" r="r" b="b"/>
                <a:pathLst>
                  <a:path w="990541" h="2860774">
                    <a:moveTo>
                      <a:pt x="990530" y="243465"/>
                    </a:moveTo>
                    <a:cubicBezTo>
                      <a:pt x="975180" y="175797"/>
                      <a:pt x="955417" y="109203"/>
                      <a:pt x="931387" y="44108"/>
                    </a:cubicBezTo>
                    <a:cubicBezTo>
                      <a:pt x="919027" y="14869"/>
                      <a:pt x="904806" y="3439"/>
                      <a:pt x="891516" y="914"/>
                    </a:cubicBezTo>
                    <a:cubicBezTo>
                      <a:pt x="878225" y="-1612"/>
                      <a:pt x="860948" y="-17"/>
                      <a:pt x="835962" y="19520"/>
                    </a:cubicBezTo>
                    <a:cubicBezTo>
                      <a:pt x="779304" y="68315"/>
                      <a:pt x="726022" y="120888"/>
                      <a:pt x="676475" y="176880"/>
                    </a:cubicBezTo>
                    <a:lnTo>
                      <a:pt x="-12" y="2782751"/>
                    </a:lnTo>
                    <a:cubicBezTo>
                      <a:pt x="31088" y="2779827"/>
                      <a:pt x="89965" y="2770125"/>
                      <a:pt x="141399" y="2775973"/>
                    </a:cubicBezTo>
                    <a:lnTo>
                      <a:pt x="141399" y="2777302"/>
                    </a:lnTo>
                    <a:cubicBezTo>
                      <a:pt x="151048" y="2777475"/>
                      <a:pt x="160644" y="2778817"/>
                      <a:pt x="169974" y="2781289"/>
                    </a:cubicBezTo>
                    <a:cubicBezTo>
                      <a:pt x="179224" y="2783708"/>
                      <a:pt x="188155" y="2787230"/>
                      <a:pt x="196555" y="2791788"/>
                    </a:cubicBezTo>
                    <a:lnTo>
                      <a:pt x="196555" y="2790460"/>
                    </a:lnTo>
                    <a:cubicBezTo>
                      <a:pt x="236998" y="2809638"/>
                      <a:pt x="275195" y="2833215"/>
                      <a:pt x="310455" y="2860766"/>
                    </a:cubicBezTo>
                    <a:close/>
                  </a:path>
                </a:pathLst>
              </a:custGeom>
              <a:solidFill>
                <a:srgbClr val="FEC554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0AADD308-C672-1C19-53EB-A7B5E563163E}"/>
                  </a:ext>
                </a:extLst>
              </p:cNvPr>
              <p:cNvSpPr/>
              <p:nvPr/>
            </p:nvSpPr>
            <p:spPr>
              <a:xfrm>
                <a:off x="7270716" y="2130969"/>
                <a:ext cx="1136368" cy="2879715"/>
              </a:xfrm>
              <a:custGeom>
                <a:avLst/>
                <a:gdLst>
                  <a:gd name="csX0" fmla="*/ 1076814 w 1136368"/>
                  <a:gd name="csY0" fmla="*/ 1389639 h 2879715"/>
                  <a:gd name="csX1" fmla="*/ 1001324 w 1136368"/>
                  <a:gd name="csY1" fmla="*/ 44108 h 2879715"/>
                  <a:gd name="csX2" fmla="*/ 961453 w 1136368"/>
                  <a:gd name="csY2" fmla="*/ 914 h 2879715"/>
                  <a:gd name="csX3" fmla="*/ 905898 w 1136368"/>
                  <a:gd name="csY3" fmla="*/ 19520 h 2879715"/>
                  <a:gd name="csX4" fmla="*/ 185154 w 1136368"/>
                  <a:gd name="csY4" fmla="*/ 1158119 h 2879715"/>
                  <a:gd name="csX5" fmla="*/ 23674 w 1136368"/>
                  <a:gd name="csY5" fmla="*/ 2770125 h 2879715"/>
                  <a:gd name="csX6" fmla="*/ 52515 w 1136368"/>
                  <a:gd name="csY6" fmla="*/ 2784080 h 2879715"/>
                  <a:gd name="csX7" fmla="*/ 212001 w 1136368"/>
                  <a:gd name="csY7" fmla="*/ 2776637 h 2879715"/>
                  <a:gd name="csX8" fmla="*/ 212001 w 1136368"/>
                  <a:gd name="csY8" fmla="*/ 2777966 h 2879715"/>
                  <a:gd name="csX9" fmla="*/ 240575 w 1136368"/>
                  <a:gd name="csY9" fmla="*/ 2781954 h 2879715"/>
                  <a:gd name="csX10" fmla="*/ 267157 w 1136368"/>
                  <a:gd name="csY10" fmla="*/ 2792453 h 2879715"/>
                  <a:gd name="csX11" fmla="*/ 267157 w 1136368"/>
                  <a:gd name="csY11" fmla="*/ 2791124 h 2879715"/>
                  <a:gd name="csX12" fmla="*/ 402454 w 1136368"/>
                  <a:gd name="csY12" fmla="*/ 2874854 h 2879715"/>
                  <a:gd name="csX13" fmla="*/ 434484 w 1136368"/>
                  <a:gd name="csY13" fmla="*/ 2876715 h 2879715"/>
                  <a:gd name="csX14" fmla="*/ 1076814 w 1136368"/>
                  <a:gd name="csY14" fmla="*/ 1389639 h 2879715"/>
                  <a:gd name="csX15" fmla="*/ 475552 w 1136368"/>
                  <a:gd name="csY15" fmla="*/ 2614759 h 2879715"/>
                  <a:gd name="csX16" fmla="*/ 447376 w 1136368"/>
                  <a:gd name="csY16" fmla="*/ 2613164 h 2879715"/>
                  <a:gd name="csX17" fmla="*/ 328426 w 1136368"/>
                  <a:gd name="csY17" fmla="*/ 2539535 h 2879715"/>
                  <a:gd name="csX18" fmla="*/ 328426 w 1136368"/>
                  <a:gd name="csY18" fmla="*/ 2540598 h 2879715"/>
                  <a:gd name="csX19" fmla="*/ 304768 w 1136368"/>
                  <a:gd name="csY19" fmla="*/ 2531427 h 2879715"/>
                  <a:gd name="csX20" fmla="*/ 279650 w 1136368"/>
                  <a:gd name="csY20" fmla="*/ 2527972 h 2879715"/>
                  <a:gd name="csX21" fmla="*/ 279650 w 1136368"/>
                  <a:gd name="csY21" fmla="*/ 2526909 h 2879715"/>
                  <a:gd name="csX22" fmla="*/ 139966 w 1136368"/>
                  <a:gd name="csY22" fmla="*/ 2533288 h 2879715"/>
                  <a:gd name="csX23" fmla="*/ 114581 w 1136368"/>
                  <a:gd name="csY23" fmla="*/ 2521061 h 2879715"/>
                  <a:gd name="csX24" fmla="*/ 257056 w 1136368"/>
                  <a:gd name="csY24" fmla="*/ 1104425 h 2879715"/>
                  <a:gd name="csX25" fmla="*/ 890481 w 1136368"/>
                  <a:gd name="csY25" fmla="*/ 103915 h 2879715"/>
                  <a:gd name="csX26" fmla="*/ 939258 w 1136368"/>
                  <a:gd name="csY26" fmla="*/ 87568 h 2879715"/>
                  <a:gd name="csX27" fmla="*/ 973813 w 1136368"/>
                  <a:gd name="csY27" fmla="*/ 125579 h 2879715"/>
                  <a:gd name="csX28" fmla="*/ 1040265 w 1136368"/>
                  <a:gd name="csY28" fmla="*/ 1308434 h 2879715"/>
                  <a:gd name="csX29" fmla="*/ 475552 w 1136368"/>
                  <a:gd name="csY29" fmla="*/ 2614759 h 28797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</a:cxnLst>
                <a:rect l="l" t="t" r="r" b="b"/>
                <a:pathLst>
                  <a:path w="1136368" h="2879715">
                    <a:moveTo>
                      <a:pt x="1076814" y="1389639"/>
                    </a:moveTo>
                    <a:cubicBezTo>
                      <a:pt x="1233111" y="763257"/>
                      <a:pt x="1036278" y="127838"/>
                      <a:pt x="1001324" y="44108"/>
                    </a:cubicBezTo>
                    <a:cubicBezTo>
                      <a:pt x="988964" y="14869"/>
                      <a:pt x="974743" y="3439"/>
                      <a:pt x="961453" y="914"/>
                    </a:cubicBezTo>
                    <a:cubicBezTo>
                      <a:pt x="948162" y="-1612"/>
                      <a:pt x="930885" y="-17"/>
                      <a:pt x="905898" y="19520"/>
                    </a:cubicBezTo>
                    <a:cubicBezTo>
                      <a:pt x="834661" y="75606"/>
                      <a:pt x="352880" y="534793"/>
                      <a:pt x="185154" y="1158119"/>
                    </a:cubicBezTo>
                    <a:cubicBezTo>
                      <a:pt x="8523" y="1816531"/>
                      <a:pt x="-32943" y="2615025"/>
                      <a:pt x="23674" y="2770125"/>
                    </a:cubicBezTo>
                    <a:cubicBezTo>
                      <a:pt x="23674" y="2770125"/>
                      <a:pt x="27661" y="2781156"/>
                      <a:pt x="52515" y="2784080"/>
                    </a:cubicBezTo>
                    <a:cubicBezTo>
                      <a:pt x="71520" y="2786339"/>
                      <a:pt x="147409" y="2769328"/>
                      <a:pt x="212001" y="2776637"/>
                    </a:cubicBezTo>
                    <a:lnTo>
                      <a:pt x="212001" y="2777966"/>
                    </a:lnTo>
                    <a:cubicBezTo>
                      <a:pt x="221650" y="2778139"/>
                      <a:pt x="231246" y="2779481"/>
                      <a:pt x="240575" y="2781954"/>
                    </a:cubicBezTo>
                    <a:cubicBezTo>
                      <a:pt x="249825" y="2784373"/>
                      <a:pt x="258757" y="2787895"/>
                      <a:pt x="267157" y="2792453"/>
                    </a:cubicBezTo>
                    <a:lnTo>
                      <a:pt x="267157" y="2791124"/>
                    </a:lnTo>
                    <a:cubicBezTo>
                      <a:pt x="326831" y="2815844"/>
                      <a:pt x="384778" y="2867677"/>
                      <a:pt x="402454" y="2874854"/>
                    </a:cubicBezTo>
                    <a:cubicBezTo>
                      <a:pt x="425712" y="2884556"/>
                      <a:pt x="434484" y="2876715"/>
                      <a:pt x="434484" y="2876715"/>
                    </a:cubicBezTo>
                    <a:cubicBezTo>
                      <a:pt x="558617" y="2768796"/>
                      <a:pt x="911082" y="2050975"/>
                      <a:pt x="1076814" y="1389639"/>
                    </a:cubicBezTo>
                    <a:close/>
                    <a:moveTo>
                      <a:pt x="475552" y="2614759"/>
                    </a:moveTo>
                    <a:cubicBezTo>
                      <a:pt x="475552" y="2614759"/>
                      <a:pt x="467710" y="2621537"/>
                      <a:pt x="447376" y="2613164"/>
                    </a:cubicBezTo>
                    <a:cubicBezTo>
                      <a:pt x="431826" y="2606785"/>
                      <a:pt x="380923" y="2561198"/>
                      <a:pt x="328426" y="2539535"/>
                    </a:cubicBezTo>
                    <a:lnTo>
                      <a:pt x="328426" y="2540598"/>
                    </a:lnTo>
                    <a:cubicBezTo>
                      <a:pt x="320916" y="2536637"/>
                      <a:pt x="312982" y="2533554"/>
                      <a:pt x="304768" y="2531427"/>
                    </a:cubicBezTo>
                    <a:cubicBezTo>
                      <a:pt x="296555" y="2529314"/>
                      <a:pt x="288129" y="2528158"/>
                      <a:pt x="279650" y="2527972"/>
                    </a:cubicBezTo>
                    <a:lnTo>
                      <a:pt x="279650" y="2526909"/>
                    </a:lnTo>
                    <a:cubicBezTo>
                      <a:pt x="223298" y="2520396"/>
                      <a:pt x="156579" y="2535282"/>
                      <a:pt x="139966" y="2533288"/>
                    </a:cubicBezTo>
                    <a:cubicBezTo>
                      <a:pt x="118037" y="2530763"/>
                      <a:pt x="114581" y="2521061"/>
                      <a:pt x="114581" y="2521061"/>
                    </a:cubicBezTo>
                    <a:cubicBezTo>
                      <a:pt x="65141" y="2384700"/>
                      <a:pt x="101291" y="1682961"/>
                      <a:pt x="257056" y="1104425"/>
                    </a:cubicBezTo>
                    <a:cubicBezTo>
                      <a:pt x="404447" y="556723"/>
                      <a:pt x="827750" y="153090"/>
                      <a:pt x="890481" y="103915"/>
                    </a:cubicBezTo>
                    <a:cubicBezTo>
                      <a:pt x="912411" y="86637"/>
                      <a:pt x="928093" y="83846"/>
                      <a:pt x="939258" y="87568"/>
                    </a:cubicBezTo>
                    <a:cubicBezTo>
                      <a:pt x="950422" y="91289"/>
                      <a:pt x="963048" y="99795"/>
                      <a:pt x="973813" y="125579"/>
                    </a:cubicBezTo>
                    <a:cubicBezTo>
                      <a:pt x="1004647" y="199075"/>
                      <a:pt x="1178088" y="757675"/>
                      <a:pt x="1040265" y="1308434"/>
                    </a:cubicBezTo>
                    <a:cubicBezTo>
                      <a:pt x="894734" y="1888964"/>
                      <a:pt x="585065" y="2519732"/>
                      <a:pt x="475552" y="2614759"/>
                    </a:cubicBezTo>
                    <a:close/>
                  </a:path>
                </a:pathLst>
              </a:custGeom>
              <a:solidFill>
                <a:srgbClr val="D4D4D4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46CA907D-99A0-3489-20FA-0B6D6A670D41}"/>
                  </a:ext>
                </a:extLst>
              </p:cNvPr>
              <p:cNvSpPr/>
              <p:nvPr/>
            </p:nvSpPr>
            <p:spPr>
              <a:xfrm>
                <a:off x="7496588" y="2299136"/>
                <a:ext cx="679741" cy="1508748"/>
              </a:xfrm>
              <a:custGeom>
                <a:avLst/>
                <a:gdLst>
                  <a:gd name="csX0" fmla="*/ 679361 w 679741"/>
                  <a:gd name="csY0" fmla="*/ 50179 h 1508748"/>
                  <a:gd name="csX1" fmla="*/ 626199 w 679741"/>
                  <a:gd name="csY1" fmla="*/ 19478 h 1508748"/>
                  <a:gd name="csX2" fmla="*/ 114781 w 679741"/>
                  <a:gd name="csY2" fmla="*/ 830199 h 1508748"/>
                  <a:gd name="csX3" fmla="*/ 37696 w 679741"/>
                  <a:gd name="csY3" fmla="*/ 1495655 h 1508748"/>
                  <a:gd name="csX4" fmla="*/ 437474 w 679741"/>
                  <a:gd name="csY4" fmla="*/ 616355 h 1508748"/>
                  <a:gd name="csX5" fmla="*/ 679361 w 679741"/>
                  <a:gd name="csY5" fmla="*/ 50179 h 15087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79741" h="1508748">
                    <a:moveTo>
                      <a:pt x="679361" y="50179"/>
                    </a:moveTo>
                    <a:cubicBezTo>
                      <a:pt x="679361" y="50179"/>
                      <a:pt x="687602" y="-38070"/>
                      <a:pt x="626199" y="19478"/>
                    </a:cubicBezTo>
                    <a:cubicBezTo>
                      <a:pt x="564797" y="77026"/>
                      <a:pt x="263369" y="440255"/>
                      <a:pt x="114781" y="830199"/>
                    </a:cubicBezTo>
                    <a:cubicBezTo>
                      <a:pt x="-33807" y="1220143"/>
                      <a:pt x="-12941" y="1582841"/>
                      <a:pt x="37696" y="1495655"/>
                    </a:cubicBezTo>
                    <a:cubicBezTo>
                      <a:pt x="88332" y="1408469"/>
                      <a:pt x="222035" y="878045"/>
                      <a:pt x="437474" y="616355"/>
                    </a:cubicBezTo>
                    <a:cubicBezTo>
                      <a:pt x="652913" y="354664"/>
                      <a:pt x="681222" y="151319"/>
                      <a:pt x="679361" y="50179"/>
                    </a:cubicBezTo>
                    <a:close/>
                  </a:path>
                </a:pathLst>
              </a:custGeom>
              <a:solidFill>
                <a:srgbClr val="89DFDA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DDF4DB9-7459-46DB-3B01-A0DA941BB8A0}"/>
                  </a:ext>
                </a:extLst>
              </p:cNvPr>
              <p:cNvSpPr/>
              <p:nvPr/>
            </p:nvSpPr>
            <p:spPr>
              <a:xfrm>
                <a:off x="8030563" y="3554640"/>
                <a:ext cx="91039" cy="129449"/>
              </a:xfrm>
              <a:custGeom>
                <a:avLst/>
                <a:gdLst>
                  <a:gd name="csX0" fmla="*/ -12 w 91039"/>
                  <a:gd name="csY0" fmla="*/ -8 h 129449"/>
                  <a:gd name="csX1" fmla="*/ 25772 w 91039"/>
                  <a:gd name="csY1" fmla="*/ 70432 h 129449"/>
                  <a:gd name="csX2" fmla="*/ 91028 w 91039"/>
                  <a:gd name="csY2" fmla="*/ 129442 h 129449"/>
                  <a:gd name="csX3" fmla="*/ 30423 w 91039"/>
                  <a:gd name="csY3" fmla="*/ 61527 h 129449"/>
                  <a:gd name="csX4" fmla="*/ -12 w 91039"/>
                  <a:gd name="csY4" fmla="*/ -8 h 1294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1039" h="129449">
                    <a:moveTo>
                      <a:pt x="-12" y="-8"/>
                    </a:moveTo>
                    <a:cubicBezTo>
                      <a:pt x="2434" y="25284"/>
                      <a:pt x="11312" y="49539"/>
                      <a:pt x="25772" y="70432"/>
                    </a:cubicBezTo>
                    <a:cubicBezTo>
                      <a:pt x="41787" y="95644"/>
                      <a:pt x="64341" y="116032"/>
                      <a:pt x="91028" y="129442"/>
                    </a:cubicBezTo>
                    <a:cubicBezTo>
                      <a:pt x="69205" y="108310"/>
                      <a:pt x="48951" y="85610"/>
                      <a:pt x="30423" y="61527"/>
                    </a:cubicBezTo>
                    <a:cubicBezTo>
                      <a:pt x="17146" y="42721"/>
                      <a:pt x="6873" y="21961"/>
                      <a:pt x="-12" y="-8"/>
                    </a:cubicBezTo>
                    <a:close/>
                  </a:path>
                </a:pathLst>
              </a:custGeom>
              <a:solidFill>
                <a:srgbClr val="F2A9A5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493723B-A410-0758-B1BB-90C387EDAAF2}"/>
                  </a:ext>
                </a:extLst>
              </p:cNvPr>
              <p:cNvSpPr/>
              <p:nvPr/>
            </p:nvSpPr>
            <p:spPr>
              <a:xfrm>
                <a:off x="7882529" y="2645157"/>
                <a:ext cx="15652" cy="18190"/>
              </a:xfrm>
              <a:custGeom>
                <a:avLst/>
                <a:gdLst>
                  <a:gd name="csX0" fmla="*/ 9004 w 15652"/>
                  <a:gd name="csY0" fmla="*/ 403 h 18190"/>
                  <a:gd name="csX1" fmla="*/ 1694 w 15652"/>
                  <a:gd name="csY1" fmla="*/ 6916 h 18190"/>
                  <a:gd name="csX2" fmla="*/ 630 w 15652"/>
                  <a:gd name="csY2" fmla="*/ 15023 h 18190"/>
                  <a:gd name="csX3" fmla="*/ 630 w 15652"/>
                  <a:gd name="csY3" fmla="*/ 15023 h 18190"/>
                  <a:gd name="csX4" fmla="*/ 2624 w 15652"/>
                  <a:gd name="csY4" fmla="*/ 16884 h 18190"/>
                  <a:gd name="csX5" fmla="*/ 6877 w 15652"/>
                  <a:gd name="csY5" fmla="*/ 17814 h 18190"/>
                  <a:gd name="csX6" fmla="*/ 14851 w 15652"/>
                  <a:gd name="csY6" fmla="*/ 8112 h 18190"/>
                  <a:gd name="csX7" fmla="*/ 14851 w 15652"/>
                  <a:gd name="csY7" fmla="*/ 8112 h 18190"/>
                  <a:gd name="csX8" fmla="*/ 14851 w 15652"/>
                  <a:gd name="csY8" fmla="*/ 8112 h 18190"/>
                  <a:gd name="csX9" fmla="*/ 9004 w 15652"/>
                  <a:gd name="csY9" fmla="*/ 403 h 181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5652" h="18190">
                    <a:moveTo>
                      <a:pt x="9004" y="403"/>
                    </a:moveTo>
                    <a:cubicBezTo>
                      <a:pt x="5880" y="1661"/>
                      <a:pt x="3302" y="3963"/>
                      <a:pt x="1694" y="6916"/>
                    </a:cubicBezTo>
                    <a:cubicBezTo>
                      <a:pt x="498" y="9042"/>
                      <a:pt x="-831" y="12764"/>
                      <a:pt x="630" y="15023"/>
                    </a:cubicBezTo>
                    <a:lnTo>
                      <a:pt x="630" y="15023"/>
                    </a:lnTo>
                    <a:cubicBezTo>
                      <a:pt x="1083" y="15839"/>
                      <a:pt x="1773" y="16492"/>
                      <a:pt x="2624" y="16884"/>
                    </a:cubicBezTo>
                    <a:cubicBezTo>
                      <a:pt x="3648" y="18159"/>
                      <a:pt x="5415" y="18547"/>
                      <a:pt x="6877" y="17814"/>
                    </a:cubicBezTo>
                    <a:cubicBezTo>
                      <a:pt x="10997" y="16119"/>
                      <a:pt x="13987" y="12476"/>
                      <a:pt x="14851" y="8112"/>
                    </a:cubicBezTo>
                    <a:lnTo>
                      <a:pt x="14851" y="8112"/>
                    </a:lnTo>
                    <a:lnTo>
                      <a:pt x="14851" y="8112"/>
                    </a:lnTo>
                    <a:cubicBezTo>
                      <a:pt x="17111" y="3327"/>
                      <a:pt x="14320" y="-1457"/>
                      <a:pt x="9004" y="403"/>
                    </a:cubicBezTo>
                    <a:close/>
                  </a:path>
                </a:pathLst>
              </a:custGeom>
              <a:solidFill>
                <a:srgbClr val="F58F9A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68FBD70-4F41-1B7D-3E17-137E50C5CEC3}"/>
                  </a:ext>
                </a:extLst>
              </p:cNvPr>
              <p:cNvSpPr/>
              <p:nvPr/>
            </p:nvSpPr>
            <p:spPr>
              <a:xfrm>
                <a:off x="7263827" y="4757771"/>
                <a:ext cx="314725" cy="314246"/>
              </a:xfrm>
              <a:custGeom>
                <a:avLst/>
                <a:gdLst>
                  <a:gd name="csX0" fmla="*/ 314714 w 314725"/>
                  <a:gd name="csY0" fmla="*/ 29290 h 314246"/>
                  <a:gd name="csX1" fmla="*/ 143399 w 314725"/>
                  <a:gd name="csY1" fmla="*/ 314239 h 314246"/>
                  <a:gd name="csX2" fmla="*/ 123065 w 314725"/>
                  <a:gd name="csY2" fmla="*/ 306132 h 314246"/>
                  <a:gd name="csX3" fmla="*/ 59138 w 314725"/>
                  <a:gd name="csY3" fmla="*/ 263336 h 314246"/>
                  <a:gd name="csX4" fmla="*/ 29367 w 314725"/>
                  <a:gd name="csY4" fmla="*/ 228249 h 314246"/>
                  <a:gd name="csX5" fmla="*/ -5 w 314725"/>
                  <a:gd name="csY5" fmla="*/ 123786 h 314246"/>
                  <a:gd name="csX6" fmla="*/ 98877 w 314725"/>
                  <a:gd name="csY6" fmla="*/ 29290 h 314246"/>
                  <a:gd name="csX7" fmla="*/ 314714 w 314725"/>
                  <a:gd name="csY7" fmla="*/ 29290 h 3142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314725" h="314246">
                    <a:moveTo>
                      <a:pt x="314714" y="29290"/>
                    </a:moveTo>
                    <a:cubicBezTo>
                      <a:pt x="183138" y="140931"/>
                      <a:pt x="150842" y="270513"/>
                      <a:pt x="143399" y="314239"/>
                    </a:cubicBezTo>
                    <a:cubicBezTo>
                      <a:pt x="136449" y="311993"/>
                      <a:pt x="129657" y="309282"/>
                      <a:pt x="123065" y="306132"/>
                    </a:cubicBezTo>
                    <a:cubicBezTo>
                      <a:pt x="99860" y="294928"/>
                      <a:pt x="78343" y="280521"/>
                      <a:pt x="59138" y="263336"/>
                    </a:cubicBezTo>
                    <a:cubicBezTo>
                      <a:pt x="47708" y="252996"/>
                      <a:pt x="37700" y="241208"/>
                      <a:pt x="29367" y="228249"/>
                    </a:cubicBezTo>
                    <a:cubicBezTo>
                      <a:pt x="9883" y="196910"/>
                      <a:pt x="-311" y="160680"/>
                      <a:pt x="-5" y="123786"/>
                    </a:cubicBezTo>
                    <a:cubicBezTo>
                      <a:pt x="21791" y="82359"/>
                      <a:pt x="56506" y="49186"/>
                      <a:pt x="98877" y="29290"/>
                    </a:cubicBezTo>
                    <a:cubicBezTo>
                      <a:pt x="232313" y="-36631"/>
                      <a:pt x="314714" y="29290"/>
                      <a:pt x="314714" y="29290"/>
                    </a:cubicBezTo>
                    <a:close/>
                  </a:path>
                </a:pathLst>
              </a:custGeom>
              <a:solidFill>
                <a:srgbClr val="EDEDEE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D39BD0CF-1704-5891-96CC-0ADA262885D7}"/>
                  </a:ext>
                </a:extLst>
              </p:cNvPr>
              <p:cNvSpPr/>
              <p:nvPr/>
            </p:nvSpPr>
            <p:spPr>
              <a:xfrm>
                <a:off x="7572439" y="4785413"/>
                <a:ext cx="98444" cy="267466"/>
              </a:xfrm>
              <a:custGeom>
                <a:avLst/>
                <a:gdLst>
                  <a:gd name="csX0" fmla="*/ 9823 w 98444"/>
                  <a:gd name="csY0" fmla="*/ 3110 h 267466"/>
                  <a:gd name="csX1" fmla="*/ 83585 w 98444"/>
                  <a:gd name="csY1" fmla="*/ 14141 h 267466"/>
                  <a:gd name="csX2" fmla="*/ 95946 w 98444"/>
                  <a:gd name="csY2" fmla="*/ 119535 h 267466"/>
                  <a:gd name="csX3" fmla="*/ 24709 w 98444"/>
                  <a:gd name="csY3" fmla="*/ 248985 h 267466"/>
                  <a:gd name="csX4" fmla="*/ -12 w 98444"/>
                  <a:gd name="csY4" fmla="*/ 267459 h 267466"/>
                  <a:gd name="csX5" fmla="*/ 9823 w 98444"/>
                  <a:gd name="csY5" fmla="*/ 3110 h 2674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98444" h="267466">
                    <a:moveTo>
                      <a:pt x="9823" y="3110"/>
                    </a:moveTo>
                    <a:cubicBezTo>
                      <a:pt x="34889" y="-3495"/>
                      <a:pt x="61550" y="492"/>
                      <a:pt x="83585" y="14141"/>
                    </a:cubicBezTo>
                    <a:cubicBezTo>
                      <a:pt x="97421" y="47447"/>
                      <a:pt x="101701" y="83943"/>
                      <a:pt x="95946" y="119535"/>
                    </a:cubicBezTo>
                    <a:cubicBezTo>
                      <a:pt x="87147" y="169361"/>
                      <a:pt x="62095" y="214881"/>
                      <a:pt x="24709" y="248985"/>
                    </a:cubicBezTo>
                    <a:cubicBezTo>
                      <a:pt x="17120" y="255962"/>
                      <a:pt x="8840" y="262156"/>
                      <a:pt x="-12" y="267459"/>
                    </a:cubicBezTo>
                    <a:cubicBezTo>
                      <a:pt x="27633" y="219613"/>
                      <a:pt x="85048" y="94815"/>
                      <a:pt x="9823" y="3110"/>
                    </a:cubicBezTo>
                    <a:close/>
                  </a:path>
                </a:pathLst>
              </a:custGeom>
              <a:solidFill>
                <a:srgbClr val="EDEDEE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0B4270D-FE20-5117-8732-2FE1C4B3AA01}"/>
                  </a:ext>
                </a:extLst>
              </p:cNvPr>
              <p:cNvSpPr/>
              <p:nvPr/>
            </p:nvSpPr>
            <p:spPr>
              <a:xfrm>
                <a:off x="7263420" y="4679847"/>
                <a:ext cx="392350" cy="401580"/>
              </a:xfrm>
              <a:custGeom>
                <a:avLst/>
                <a:gdLst>
                  <a:gd name="csX0" fmla="*/ 33495 w 392350"/>
                  <a:gd name="csY0" fmla="*/ 84886 h 401580"/>
                  <a:gd name="csX1" fmla="*/ 150983 w 392350"/>
                  <a:gd name="csY1" fmla="*/ 93 h 401580"/>
                  <a:gd name="csX2" fmla="*/ 152046 w 392350"/>
                  <a:gd name="csY2" fmla="*/ 93 h 401580"/>
                  <a:gd name="csX3" fmla="*/ 315785 w 392350"/>
                  <a:gd name="csY3" fmla="*/ 93924 h 401580"/>
                  <a:gd name="csX4" fmla="*/ 307014 w 392350"/>
                  <a:gd name="csY4" fmla="*/ 23351 h 401580"/>
                  <a:gd name="csX5" fmla="*/ 379048 w 392350"/>
                  <a:gd name="csY5" fmla="*/ 94456 h 401580"/>
                  <a:gd name="csX6" fmla="*/ 392339 w 392350"/>
                  <a:gd name="csY6" fmla="*/ 119973 h 401580"/>
                  <a:gd name="csX7" fmla="*/ 318577 w 392350"/>
                  <a:gd name="csY7" fmla="*/ 108942 h 401580"/>
                  <a:gd name="csX8" fmla="*/ 308741 w 392350"/>
                  <a:gd name="csY8" fmla="*/ 373290 h 401580"/>
                  <a:gd name="csX9" fmla="*/ 196569 w 392350"/>
                  <a:gd name="csY9" fmla="*/ 401466 h 401580"/>
                  <a:gd name="csX10" fmla="*/ 143407 w 392350"/>
                  <a:gd name="csY10" fmla="*/ 392429 h 401580"/>
                  <a:gd name="csX11" fmla="*/ 314722 w 392350"/>
                  <a:gd name="csY11" fmla="*/ 107480 h 401580"/>
                  <a:gd name="csX12" fmla="*/ 98884 w 392350"/>
                  <a:gd name="csY12" fmla="*/ 107480 h 401580"/>
                  <a:gd name="csX13" fmla="*/ 3 w 392350"/>
                  <a:gd name="csY13" fmla="*/ 201976 h 401580"/>
                  <a:gd name="csX14" fmla="*/ 1465 w 392350"/>
                  <a:gd name="csY14" fmla="*/ 171673 h 401580"/>
                  <a:gd name="csX15" fmla="*/ 33096 w 392350"/>
                  <a:gd name="csY15" fmla="*/ 85152 h 40158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</a:cxnLst>
                <a:rect l="l" t="t" r="r" b="b"/>
                <a:pathLst>
                  <a:path w="392350" h="401580">
                    <a:moveTo>
                      <a:pt x="33495" y="84886"/>
                    </a:moveTo>
                    <a:cubicBezTo>
                      <a:pt x="61724" y="43925"/>
                      <a:pt x="103217" y="13981"/>
                      <a:pt x="150983" y="93"/>
                    </a:cubicBezTo>
                    <a:lnTo>
                      <a:pt x="152046" y="93"/>
                    </a:lnTo>
                    <a:cubicBezTo>
                      <a:pt x="207069" y="-1502"/>
                      <a:pt x="275515" y="15244"/>
                      <a:pt x="315785" y="93924"/>
                    </a:cubicBezTo>
                    <a:cubicBezTo>
                      <a:pt x="315785" y="93924"/>
                      <a:pt x="329076" y="65349"/>
                      <a:pt x="307014" y="23351"/>
                    </a:cubicBezTo>
                    <a:cubicBezTo>
                      <a:pt x="335947" y="41479"/>
                      <a:pt x="360548" y="65748"/>
                      <a:pt x="379048" y="94456"/>
                    </a:cubicBezTo>
                    <a:cubicBezTo>
                      <a:pt x="384231" y="102549"/>
                      <a:pt x="388671" y="111095"/>
                      <a:pt x="392339" y="119973"/>
                    </a:cubicBezTo>
                    <a:cubicBezTo>
                      <a:pt x="370303" y="106324"/>
                      <a:pt x="343629" y="102337"/>
                      <a:pt x="318577" y="108942"/>
                    </a:cubicBezTo>
                    <a:cubicBezTo>
                      <a:pt x="393801" y="200647"/>
                      <a:pt x="335987" y="325445"/>
                      <a:pt x="308741" y="373290"/>
                    </a:cubicBezTo>
                    <a:cubicBezTo>
                      <a:pt x="274704" y="392961"/>
                      <a:pt x="235856" y="402716"/>
                      <a:pt x="196569" y="401466"/>
                    </a:cubicBezTo>
                    <a:cubicBezTo>
                      <a:pt x="178495" y="401147"/>
                      <a:pt x="160579" y="398104"/>
                      <a:pt x="143407" y="392429"/>
                    </a:cubicBezTo>
                    <a:cubicBezTo>
                      <a:pt x="150850" y="348703"/>
                      <a:pt x="183279" y="219652"/>
                      <a:pt x="314722" y="107480"/>
                    </a:cubicBezTo>
                    <a:cubicBezTo>
                      <a:pt x="314722" y="107480"/>
                      <a:pt x="232321" y="41028"/>
                      <a:pt x="98884" y="107480"/>
                    </a:cubicBezTo>
                    <a:cubicBezTo>
                      <a:pt x="56514" y="127376"/>
                      <a:pt x="21799" y="160549"/>
                      <a:pt x="3" y="201976"/>
                    </a:cubicBezTo>
                    <a:cubicBezTo>
                      <a:pt x="-104" y="191848"/>
                      <a:pt x="375" y="181734"/>
                      <a:pt x="1465" y="171673"/>
                    </a:cubicBezTo>
                    <a:cubicBezTo>
                      <a:pt x="5080" y="140746"/>
                      <a:pt x="15912" y="111108"/>
                      <a:pt x="33096" y="85152"/>
                    </a:cubicBezTo>
                    <a:close/>
                  </a:path>
                </a:pathLst>
              </a:custGeom>
              <a:solidFill>
                <a:srgbClr val="E92A26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D1B441E-AC78-3221-0402-D1959ED02274}"/>
                  </a:ext>
                </a:extLst>
              </p:cNvPr>
              <p:cNvSpPr/>
              <p:nvPr/>
            </p:nvSpPr>
            <p:spPr>
              <a:xfrm>
                <a:off x="7415478" y="4672503"/>
                <a:ext cx="167924" cy="101009"/>
              </a:xfrm>
              <a:custGeom>
                <a:avLst/>
                <a:gdLst>
                  <a:gd name="csX0" fmla="*/ 163728 w 167924"/>
                  <a:gd name="csY0" fmla="*/ 101002 h 101009"/>
                  <a:gd name="csX1" fmla="*/ -12 w 167924"/>
                  <a:gd name="csY1" fmla="*/ 7171 h 101009"/>
                  <a:gd name="csX2" fmla="*/ 154956 w 167924"/>
                  <a:gd name="csY2" fmla="*/ 30429 h 101009"/>
                  <a:gd name="csX3" fmla="*/ 163728 w 167924"/>
                  <a:gd name="csY3" fmla="*/ 101002 h 1010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67924" h="101009">
                    <a:moveTo>
                      <a:pt x="163728" y="101002"/>
                    </a:moveTo>
                    <a:cubicBezTo>
                      <a:pt x="123856" y="22322"/>
                      <a:pt x="55011" y="5576"/>
                      <a:pt x="-12" y="7171"/>
                    </a:cubicBezTo>
                    <a:cubicBezTo>
                      <a:pt x="52592" y="-7701"/>
                      <a:pt x="109037" y="765"/>
                      <a:pt x="154956" y="30429"/>
                    </a:cubicBezTo>
                    <a:cubicBezTo>
                      <a:pt x="177550" y="72427"/>
                      <a:pt x="163728" y="101002"/>
                      <a:pt x="163728" y="101002"/>
                    </a:cubicBezTo>
                    <a:close/>
                  </a:path>
                </a:pathLst>
              </a:custGeom>
              <a:solidFill>
                <a:srgbClr val="EDEDEE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8FDB14B3-D153-9202-A8E6-556BC17D706F}"/>
                  </a:ext>
                </a:extLst>
              </p:cNvPr>
              <p:cNvSpPr/>
              <p:nvPr/>
            </p:nvSpPr>
            <p:spPr>
              <a:xfrm>
                <a:off x="7510264" y="4707584"/>
                <a:ext cx="136888" cy="144343"/>
              </a:xfrm>
              <a:custGeom>
                <a:avLst/>
                <a:gdLst>
                  <a:gd name="csX0" fmla="*/ 13786 w 136888"/>
                  <a:gd name="csY0" fmla="*/ 8373 h 144343"/>
                  <a:gd name="csX1" fmla="*/ 5546 w 136888"/>
                  <a:gd name="csY1" fmla="*/ 19139 h 144343"/>
                  <a:gd name="csX2" fmla="*/ 2888 w 136888"/>
                  <a:gd name="csY2" fmla="*/ 62466 h 144343"/>
                  <a:gd name="csX3" fmla="*/ 9400 w 136888"/>
                  <a:gd name="csY3" fmla="*/ 78680 h 144343"/>
                  <a:gd name="csX4" fmla="*/ 26412 w 136888"/>
                  <a:gd name="csY4" fmla="*/ 105261 h 144343"/>
                  <a:gd name="csX5" fmla="*/ 48607 w 136888"/>
                  <a:gd name="csY5" fmla="*/ 126393 h 144343"/>
                  <a:gd name="csX6" fmla="*/ 96852 w 136888"/>
                  <a:gd name="csY6" fmla="*/ 144335 h 144343"/>
                  <a:gd name="csX7" fmla="*/ 131008 w 136888"/>
                  <a:gd name="csY7" fmla="*/ 124665 h 144343"/>
                  <a:gd name="csX8" fmla="*/ 133932 w 136888"/>
                  <a:gd name="csY8" fmla="*/ 82933 h 144343"/>
                  <a:gd name="csX9" fmla="*/ 68410 w 136888"/>
                  <a:gd name="csY9" fmla="*/ 5981 h 144343"/>
                  <a:gd name="csX10" fmla="*/ 23222 w 136888"/>
                  <a:gd name="csY10" fmla="*/ 3057 h 144343"/>
                  <a:gd name="csX11" fmla="*/ 13786 w 136888"/>
                  <a:gd name="csY11" fmla="*/ 8373 h 1443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</a:cxnLst>
                <a:rect l="l" t="t" r="r" b="b"/>
                <a:pathLst>
                  <a:path w="136888" h="144343">
                    <a:moveTo>
                      <a:pt x="13786" y="8373"/>
                    </a:moveTo>
                    <a:cubicBezTo>
                      <a:pt x="10290" y="11324"/>
                      <a:pt x="7473" y="14992"/>
                      <a:pt x="5546" y="19139"/>
                    </a:cubicBezTo>
                    <a:cubicBezTo>
                      <a:pt x="-794" y="32721"/>
                      <a:pt x="-1751" y="48205"/>
                      <a:pt x="2888" y="62466"/>
                    </a:cubicBezTo>
                    <a:cubicBezTo>
                      <a:pt x="4602" y="68048"/>
                      <a:pt x="6769" y="73470"/>
                      <a:pt x="9400" y="78680"/>
                    </a:cubicBezTo>
                    <a:cubicBezTo>
                      <a:pt x="14238" y="88050"/>
                      <a:pt x="19940" y="96941"/>
                      <a:pt x="26412" y="105261"/>
                    </a:cubicBezTo>
                    <a:cubicBezTo>
                      <a:pt x="32765" y="113328"/>
                      <a:pt x="40234" y="120452"/>
                      <a:pt x="48607" y="126393"/>
                    </a:cubicBezTo>
                    <a:cubicBezTo>
                      <a:pt x="62283" y="137504"/>
                      <a:pt x="79241" y="143803"/>
                      <a:pt x="96852" y="144335"/>
                    </a:cubicBezTo>
                    <a:cubicBezTo>
                      <a:pt x="110820" y="143950"/>
                      <a:pt x="123672" y="136560"/>
                      <a:pt x="131008" y="124665"/>
                    </a:cubicBezTo>
                    <a:cubicBezTo>
                      <a:pt x="137640" y="111734"/>
                      <a:pt x="138703" y="96662"/>
                      <a:pt x="133932" y="82933"/>
                    </a:cubicBezTo>
                    <a:cubicBezTo>
                      <a:pt x="124097" y="49095"/>
                      <a:pt x="100254" y="21079"/>
                      <a:pt x="68410" y="5981"/>
                    </a:cubicBezTo>
                    <a:cubicBezTo>
                      <a:pt x="54295" y="-824"/>
                      <a:pt x="38094" y="-1874"/>
                      <a:pt x="23222" y="3057"/>
                    </a:cubicBezTo>
                    <a:cubicBezTo>
                      <a:pt x="19767" y="4213"/>
                      <a:pt x="16564" y="6021"/>
                      <a:pt x="13786" y="83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A421D5AC-C011-E93F-77B1-5C996A8729A0}"/>
                  </a:ext>
                </a:extLst>
              </p:cNvPr>
              <p:cNvSpPr/>
              <p:nvPr/>
            </p:nvSpPr>
            <p:spPr>
              <a:xfrm>
                <a:off x="7601678" y="4776835"/>
                <a:ext cx="65438" cy="241355"/>
              </a:xfrm>
              <a:custGeom>
                <a:avLst/>
                <a:gdLst>
                  <a:gd name="csX0" fmla="*/ -12 w 65438"/>
                  <a:gd name="csY0" fmla="*/ 241348 h 241355"/>
                  <a:gd name="csX1" fmla="*/ 8229 w 65438"/>
                  <a:gd name="csY1" fmla="*/ 232177 h 241355"/>
                  <a:gd name="csX2" fmla="*/ 17000 w 65438"/>
                  <a:gd name="csY2" fmla="*/ 221146 h 241355"/>
                  <a:gd name="csX3" fmla="*/ 27234 w 65438"/>
                  <a:gd name="csY3" fmla="*/ 206394 h 241355"/>
                  <a:gd name="csX4" fmla="*/ 38132 w 65438"/>
                  <a:gd name="csY4" fmla="*/ 188319 h 241355"/>
                  <a:gd name="csX5" fmla="*/ 48366 w 65438"/>
                  <a:gd name="csY5" fmla="*/ 167453 h 241355"/>
                  <a:gd name="csX6" fmla="*/ 56872 w 65438"/>
                  <a:gd name="csY6" fmla="*/ 144327 h 241355"/>
                  <a:gd name="csX7" fmla="*/ 62853 w 65438"/>
                  <a:gd name="csY7" fmla="*/ 120005 h 241355"/>
                  <a:gd name="csX8" fmla="*/ 65112 w 65438"/>
                  <a:gd name="csY8" fmla="*/ 95684 h 241355"/>
                  <a:gd name="csX9" fmla="*/ 63650 w 65438"/>
                  <a:gd name="csY9" fmla="*/ 72027 h 241355"/>
                  <a:gd name="csX10" fmla="*/ 58998 w 65438"/>
                  <a:gd name="csY10" fmla="*/ 50629 h 241355"/>
                  <a:gd name="csX11" fmla="*/ 52220 w 65438"/>
                  <a:gd name="csY11" fmla="*/ 32288 h 241355"/>
                  <a:gd name="csX12" fmla="*/ 48499 w 65438"/>
                  <a:gd name="csY12" fmla="*/ 24447 h 241355"/>
                  <a:gd name="csX13" fmla="*/ 44246 w 65438"/>
                  <a:gd name="csY13" fmla="*/ 17669 h 241355"/>
                  <a:gd name="csX14" fmla="*/ 36272 w 65438"/>
                  <a:gd name="csY14" fmla="*/ 7435 h 241355"/>
                  <a:gd name="csX15" fmla="*/ 29759 w 65438"/>
                  <a:gd name="csY15" fmla="*/ 1853 h 241355"/>
                  <a:gd name="csX16" fmla="*/ 27367 w 65438"/>
                  <a:gd name="csY16" fmla="*/ -8 h 241355"/>
                  <a:gd name="csX17" fmla="*/ 29493 w 65438"/>
                  <a:gd name="csY17" fmla="*/ 2119 h 241355"/>
                  <a:gd name="csX18" fmla="*/ 35076 w 65438"/>
                  <a:gd name="csY18" fmla="*/ 8232 h 241355"/>
                  <a:gd name="csX19" fmla="*/ 41721 w 65438"/>
                  <a:gd name="csY19" fmla="*/ 18998 h 241355"/>
                  <a:gd name="csX20" fmla="*/ 45044 w 65438"/>
                  <a:gd name="csY20" fmla="*/ 25909 h 241355"/>
                  <a:gd name="csX21" fmla="*/ 48100 w 65438"/>
                  <a:gd name="csY21" fmla="*/ 33883 h 241355"/>
                  <a:gd name="csX22" fmla="*/ 53549 w 65438"/>
                  <a:gd name="csY22" fmla="*/ 52091 h 241355"/>
                  <a:gd name="csX23" fmla="*/ 57005 w 65438"/>
                  <a:gd name="csY23" fmla="*/ 73090 h 241355"/>
                  <a:gd name="csX24" fmla="*/ 57935 w 65438"/>
                  <a:gd name="csY24" fmla="*/ 95817 h 241355"/>
                  <a:gd name="csX25" fmla="*/ 55277 w 65438"/>
                  <a:gd name="csY25" fmla="*/ 119607 h 241355"/>
                  <a:gd name="csX26" fmla="*/ 49961 w 65438"/>
                  <a:gd name="csY26" fmla="*/ 143264 h 241355"/>
                  <a:gd name="csX27" fmla="*/ 42120 w 65438"/>
                  <a:gd name="csY27" fmla="*/ 165858 h 241355"/>
                  <a:gd name="csX28" fmla="*/ 33082 w 65438"/>
                  <a:gd name="csY28" fmla="*/ 186591 h 241355"/>
                  <a:gd name="csX29" fmla="*/ 23513 w 65438"/>
                  <a:gd name="csY29" fmla="*/ 204932 h 241355"/>
                  <a:gd name="csX30" fmla="*/ 14475 w 65438"/>
                  <a:gd name="csY30" fmla="*/ 220083 h 241355"/>
                  <a:gd name="csX31" fmla="*/ 7032 w 65438"/>
                  <a:gd name="csY31" fmla="*/ 231513 h 2413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</a:cxnLst>
                <a:rect l="l" t="t" r="r" b="b"/>
                <a:pathLst>
                  <a:path w="65438" h="241355">
                    <a:moveTo>
                      <a:pt x="-12" y="241348"/>
                    </a:moveTo>
                    <a:cubicBezTo>
                      <a:pt x="-12" y="241348"/>
                      <a:pt x="3178" y="238158"/>
                      <a:pt x="8229" y="232177"/>
                    </a:cubicBezTo>
                    <a:lnTo>
                      <a:pt x="17000" y="221146"/>
                    </a:lnTo>
                    <a:cubicBezTo>
                      <a:pt x="20057" y="216893"/>
                      <a:pt x="23513" y="211843"/>
                      <a:pt x="27234" y="206394"/>
                    </a:cubicBezTo>
                    <a:cubicBezTo>
                      <a:pt x="30956" y="200945"/>
                      <a:pt x="34278" y="194698"/>
                      <a:pt x="38132" y="188319"/>
                    </a:cubicBezTo>
                    <a:cubicBezTo>
                      <a:pt x="41987" y="181939"/>
                      <a:pt x="45044" y="175028"/>
                      <a:pt x="48366" y="167453"/>
                    </a:cubicBezTo>
                    <a:cubicBezTo>
                      <a:pt x="51689" y="159877"/>
                      <a:pt x="54081" y="152169"/>
                      <a:pt x="56872" y="144327"/>
                    </a:cubicBezTo>
                    <a:cubicBezTo>
                      <a:pt x="59663" y="136486"/>
                      <a:pt x="60859" y="128246"/>
                      <a:pt x="62853" y="120005"/>
                    </a:cubicBezTo>
                    <a:cubicBezTo>
                      <a:pt x="64846" y="111765"/>
                      <a:pt x="64314" y="103791"/>
                      <a:pt x="65112" y="95684"/>
                    </a:cubicBezTo>
                    <a:cubicBezTo>
                      <a:pt x="65909" y="87577"/>
                      <a:pt x="65112" y="79602"/>
                      <a:pt x="63650" y="72027"/>
                    </a:cubicBezTo>
                    <a:cubicBezTo>
                      <a:pt x="62706" y="64770"/>
                      <a:pt x="61151" y="57620"/>
                      <a:pt x="58998" y="50629"/>
                    </a:cubicBezTo>
                    <a:cubicBezTo>
                      <a:pt x="57284" y="44329"/>
                      <a:pt x="55024" y="38189"/>
                      <a:pt x="52220" y="32288"/>
                    </a:cubicBezTo>
                    <a:cubicBezTo>
                      <a:pt x="50891" y="29497"/>
                      <a:pt x="49828" y="26839"/>
                      <a:pt x="48499" y="24447"/>
                    </a:cubicBezTo>
                    <a:lnTo>
                      <a:pt x="44246" y="17669"/>
                    </a:lnTo>
                    <a:cubicBezTo>
                      <a:pt x="41947" y="13987"/>
                      <a:pt x="39275" y="10558"/>
                      <a:pt x="36272" y="7435"/>
                    </a:cubicBezTo>
                    <a:cubicBezTo>
                      <a:pt x="34438" y="5215"/>
                      <a:pt x="32231" y="3328"/>
                      <a:pt x="29759" y="1853"/>
                    </a:cubicBezTo>
                    <a:lnTo>
                      <a:pt x="27367" y="-8"/>
                    </a:lnTo>
                    <a:lnTo>
                      <a:pt x="29493" y="2119"/>
                    </a:lnTo>
                    <a:cubicBezTo>
                      <a:pt x="31607" y="3913"/>
                      <a:pt x="33481" y="5973"/>
                      <a:pt x="35076" y="8232"/>
                    </a:cubicBezTo>
                    <a:cubicBezTo>
                      <a:pt x="37641" y="11595"/>
                      <a:pt x="39873" y="15197"/>
                      <a:pt x="41721" y="18998"/>
                    </a:cubicBezTo>
                    <a:lnTo>
                      <a:pt x="45044" y="25909"/>
                    </a:lnTo>
                    <a:cubicBezTo>
                      <a:pt x="46107" y="28434"/>
                      <a:pt x="47037" y="31092"/>
                      <a:pt x="48100" y="33883"/>
                    </a:cubicBezTo>
                    <a:cubicBezTo>
                      <a:pt x="50426" y="39784"/>
                      <a:pt x="52247" y="45884"/>
                      <a:pt x="53549" y="52091"/>
                    </a:cubicBezTo>
                    <a:cubicBezTo>
                      <a:pt x="55078" y="59029"/>
                      <a:pt x="56234" y="66033"/>
                      <a:pt x="57005" y="73090"/>
                    </a:cubicBezTo>
                    <a:cubicBezTo>
                      <a:pt x="57935" y="80400"/>
                      <a:pt x="57005" y="88108"/>
                      <a:pt x="57935" y="95817"/>
                    </a:cubicBezTo>
                    <a:cubicBezTo>
                      <a:pt x="58865" y="103525"/>
                      <a:pt x="56606" y="112031"/>
                      <a:pt x="55277" y="119607"/>
                    </a:cubicBezTo>
                    <a:cubicBezTo>
                      <a:pt x="53948" y="127182"/>
                      <a:pt x="51954" y="135556"/>
                      <a:pt x="49961" y="143264"/>
                    </a:cubicBezTo>
                    <a:lnTo>
                      <a:pt x="42120" y="165858"/>
                    </a:lnTo>
                    <a:cubicBezTo>
                      <a:pt x="38930" y="173035"/>
                      <a:pt x="35873" y="180079"/>
                      <a:pt x="33082" y="186591"/>
                    </a:cubicBezTo>
                    <a:lnTo>
                      <a:pt x="23513" y="204932"/>
                    </a:lnTo>
                    <a:lnTo>
                      <a:pt x="14475" y="220083"/>
                    </a:lnTo>
                    <a:lnTo>
                      <a:pt x="7032" y="231513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9C32679A-EEF7-D2B5-240B-23493CA3B621}"/>
                  </a:ext>
                </a:extLst>
              </p:cNvPr>
              <p:cNvSpPr/>
              <p:nvPr/>
            </p:nvSpPr>
            <p:spPr>
              <a:xfrm>
                <a:off x="7582141" y="4845016"/>
                <a:ext cx="37981" cy="187661"/>
              </a:xfrm>
              <a:custGeom>
                <a:avLst/>
                <a:gdLst>
                  <a:gd name="csX0" fmla="*/ 29360 w 37981"/>
                  <a:gd name="csY0" fmla="*/ -8 h 187661"/>
                  <a:gd name="csX1" fmla="*/ 30025 w 37981"/>
                  <a:gd name="csY1" fmla="*/ 2119 h 187661"/>
                  <a:gd name="csX2" fmla="*/ 31620 w 37981"/>
                  <a:gd name="csY2" fmla="*/ 7967 h 187661"/>
                  <a:gd name="csX3" fmla="*/ 33481 w 37981"/>
                  <a:gd name="csY3" fmla="*/ 17403 h 187661"/>
                  <a:gd name="csX4" fmla="*/ 34145 w 37981"/>
                  <a:gd name="csY4" fmla="*/ 23251 h 187661"/>
                  <a:gd name="csX5" fmla="*/ 34145 w 37981"/>
                  <a:gd name="csY5" fmla="*/ 29763 h 187661"/>
                  <a:gd name="csX6" fmla="*/ 34145 w 37981"/>
                  <a:gd name="csY6" fmla="*/ 36807 h 187661"/>
                  <a:gd name="csX7" fmla="*/ 34145 w 37981"/>
                  <a:gd name="csY7" fmla="*/ 44382 h 187661"/>
                  <a:gd name="csX8" fmla="*/ 34145 w 37981"/>
                  <a:gd name="csY8" fmla="*/ 60730 h 187661"/>
                  <a:gd name="csX9" fmla="*/ 32284 w 37981"/>
                  <a:gd name="csY9" fmla="*/ 78007 h 187661"/>
                  <a:gd name="csX10" fmla="*/ 29360 w 37981"/>
                  <a:gd name="csY10" fmla="*/ 95817 h 187661"/>
                  <a:gd name="csX11" fmla="*/ 25506 w 37981"/>
                  <a:gd name="csY11" fmla="*/ 113493 h 187661"/>
                  <a:gd name="csX12" fmla="*/ 20855 w 37981"/>
                  <a:gd name="csY12" fmla="*/ 130372 h 187661"/>
                  <a:gd name="csX13" fmla="*/ 15937 w 37981"/>
                  <a:gd name="csY13" fmla="*/ 146055 h 187661"/>
                  <a:gd name="csX14" fmla="*/ 11020 w 37981"/>
                  <a:gd name="csY14" fmla="*/ 159345 h 187661"/>
                  <a:gd name="csX15" fmla="*/ 3045 w 37981"/>
                  <a:gd name="csY15" fmla="*/ 179813 h 187661"/>
                  <a:gd name="csX16" fmla="*/ -12 w 37981"/>
                  <a:gd name="csY16" fmla="*/ 187654 h 187661"/>
                  <a:gd name="csX17" fmla="*/ 3710 w 37981"/>
                  <a:gd name="csY17" fmla="*/ 180211 h 187661"/>
                  <a:gd name="csX18" fmla="*/ 7963 w 37981"/>
                  <a:gd name="csY18" fmla="*/ 171573 h 187661"/>
                  <a:gd name="csX19" fmla="*/ 10621 w 37981"/>
                  <a:gd name="csY19" fmla="*/ 166256 h 187661"/>
                  <a:gd name="csX20" fmla="*/ 13146 w 37981"/>
                  <a:gd name="csY20" fmla="*/ 160143 h 187661"/>
                  <a:gd name="csX21" fmla="*/ 18861 w 37981"/>
                  <a:gd name="csY21" fmla="*/ 146852 h 187661"/>
                  <a:gd name="csX22" fmla="*/ 24310 w 37981"/>
                  <a:gd name="csY22" fmla="*/ 131302 h 187661"/>
                  <a:gd name="csX23" fmla="*/ 29228 w 37981"/>
                  <a:gd name="csY23" fmla="*/ 114291 h 187661"/>
                  <a:gd name="csX24" fmla="*/ 33348 w 37981"/>
                  <a:gd name="csY24" fmla="*/ 96481 h 187661"/>
                  <a:gd name="csX25" fmla="*/ 36139 w 37981"/>
                  <a:gd name="csY25" fmla="*/ 78406 h 187661"/>
                  <a:gd name="csX26" fmla="*/ 37733 w 37981"/>
                  <a:gd name="csY26" fmla="*/ 60730 h 187661"/>
                  <a:gd name="csX27" fmla="*/ 37733 w 37981"/>
                  <a:gd name="csY27" fmla="*/ 44117 h 187661"/>
                  <a:gd name="csX28" fmla="*/ 37733 w 37981"/>
                  <a:gd name="csY28" fmla="*/ 36541 h 187661"/>
                  <a:gd name="csX29" fmla="*/ 36936 w 37981"/>
                  <a:gd name="csY29" fmla="*/ 29364 h 187661"/>
                  <a:gd name="csX30" fmla="*/ 34677 w 37981"/>
                  <a:gd name="csY30" fmla="*/ 17004 h 187661"/>
                  <a:gd name="csX31" fmla="*/ 32152 w 37981"/>
                  <a:gd name="csY31" fmla="*/ 7701 h 187661"/>
                  <a:gd name="csX32" fmla="*/ 29360 w 37981"/>
                  <a:gd name="csY32" fmla="*/ -8 h 1876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</a:cxnLst>
                <a:rect l="l" t="t" r="r" b="b"/>
                <a:pathLst>
                  <a:path w="37981" h="187661">
                    <a:moveTo>
                      <a:pt x="29360" y="-8"/>
                    </a:moveTo>
                    <a:cubicBezTo>
                      <a:pt x="29613" y="683"/>
                      <a:pt x="29839" y="1401"/>
                      <a:pt x="30025" y="2119"/>
                    </a:cubicBezTo>
                    <a:cubicBezTo>
                      <a:pt x="30025" y="3448"/>
                      <a:pt x="30956" y="5441"/>
                      <a:pt x="31620" y="7967"/>
                    </a:cubicBezTo>
                    <a:cubicBezTo>
                      <a:pt x="32284" y="10492"/>
                      <a:pt x="32949" y="13814"/>
                      <a:pt x="33481" y="17403"/>
                    </a:cubicBezTo>
                    <a:cubicBezTo>
                      <a:pt x="34012" y="20991"/>
                      <a:pt x="33481" y="21257"/>
                      <a:pt x="34145" y="23251"/>
                    </a:cubicBezTo>
                    <a:cubicBezTo>
                      <a:pt x="34810" y="25244"/>
                      <a:pt x="34145" y="27504"/>
                      <a:pt x="34145" y="29763"/>
                    </a:cubicBezTo>
                    <a:cubicBezTo>
                      <a:pt x="34145" y="32022"/>
                      <a:pt x="34145" y="34415"/>
                      <a:pt x="34145" y="36807"/>
                    </a:cubicBezTo>
                    <a:lnTo>
                      <a:pt x="34145" y="44382"/>
                    </a:lnTo>
                    <a:cubicBezTo>
                      <a:pt x="34145" y="49566"/>
                      <a:pt x="34145" y="55015"/>
                      <a:pt x="34145" y="60730"/>
                    </a:cubicBezTo>
                    <a:cubicBezTo>
                      <a:pt x="34145" y="66445"/>
                      <a:pt x="33215" y="72160"/>
                      <a:pt x="32284" y="78007"/>
                    </a:cubicBezTo>
                    <a:cubicBezTo>
                      <a:pt x="31354" y="83855"/>
                      <a:pt x="30690" y="89969"/>
                      <a:pt x="29360" y="95817"/>
                    </a:cubicBezTo>
                    <a:cubicBezTo>
                      <a:pt x="28032" y="101664"/>
                      <a:pt x="27101" y="107778"/>
                      <a:pt x="25506" y="113493"/>
                    </a:cubicBezTo>
                    <a:cubicBezTo>
                      <a:pt x="23912" y="119208"/>
                      <a:pt x="22715" y="124923"/>
                      <a:pt x="20855" y="130372"/>
                    </a:cubicBezTo>
                    <a:cubicBezTo>
                      <a:pt x="18994" y="135821"/>
                      <a:pt x="17665" y="141004"/>
                      <a:pt x="15937" y="146055"/>
                    </a:cubicBezTo>
                    <a:cubicBezTo>
                      <a:pt x="14209" y="151105"/>
                      <a:pt x="12482" y="155491"/>
                      <a:pt x="11020" y="159345"/>
                    </a:cubicBezTo>
                    <a:cubicBezTo>
                      <a:pt x="8096" y="167984"/>
                      <a:pt x="4906" y="174895"/>
                      <a:pt x="3045" y="179813"/>
                    </a:cubicBezTo>
                    <a:lnTo>
                      <a:pt x="-12" y="187654"/>
                    </a:lnTo>
                    <a:lnTo>
                      <a:pt x="3710" y="180211"/>
                    </a:lnTo>
                    <a:lnTo>
                      <a:pt x="7963" y="171573"/>
                    </a:lnTo>
                    <a:lnTo>
                      <a:pt x="10621" y="166256"/>
                    </a:lnTo>
                    <a:cubicBezTo>
                      <a:pt x="11565" y="164263"/>
                      <a:pt x="12415" y="162216"/>
                      <a:pt x="13146" y="160143"/>
                    </a:cubicBezTo>
                    <a:cubicBezTo>
                      <a:pt x="15007" y="155890"/>
                      <a:pt x="16868" y="151371"/>
                      <a:pt x="18861" y="146852"/>
                    </a:cubicBezTo>
                    <a:cubicBezTo>
                      <a:pt x="20855" y="142334"/>
                      <a:pt x="22449" y="136752"/>
                      <a:pt x="24310" y="131302"/>
                    </a:cubicBezTo>
                    <a:cubicBezTo>
                      <a:pt x="26171" y="125853"/>
                      <a:pt x="27633" y="120138"/>
                      <a:pt x="29228" y="114291"/>
                    </a:cubicBezTo>
                    <a:cubicBezTo>
                      <a:pt x="30823" y="108443"/>
                      <a:pt x="32152" y="102462"/>
                      <a:pt x="33348" y="96481"/>
                    </a:cubicBezTo>
                    <a:cubicBezTo>
                      <a:pt x="34544" y="90500"/>
                      <a:pt x="35341" y="84387"/>
                      <a:pt x="36139" y="78406"/>
                    </a:cubicBezTo>
                    <a:cubicBezTo>
                      <a:pt x="36936" y="72425"/>
                      <a:pt x="37202" y="66445"/>
                      <a:pt x="37733" y="60730"/>
                    </a:cubicBezTo>
                    <a:cubicBezTo>
                      <a:pt x="38265" y="55015"/>
                      <a:pt x="37733" y="49433"/>
                      <a:pt x="37733" y="44117"/>
                    </a:cubicBezTo>
                    <a:lnTo>
                      <a:pt x="37733" y="36541"/>
                    </a:lnTo>
                    <a:cubicBezTo>
                      <a:pt x="37733" y="34056"/>
                      <a:pt x="37468" y="31663"/>
                      <a:pt x="36936" y="29364"/>
                    </a:cubicBezTo>
                    <a:cubicBezTo>
                      <a:pt x="36391" y="25204"/>
                      <a:pt x="35647" y="21084"/>
                      <a:pt x="34677" y="17004"/>
                    </a:cubicBezTo>
                    <a:cubicBezTo>
                      <a:pt x="33880" y="13415"/>
                      <a:pt x="32949" y="10226"/>
                      <a:pt x="32152" y="7701"/>
                    </a:cubicBezTo>
                    <a:cubicBezTo>
                      <a:pt x="31421" y="5069"/>
                      <a:pt x="30490" y="2491"/>
                      <a:pt x="29360" y="-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ADD9F1F8-AF8C-EA6A-A2F7-73C445D12129}"/>
                  </a:ext>
                </a:extLst>
              </p:cNvPr>
              <p:cNvSpPr/>
              <p:nvPr/>
            </p:nvSpPr>
            <p:spPr>
              <a:xfrm>
                <a:off x="7411225" y="4821358"/>
                <a:ext cx="129715" cy="234843"/>
              </a:xfrm>
              <a:custGeom>
                <a:avLst/>
                <a:gdLst>
                  <a:gd name="csX0" fmla="*/ 129704 w 129715"/>
                  <a:gd name="csY0" fmla="*/ -8 h 234843"/>
                  <a:gd name="csX1" fmla="*/ 121331 w 129715"/>
                  <a:gd name="csY1" fmla="*/ 8099 h 234843"/>
                  <a:gd name="csX2" fmla="*/ 112027 w 129715"/>
                  <a:gd name="csY2" fmla="*/ 17801 h 234843"/>
                  <a:gd name="csX3" fmla="*/ 100465 w 129715"/>
                  <a:gd name="csY3" fmla="*/ 31092 h 234843"/>
                  <a:gd name="csX4" fmla="*/ 87174 w 129715"/>
                  <a:gd name="csY4" fmla="*/ 47040 h 234843"/>
                  <a:gd name="csX5" fmla="*/ 73884 w 129715"/>
                  <a:gd name="csY5" fmla="*/ 65381 h 234843"/>
                  <a:gd name="csX6" fmla="*/ 60593 w 129715"/>
                  <a:gd name="csY6" fmla="*/ 85849 h 234843"/>
                  <a:gd name="csX7" fmla="*/ 47303 w 129715"/>
                  <a:gd name="csY7" fmla="*/ 107512 h 234843"/>
                  <a:gd name="csX8" fmla="*/ 41189 w 129715"/>
                  <a:gd name="csY8" fmla="*/ 118676 h 234843"/>
                  <a:gd name="csX9" fmla="*/ 35474 w 129715"/>
                  <a:gd name="csY9" fmla="*/ 130106 h 234843"/>
                  <a:gd name="csX10" fmla="*/ 25107 w 129715"/>
                  <a:gd name="csY10" fmla="*/ 152434 h 234843"/>
                  <a:gd name="csX11" fmla="*/ 20456 w 129715"/>
                  <a:gd name="csY11" fmla="*/ 163200 h 234843"/>
                  <a:gd name="csX12" fmla="*/ 16602 w 129715"/>
                  <a:gd name="csY12" fmla="*/ 173832 h 234843"/>
                  <a:gd name="csX13" fmla="*/ 13013 w 129715"/>
                  <a:gd name="csY13" fmla="*/ 183800 h 234843"/>
                  <a:gd name="csX14" fmla="*/ 10089 w 129715"/>
                  <a:gd name="csY14" fmla="*/ 193369 h 234843"/>
                  <a:gd name="csX15" fmla="*/ 5172 w 129715"/>
                  <a:gd name="csY15" fmla="*/ 210115 h 234843"/>
                  <a:gd name="csX16" fmla="*/ 2381 w 129715"/>
                  <a:gd name="csY16" fmla="*/ 223406 h 234843"/>
                  <a:gd name="csX17" fmla="*/ -12 w 129715"/>
                  <a:gd name="csY17" fmla="*/ 234836 h 234843"/>
                  <a:gd name="csX18" fmla="*/ 3178 w 129715"/>
                  <a:gd name="csY18" fmla="*/ 223671 h 234843"/>
                  <a:gd name="csX19" fmla="*/ 6766 w 129715"/>
                  <a:gd name="csY19" fmla="*/ 210381 h 234843"/>
                  <a:gd name="csX20" fmla="*/ 12349 w 129715"/>
                  <a:gd name="csY20" fmla="*/ 193901 h 234843"/>
                  <a:gd name="csX21" fmla="*/ 15538 w 129715"/>
                  <a:gd name="csY21" fmla="*/ 184597 h 234843"/>
                  <a:gd name="csX22" fmla="*/ 19526 w 129715"/>
                  <a:gd name="csY22" fmla="*/ 174762 h 234843"/>
                  <a:gd name="csX23" fmla="*/ 28430 w 129715"/>
                  <a:gd name="csY23" fmla="*/ 153763 h 234843"/>
                  <a:gd name="csX24" fmla="*/ 38930 w 129715"/>
                  <a:gd name="csY24" fmla="*/ 131701 h 234843"/>
                  <a:gd name="csX25" fmla="*/ 44644 w 129715"/>
                  <a:gd name="csY25" fmla="*/ 120537 h 234843"/>
                  <a:gd name="csX26" fmla="*/ 51024 w 129715"/>
                  <a:gd name="csY26" fmla="*/ 109506 h 234843"/>
                  <a:gd name="csX27" fmla="*/ 64314 w 129715"/>
                  <a:gd name="csY27" fmla="*/ 87842 h 234843"/>
                  <a:gd name="csX28" fmla="*/ 77605 w 129715"/>
                  <a:gd name="csY28" fmla="*/ 67375 h 234843"/>
                  <a:gd name="csX29" fmla="*/ 90896 w 129715"/>
                  <a:gd name="csY29" fmla="*/ 48635 h 234843"/>
                  <a:gd name="csX30" fmla="*/ 103389 w 129715"/>
                  <a:gd name="csY30" fmla="*/ 32421 h 234843"/>
                  <a:gd name="csX31" fmla="*/ 123058 w 129715"/>
                  <a:gd name="csY31" fmla="*/ 8764 h 234843"/>
                  <a:gd name="csX32" fmla="*/ 129704 w 129715"/>
                  <a:gd name="csY32" fmla="*/ -8 h 2348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</a:cxnLst>
                <a:rect l="l" t="t" r="r" b="b"/>
                <a:pathLst>
                  <a:path w="129715" h="234843">
                    <a:moveTo>
                      <a:pt x="129704" y="-8"/>
                    </a:moveTo>
                    <a:cubicBezTo>
                      <a:pt x="129704" y="-8"/>
                      <a:pt x="126514" y="2783"/>
                      <a:pt x="121331" y="8099"/>
                    </a:cubicBezTo>
                    <a:cubicBezTo>
                      <a:pt x="118673" y="10757"/>
                      <a:pt x="115483" y="13947"/>
                      <a:pt x="112027" y="17801"/>
                    </a:cubicBezTo>
                    <a:cubicBezTo>
                      <a:pt x="108572" y="21656"/>
                      <a:pt x="104452" y="25909"/>
                      <a:pt x="100465" y="31092"/>
                    </a:cubicBezTo>
                    <a:cubicBezTo>
                      <a:pt x="96477" y="36275"/>
                      <a:pt x="91959" y="41193"/>
                      <a:pt x="87174" y="47040"/>
                    </a:cubicBezTo>
                    <a:cubicBezTo>
                      <a:pt x="82389" y="52888"/>
                      <a:pt x="78137" y="58869"/>
                      <a:pt x="73884" y="65381"/>
                    </a:cubicBezTo>
                    <a:cubicBezTo>
                      <a:pt x="69631" y="71894"/>
                      <a:pt x="64580" y="78672"/>
                      <a:pt x="60593" y="85849"/>
                    </a:cubicBezTo>
                    <a:cubicBezTo>
                      <a:pt x="56606" y="93026"/>
                      <a:pt x="51556" y="100070"/>
                      <a:pt x="47303" y="107512"/>
                    </a:cubicBezTo>
                    <a:lnTo>
                      <a:pt x="41189" y="118676"/>
                    </a:lnTo>
                    <a:cubicBezTo>
                      <a:pt x="39195" y="122531"/>
                      <a:pt x="37335" y="126252"/>
                      <a:pt x="35474" y="130106"/>
                    </a:cubicBezTo>
                    <a:cubicBezTo>
                      <a:pt x="31620" y="137549"/>
                      <a:pt x="28297" y="145125"/>
                      <a:pt x="25107" y="152434"/>
                    </a:cubicBezTo>
                    <a:cubicBezTo>
                      <a:pt x="23513" y="156023"/>
                      <a:pt x="21785" y="159611"/>
                      <a:pt x="20456" y="163200"/>
                    </a:cubicBezTo>
                    <a:cubicBezTo>
                      <a:pt x="19127" y="166788"/>
                      <a:pt x="17931" y="170377"/>
                      <a:pt x="16602" y="173832"/>
                    </a:cubicBezTo>
                    <a:lnTo>
                      <a:pt x="13013" y="183800"/>
                    </a:lnTo>
                    <a:cubicBezTo>
                      <a:pt x="11950" y="187123"/>
                      <a:pt x="11019" y="190312"/>
                      <a:pt x="10089" y="193369"/>
                    </a:cubicBezTo>
                    <a:cubicBezTo>
                      <a:pt x="8229" y="199483"/>
                      <a:pt x="6501" y="205065"/>
                      <a:pt x="5172" y="210115"/>
                    </a:cubicBezTo>
                    <a:cubicBezTo>
                      <a:pt x="3842" y="215166"/>
                      <a:pt x="3178" y="219551"/>
                      <a:pt x="2381" y="223406"/>
                    </a:cubicBezTo>
                    <a:cubicBezTo>
                      <a:pt x="786" y="230715"/>
                      <a:pt x="-12" y="234836"/>
                      <a:pt x="-12" y="234836"/>
                    </a:cubicBezTo>
                    <a:cubicBezTo>
                      <a:pt x="-12" y="234836"/>
                      <a:pt x="1052" y="230848"/>
                      <a:pt x="3178" y="223671"/>
                    </a:cubicBezTo>
                    <a:cubicBezTo>
                      <a:pt x="4108" y="220083"/>
                      <a:pt x="5305" y="215697"/>
                      <a:pt x="6766" y="210381"/>
                    </a:cubicBezTo>
                    <a:cubicBezTo>
                      <a:pt x="8229" y="205065"/>
                      <a:pt x="10355" y="200014"/>
                      <a:pt x="12349" y="193901"/>
                    </a:cubicBezTo>
                    <a:cubicBezTo>
                      <a:pt x="13279" y="190977"/>
                      <a:pt x="14342" y="187787"/>
                      <a:pt x="15538" y="184597"/>
                    </a:cubicBezTo>
                    <a:cubicBezTo>
                      <a:pt x="16734" y="181408"/>
                      <a:pt x="18063" y="178085"/>
                      <a:pt x="19526" y="174762"/>
                    </a:cubicBezTo>
                    <a:cubicBezTo>
                      <a:pt x="22183" y="167984"/>
                      <a:pt x="24975" y="161472"/>
                      <a:pt x="28430" y="153763"/>
                    </a:cubicBezTo>
                    <a:cubicBezTo>
                      <a:pt x="31886" y="146055"/>
                      <a:pt x="34943" y="139011"/>
                      <a:pt x="38930" y="131701"/>
                    </a:cubicBezTo>
                    <a:lnTo>
                      <a:pt x="44644" y="120537"/>
                    </a:lnTo>
                    <a:lnTo>
                      <a:pt x="51024" y="109506"/>
                    </a:lnTo>
                    <a:cubicBezTo>
                      <a:pt x="55011" y="102063"/>
                      <a:pt x="59397" y="94886"/>
                      <a:pt x="64314" y="87842"/>
                    </a:cubicBezTo>
                    <a:cubicBezTo>
                      <a:pt x="69232" y="80798"/>
                      <a:pt x="73352" y="74552"/>
                      <a:pt x="77605" y="67375"/>
                    </a:cubicBezTo>
                    <a:cubicBezTo>
                      <a:pt x="81858" y="60198"/>
                      <a:pt x="86509" y="54085"/>
                      <a:pt x="90896" y="48635"/>
                    </a:cubicBezTo>
                    <a:cubicBezTo>
                      <a:pt x="95281" y="43186"/>
                      <a:pt x="99401" y="37338"/>
                      <a:pt x="103389" y="32421"/>
                    </a:cubicBezTo>
                    <a:cubicBezTo>
                      <a:pt x="111230" y="22453"/>
                      <a:pt x="118141" y="14346"/>
                      <a:pt x="123058" y="8764"/>
                    </a:cubicBezTo>
                    <a:cubicBezTo>
                      <a:pt x="127976" y="3182"/>
                      <a:pt x="129704" y="-8"/>
                      <a:pt x="129704" y="-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E2ED0C79-BE25-2FC7-1D1F-C519CF42F6B1}"/>
                  </a:ext>
                </a:extLst>
              </p:cNvPr>
              <p:cNvSpPr/>
              <p:nvPr/>
            </p:nvSpPr>
            <p:spPr>
              <a:xfrm>
                <a:off x="7278453" y="4758096"/>
                <a:ext cx="212382" cy="102602"/>
              </a:xfrm>
              <a:custGeom>
                <a:avLst/>
                <a:gdLst>
                  <a:gd name="csX0" fmla="*/ 212371 w 212382"/>
                  <a:gd name="csY0" fmla="*/ -8 h 102602"/>
                  <a:gd name="csX1" fmla="*/ 201871 w 212382"/>
                  <a:gd name="csY1" fmla="*/ -8 h 102602"/>
                  <a:gd name="csX2" fmla="*/ 174360 w 212382"/>
                  <a:gd name="csY2" fmla="*/ 2251 h 102602"/>
                  <a:gd name="csX3" fmla="*/ 135552 w 212382"/>
                  <a:gd name="csY3" fmla="*/ 10093 h 102602"/>
                  <a:gd name="csX4" fmla="*/ 114420 w 212382"/>
                  <a:gd name="csY4" fmla="*/ 16871 h 102602"/>
                  <a:gd name="csX5" fmla="*/ 93288 w 212382"/>
                  <a:gd name="csY5" fmla="*/ 25510 h 102602"/>
                  <a:gd name="csX6" fmla="*/ 82922 w 212382"/>
                  <a:gd name="csY6" fmla="*/ 30560 h 102602"/>
                  <a:gd name="csX7" fmla="*/ 72954 w 212382"/>
                  <a:gd name="csY7" fmla="*/ 36009 h 102602"/>
                  <a:gd name="csX8" fmla="*/ 54347 w 212382"/>
                  <a:gd name="csY8" fmla="*/ 47971 h 102602"/>
                  <a:gd name="csX9" fmla="*/ 38000 w 212382"/>
                  <a:gd name="csY9" fmla="*/ 60597 h 102602"/>
                  <a:gd name="csX10" fmla="*/ 30690 w 212382"/>
                  <a:gd name="csY10" fmla="*/ 66976 h 102602"/>
                  <a:gd name="csX11" fmla="*/ 24310 w 212382"/>
                  <a:gd name="csY11" fmla="*/ 73223 h 102602"/>
                  <a:gd name="csX12" fmla="*/ 13678 w 212382"/>
                  <a:gd name="csY12" fmla="*/ 84653 h 102602"/>
                  <a:gd name="csX13" fmla="*/ 6102 w 212382"/>
                  <a:gd name="csY13" fmla="*/ 94089 h 102602"/>
                  <a:gd name="csX14" fmla="*/ -12 w 212382"/>
                  <a:gd name="csY14" fmla="*/ 102595 h 102602"/>
                  <a:gd name="csX15" fmla="*/ 6767 w 212382"/>
                  <a:gd name="csY15" fmla="*/ 94621 h 102602"/>
                  <a:gd name="csX16" fmla="*/ 14874 w 212382"/>
                  <a:gd name="csY16" fmla="*/ 85716 h 102602"/>
                  <a:gd name="csX17" fmla="*/ 25905 w 212382"/>
                  <a:gd name="csY17" fmla="*/ 74951 h 102602"/>
                  <a:gd name="csX18" fmla="*/ 32550 w 212382"/>
                  <a:gd name="csY18" fmla="*/ 68970 h 102602"/>
                  <a:gd name="csX19" fmla="*/ 39860 w 212382"/>
                  <a:gd name="csY19" fmla="*/ 62989 h 102602"/>
                  <a:gd name="csX20" fmla="*/ 56341 w 212382"/>
                  <a:gd name="csY20" fmla="*/ 50895 h 102602"/>
                  <a:gd name="csX21" fmla="*/ 74947 w 212382"/>
                  <a:gd name="csY21" fmla="*/ 39465 h 102602"/>
                  <a:gd name="csX22" fmla="*/ 84782 w 212382"/>
                  <a:gd name="csY22" fmla="*/ 34149 h 102602"/>
                  <a:gd name="csX23" fmla="*/ 95016 w 212382"/>
                  <a:gd name="csY23" fmla="*/ 29231 h 102602"/>
                  <a:gd name="csX24" fmla="*/ 115882 w 212382"/>
                  <a:gd name="csY24" fmla="*/ 20592 h 102602"/>
                  <a:gd name="csX25" fmla="*/ 136615 w 212382"/>
                  <a:gd name="csY25" fmla="*/ 13681 h 102602"/>
                  <a:gd name="csX26" fmla="*/ 156285 w 212382"/>
                  <a:gd name="csY26" fmla="*/ 8365 h 102602"/>
                  <a:gd name="csX27" fmla="*/ 174360 w 212382"/>
                  <a:gd name="csY27" fmla="*/ 4644 h 102602"/>
                  <a:gd name="csX28" fmla="*/ 201606 w 212382"/>
                  <a:gd name="csY28" fmla="*/ 922 h 102602"/>
                  <a:gd name="csX29" fmla="*/ 212371 w 212382"/>
                  <a:gd name="csY29" fmla="*/ -8 h 1026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</a:cxnLst>
                <a:rect l="l" t="t" r="r" b="b"/>
                <a:pathLst>
                  <a:path w="212382" h="102602">
                    <a:moveTo>
                      <a:pt x="212371" y="-8"/>
                    </a:moveTo>
                    <a:cubicBezTo>
                      <a:pt x="212371" y="-8"/>
                      <a:pt x="208650" y="-8"/>
                      <a:pt x="201871" y="-8"/>
                    </a:cubicBezTo>
                    <a:cubicBezTo>
                      <a:pt x="192661" y="205"/>
                      <a:pt x="183477" y="949"/>
                      <a:pt x="174360" y="2251"/>
                    </a:cubicBezTo>
                    <a:cubicBezTo>
                      <a:pt x="161256" y="3979"/>
                      <a:pt x="148298" y="6611"/>
                      <a:pt x="135552" y="10093"/>
                    </a:cubicBezTo>
                    <a:cubicBezTo>
                      <a:pt x="128641" y="12047"/>
                      <a:pt x="121597" y="14306"/>
                      <a:pt x="114420" y="16871"/>
                    </a:cubicBezTo>
                    <a:cubicBezTo>
                      <a:pt x="107376" y="19396"/>
                      <a:pt x="100332" y="22320"/>
                      <a:pt x="93288" y="25510"/>
                    </a:cubicBezTo>
                    <a:lnTo>
                      <a:pt x="82922" y="30560"/>
                    </a:lnTo>
                    <a:lnTo>
                      <a:pt x="72954" y="36009"/>
                    </a:lnTo>
                    <a:cubicBezTo>
                      <a:pt x="66441" y="39864"/>
                      <a:pt x="59663" y="43851"/>
                      <a:pt x="54347" y="47971"/>
                    </a:cubicBezTo>
                    <a:cubicBezTo>
                      <a:pt x="48645" y="51838"/>
                      <a:pt x="43183" y="56051"/>
                      <a:pt x="38000" y="60597"/>
                    </a:cubicBezTo>
                    <a:lnTo>
                      <a:pt x="30690" y="66976"/>
                    </a:lnTo>
                    <a:lnTo>
                      <a:pt x="24310" y="73223"/>
                    </a:lnTo>
                    <a:cubicBezTo>
                      <a:pt x="20190" y="77210"/>
                      <a:pt x="16735" y="81197"/>
                      <a:pt x="13678" y="84653"/>
                    </a:cubicBezTo>
                    <a:cubicBezTo>
                      <a:pt x="10621" y="88108"/>
                      <a:pt x="8096" y="91431"/>
                      <a:pt x="6102" y="94089"/>
                    </a:cubicBezTo>
                    <a:lnTo>
                      <a:pt x="-12" y="102595"/>
                    </a:lnTo>
                    <a:lnTo>
                      <a:pt x="6767" y="94621"/>
                    </a:lnTo>
                    <a:cubicBezTo>
                      <a:pt x="8893" y="91962"/>
                      <a:pt x="11684" y="89171"/>
                      <a:pt x="14874" y="85716"/>
                    </a:cubicBezTo>
                    <a:cubicBezTo>
                      <a:pt x="18064" y="82260"/>
                      <a:pt x="21785" y="78805"/>
                      <a:pt x="25905" y="74951"/>
                    </a:cubicBezTo>
                    <a:lnTo>
                      <a:pt x="32550" y="68970"/>
                    </a:lnTo>
                    <a:lnTo>
                      <a:pt x="39860" y="62989"/>
                    </a:lnTo>
                    <a:cubicBezTo>
                      <a:pt x="45044" y="59002"/>
                      <a:pt x="50493" y="54882"/>
                      <a:pt x="56341" y="50895"/>
                    </a:cubicBezTo>
                    <a:cubicBezTo>
                      <a:pt x="62188" y="46908"/>
                      <a:pt x="68435" y="43053"/>
                      <a:pt x="74947" y="39465"/>
                    </a:cubicBezTo>
                    <a:cubicBezTo>
                      <a:pt x="78137" y="37604"/>
                      <a:pt x="81459" y="35876"/>
                      <a:pt x="84782" y="34149"/>
                    </a:cubicBezTo>
                    <a:lnTo>
                      <a:pt x="95016" y="29231"/>
                    </a:lnTo>
                    <a:cubicBezTo>
                      <a:pt x="101927" y="26174"/>
                      <a:pt x="108306" y="23117"/>
                      <a:pt x="115882" y="20592"/>
                    </a:cubicBezTo>
                    <a:cubicBezTo>
                      <a:pt x="123457" y="18067"/>
                      <a:pt x="129172" y="15675"/>
                      <a:pt x="136615" y="13681"/>
                    </a:cubicBezTo>
                    <a:cubicBezTo>
                      <a:pt x="144058" y="11688"/>
                      <a:pt x="149905" y="9827"/>
                      <a:pt x="156285" y="8365"/>
                    </a:cubicBezTo>
                    <a:cubicBezTo>
                      <a:pt x="162665" y="6903"/>
                      <a:pt x="168645" y="5574"/>
                      <a:pt x="174360" y="4644"/>
                    </a:cubicBezTo>
                    <a:cubicBezTo>
                      <a:pt x="185524" y="2650"/>
                      <a:pt x="194960" y="1454"/>
                      <a:pt x="201606" y="922"/>
                    </a:cubicBezTo>
                    <a:cubicBezTo>
                      <a:pt x="208251" y="391"/>
                      <a:pt x="212371" y="-8"/>
                      <a:pt x="212371" y="-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5FC1578-4BA8-4482-B5F0-0E51A4FE545D}"/>
                  </a:ext>
                </a:extLst>
              </p:cNvPr>
              <p:cNvSpPr/>
              <p:nvPr/>
            </p:nvSpPr>
            <p:spPr>
              <a:xfrm>
                <a:off x="7392884" y="4678336"/>
                <a:ext cx="123070" cy="25135"/>
              </a:xfrm>
              <a:custGeom>
                <a:avLst/>
                <a:gdLst>
                  <a:gd name="csX0" fmla="*/ 123059 w 123070"/>
                  <a:gd name="csY0" fmla="*/ 25128 h 25135"/>
                  <a:gd name="csX1" fmla="*/ 118407 w 123070"/>
                  <a:gd name="csY1" fmla="*/ 22204 h 25135"/>
                  <a:gd name="csX2" fmla="*/ 105116 w 123070"/>
                  <a:gd name="csY2" fmla="*/ 15426 h 25135"/>
                  <a:gd name="csX3" fmla="*/ 96212 w 123070"/>
                  <a:gd name="csY3" fmla="*/ 11439 h 25135"/>
                  <a:gd name="csX4" fmla="*/ 85978 w 123070"/>
                  <a:gd name="csY4" fmla="*/ 7584 h 25135"/>
                  <a:gd name="csX5" fmla="*/ 74814 w 123070"/>
                  <a:gd name="csY5" fmla="*/ 4262 h 25135"/>
                  <a:gd name="csX6" fmla="*/ 63118 w 123070"/>
                  <a:gd name="csY6" fmla="*/ 1604 h 25135"/>
                  <a:gd name="csX7" fmla="*/ 51157 w 123070"/>
                  <a:gd name="csY7" fmla="*/ 142 h 25135"/>
                  <a:gd name="csX8" fmla="*/ 39461 w 123070"/>
                  <a:gd name="csY8" fmla="*/ 142 h 25135"/>
                  <a:gd name="csX9" fmla="*/ 28563 w 123070"/>
                  <a:gd name="csY9" fmla="*/ 939 h 25135"/>
                  <a:gd name="csX10" fmla="*/ 18861 w 123070"/>
                  <a:gd name="csY10" fmla="*/ 2534 h 25135"/>
                  <a:gd name="csX11" fmla="*/ 10887 w 123070"/>
                  <a:gd name="csY11" fmla="*/ 4793 h 25135"/>
                  <a:gd name="csX12" fmla="*/ 5039 w 123070"/>
                  <a:gd name="csY12" fmla="*/ 7186 h 25135"/>
                  <a:gd name="csX13" fmla="*/ -12 w 123070"/>
                  <a:gd name="csY13" fmla="*/ 9445 h 25135"/>
                  <a:gd name="csX14" fmla="*/ 5305 w 123070"/>
                  <a:gd name="csY14" fmla="*/ 7983 h 25135"/>
                  <a:gd name="csX15" fmla="*/ 11418 w 123070"/>
                  <a:gd name="csY15" fmla="*/ 6255 h 25135"/>
                  <a:gd name="csX16" fmla="*/ 19259 w 123070"/>
                  <a:gd name="csY16" fmla="*/ 4926 h 25135"/>
                  <a:gd name="csX17" fmla="*/ 28829 w 123070"/>
                  <a:gd name="csY17" fmla="*/ 3996 h 25135"/>
                  <a:gd name="csX18" fmla="*/ 39461 w 123070"/>
                  <a:gd name="csY18" fmla="*/ 3996 h 25135"/>
                  <a:gd name="csX19" fmla="*/ 50758 w 123070"/>
                  <a:gd name="csY19" fmla="*/ 4793 h 25135"/>
                  <a:gd name="csX20" fmla="*/ 62321 w 123070"/>
                  <a:gd name="csY20" fmla="*/ 6388 h 25135"/>
                  <a:gd name="csX21" fmla="*/ 73884 w 123070"/>
                  <a:gd name="csY21" fmla="*/ 8913 h 25135"/>
                  <a:gd name="csX22" fmla="*/ 84915 w 123070"/>
                  <a:gd name="csY22" fmla="*/ 11837 h 25135"/>
                  <a:gd name="csX23" fmla="*/ 95016 w 123070"/>
                  <a:gd name="csY23" fmla="*/ 15027 h 25135"/>
                  <a:gd name="csX24" fmla="*/ 104186 w 123070"/>
                  <a:gd name="csY24" fmla="*/ 18217 h 25135"/>
                  <a:gd name="csX25" fmla="*/ 117477 w 123070"/>
                  <a:gd name="csY25" fmla="*/ 23533 h 251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</a:cxnLst>
                <a:rect l="l" t="t" r="r" b="b"/>
                <a:pathLst>
                  <a:path w="123070" h="25135">
                    <a:moveTo>
                      <a:pt x="123059" y="25128"/>
                    </a:moveTo>
                    <a:cubicBezTo>
                      <a:pt x="121570" y="24065"/>
                      <a:pt x="120015" y="23094"/>
                      <a:pt x="118407" y="22204"/>
                    </a:cubicBezTo>
                    <a:cubicBezTo>
                      <a:pt x="115350" y="20476"/>
                      <a:pt x="111097" y="17951"/>
                      <a:pt x="105116" y="15426"/>
                    </a:cubicBezTo>
                    <a:lnTo>
                      <a:pt x="96212" y="11439"/>
                    </a:lnTo>
                    <a:cubicBezTo>
                      <a:pt x="92889" y="10110"/>
                      <a:pt x="89566" y="8780"/>
                      <a:pt x="85978" y="7584"/>
                    </a:cubicBezTo>
                    <a:lnTo>
                      <a:pt x="74814" y="4262"/>
                    </a:lnTo>
                    <a:cubicBezTo>
                      <a:pt x="70960" y="3198"/>
                      <a:pt x="66973" y="2534"/>
                      <a:pt x="63118" y="1604"/>
                    </a:cubicBezTo>
                    <a:cubicBezTo>
                      <a:pt x="59264" y="673"/>
                      <a:pt x="55144" y="407"/>
                      <a:pt x="51157" y="142"/>
                    </a:cubicBezTo>
                    <a:cubicBezTo>
                      <a:pt x="47263" y="-58"/>
                      <a:pt x="43355" y="-58"/>
                      <a:pt x="39461" y="142"/>
                    </a:cubicBezTo>
                    <a:cubicBezTo>
                      <a:pt x="35819" y="195"/>
                      <a:pt x="32178" y="461"/>
                      <a:pt x="28563" y="939"/>
                    </a:cubicBezTo>
                    <a:cubicBezTo>
                      <a:pt x="25107" y="939"/>
                      <a:pt x="21785" y="1736"/>
                      <a:pt x="18861" y="2534"/>
                    </a:cubicBezTo>
                    <a:lnTo>
                      <a:pt x="10887" y="4793"/>
                    </a:lnTo>
                    <a:lnTo>
                      <a:pt x="5039" y="7186"/>
                    </a:lnTo>
                    <a:lnTo>
                      <a:pt x="-12" y="9445"/>
                    </a:lnTo>
                    <a:lnTo>
                      <a:pt x="5305" y="7983"/>
                    </a:lnTo>
                    <a:cubicBezTo>
                      <a:pt x="7032" y="7983"/>
                      <a:pt x="9026" y="6787"/>
                      <a:pt x="11418" y="6255"/>
                    </a:cubicBezTo>
                    <a:lnTo>
                      <a:pt x="19259" y="4926"/>
                    </a:lnTo>
                    <a:cubicBezTo>
                      <a:pt x="22423" y="4395"/>
                      <a:pt x="25626" y="4089"/>
                      <a:pt x="28829" y="3996"/>
                    </a:cubicBezTo>
                    <a:cubicBezTo>
                      <a:pt x="32151" y="3996"/>
                      <a:pt x="35740" y="3996"/>
                      <a:pt x="39461" y="3996"/>
                    </a:cubicBezTo>
                    <a:cubicBezTo>
                      <a:pt x="43236" y="4076"/>
                      <a:pt x="47010" y="4341"/>
                      <a:pt x="50758" y="4793"/>
                    </a:cubicBezTo>
                    <a:lnTo>
                      <a:pt x="62321" y="6388"/>
                    </a:lnTo>
                    <a:cubicBezTo>
                      <a:pt x="66175" y="7186"/>
                      <a:pt x="70162" y="7850"/>
                      <a:pt x="73884" y="8913"/>
                    </a:cubicBezTo>
                    <a:cubicBezTo>
                      <a:pt x="77605" y="9977"/>
                      <a:pt x="81326" y="10641"/>
                      <a:pt x="84915" y="11837"/>
                    </a:cubicBezTo>
                    <a:lnTo>
                      <a:pt x="95016" y="15027"/>
                    </a:lnTo>
                    <a:cubicBezTo>
                      <a:pt x="98338" y="15957"/>
                      <a:pt x="101395" y="17153"/>
                      <a:pt x="104186" y="18217"/>
                    </a:cubicBezTo>
                    <a:cubicBezTo>
                      <a:pt x="109635" y="20343"/>
                      <a:pt x="114287" y="22071"/>
                      <a:pt x="117477" y="2353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3E024D9-683B-C3B2-0E71-2EA125E28618}"/>
                  </a:ext>
                </a:extLst>
              </p:cNvPr>
              <p:cNvSpPr/>
              <p:nvPr/>
            </p:nvSpPr>
            <p:spPr>
              <a:xfrm>
                <a:off x="7522565" y="4711268"/>
                <a:ext cx="121412" cy="127899"/>
              </a:xfrm>
              <a:custGeom>
                <a:avLst/>
                <a:gdLst>
                  <a:gd name="csX0" fmla="*/ 12117 w 121412"/>
                  <a:gd name="csY0" fmla="*/ 7746 h 127899"/>
                  <a:gd name="csX1" fmla="*/ 4808 w 121412"/>
                  <a:gd name="csY1" fmla="*/ 17315 h 127899"/>
                  <a:gd name="csX2" fmla="*/ 2548 w 121412"/>
                  <a:gd name="csY2" fmla="*/ 55724 h 127899"/>
                  <a:gd name="csX3" fmla="*/ 8396 w 121412"/>
                  <a:gd name="csY3" fmla="*/ 70211 h 127899"/>
                  <a:gd name="csX4" fmla="*/ 23414 w 121412"/>
                  <a:gd name="csY4" fmla="*/ 93337 h 127899"/>
                  <a:gd name="csX5" fmla="*/ 43085 w 121412"/>
                  <a:gd name="csY5" fmla="*/ 112076 h 127899"/>
                  <a:gd name="csX6" fmla="*/ 85880 w 121412"/>
                  <a:gd name="csY6" fmla="*/ 127892 h 127899"/>
                  <a:gd name="csX7" fmla="*/ 116182 w 121412"/>
                  <a:gd name="csY7" fmla="*/ 110614 h 127899"/>
                  <a:gd name="csX8" fmla="*/ 118840 w 121412"/>
                  <a:gd name="csY8" fmla="*/ 73534 h 127899"/>
                  <a:gd name="csX9" fmla="*/ 60761 w 121412"/>
                  <a:gd name="csY9" fmla="*/ 5220 h 127899"/>
                  <a:gd name="csX10" fmla="*/ 20889 w 121412"/>
                  <a:gd name="csY10" fmla="*/ 2562 h 127899"/>
                  <a:gd name="csX11" fmla="*/ 12117 w 121412"/>
                  <a:gd name="csY11" fmla="*/ 7746 h 12789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</a:cxnLst>
                <a:rect l="l" t="t" r="r" b="b"/>
                <a:pathLst>
                  <a:path w="121412" h="127899">
                    <a:moveTo>
                      <a:pt x="12117" y="7746"/>
                    </a:moveTo>
                    <a:cubicBezTo>
                      <a:pt x="9114" y="10457"/>
                      <a:pt x="6629" y="13700"/>
                      <a:pt x="4808" y="17315"/>
                    </a:cubicBezTo>
                    <a:cubicBezTo>
                      <a:pt x="-721" y="29382"/>
                      <a:pt x="-1519" y="43085"/>
                      <a:pt x="2548" y="55724"/>
                    </a:cubicBezTo>
                    <a:cubicBezTo>
                      <a:pt x="3957" y="60761"/>
                      <a:pt x="5911" y="65613"/>
                      <a:pt x="8396" y="70211"/>
                    </a:cubicBezTo>
                    <a:cubicBezTo>
                      <a:pt x="12636" y="78398"/>
                      <a:pt x="17660" y="86146"/>
                      <a:pt x="23414" y="93337"/>
                    </a:cubicBezTo>
                    <a:cubicBezTo>
                      <a:pt x="29063" y="100473"/>
                      <a:pt x="35682" y="106787"/>
                      <a:pt x="43085" y="112076"/>
                    </a:cubicBezTo>
                    <a:cubicBezTo>
                      <a:pt x="55246" y="121885"/>
                      <a:pt x="70277" y="127440"/>
                      <a:pt x="85880" y="127892"/>
                    </a:cubicBezTo>
                    <a:cubicBezTo>
                      <a:pt x="98240" y="127560"/>
                      <a:pt x="109604" y="121074"/>
                      <a:pt x="116182" y="110614"/>
                    </a:cubicBezTo>
                    <a:cubicBezTo>
                      <a:pt x="122057" y="99131"/>
                      <a:pt x="123014" y="85748"/>
                      <a:pt x="118840" y="73534"/>
                    </a:cubicBezTo>
                    <a:cubicBezTo>
                      <a:pt x="110162" y="43497"/>
                      <a:pt x="89017" y="18617"/>
                      <a:pt x="60761" y="5220"/>
                    </a:cubicBezTo>
                    <a:cubicBezTo>
                      <a:pt x="48281" y="-667"/>
                      <a:pt x="34034" y="-1624"/>
                      <a:pt x="20889" y="2562"/>
                    </a:cubicBezTo>
                    <a:cubicBezTo>
                      <a:pt x="17700" y="3785"/>
                      <a:pt x="14736" y="5539"/>
                      <a:pt x="12117" y="7746"/>
                    </a:cubicBezTo>
                    <a:close/>
                  </a:path>
                </a:pathLst>
              </a:custGeom>
              <a:solidFill>
                <a:srgbClr val="3C56A6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BD17276A-0EAB-F0F3-3B4C-DEE85098D3A0}"/>
                  </a:ext>
                </a:extLst>
              </p:cNvPr>
              <p:cNvSpPr/>
              <p:nvPr/>
            </p:nvSpPr>
            <p:spPr>
              <a:xfrm>
                <a:off x="7522516" y="4710877"/>
                <a:ext cx="121461" cy="128025"/>
              </a:xfrm>
              <a:custGeom>
                <a:avLst/>
                <a:gdLst>
                  <a:gd name="csX0" fmla="*/ 4856 w 121461"/>
                  <a:gd name="csY0" fmla="*/ 17440 h 128025"/>
                  <a:gd name="csX1" fmla="*/ 12166 w 121461"/>
                  <a:gd name="csY1" fmla="*/ 7871 h 128025"/>
                  <a:gd name="csX2" fmla="*/ 20539 w 121461"/>
                  <a:gd name="csY2" fmla="*/ 2688 h 128025"/>
                  <a:gd name="csX3" fmla="*/ 36886 w 121461"/>
                  <a:gd name="csY3" fmla="*/ 30 h 128025"/>
                  <a:gd name="csX4" fmla="*/ 31304 w 121461"/>
                  <a:gd name="csY4" fmla="*/ 1625 h 128025"/>
                  <a:gd name="csX5" fmla="*/ 24260 w 121461"/>
                  <a:gd name="csY5" fmla="*/ 6010 h 128025"/>
                  <a:gd name="csX6" fmla="*/ 18147 w 121461"/>
                  <a:gd name="csY6" fmla="*/ 13985 h 128025"/>
                  <a:gd name="csX7" fmla="*/ 16153 w 121461"/>
                  <a:gd name="csY7" fmla="*/ 46281 h 128025"/>
                  <a:gd name="csX8" fmla="*/ 21071 w 121461"/>
                  <a:gd name="csY8" fmla="*/ 58375 h 128025"/>
                  <a:gd name="csX9" fmla="*/ 33697 w 121461"/>
                  <a:gd name="csY9" fmla="*/ 77912 h 128025"/>
                  <a:gd name="csX10" fmla="*/ 50310 w 121461"/>
                  <a:gd name="csY10" fmla="*/ 93595 h 128025"/>
                  <a:gd name="csX11" fmla="*/ 86194 w 121461"/>
                  <a:gd name="csY11" fmla="*/ 106885 h 128025"/>
                  <a:gd name="csX12" fmla="*/ 111712 w 121461"/>
                  <a:gd name="csY12" fmla="*/ 92266 h 128025"/>
                  <a:gd name="csX13" fmla="*/ 113971 w 121461"/>
                  <a:gd name="csY13" fmla="*/ 61166 h 128025"/>
                  <a:gd name="csX14" fmla="*/ 112775 w 121461"/>
                  <a:gd name="csY14" fmla="*/ 57843 h 128025"/>
                  <a:gd name="csX15" fmla="*/ 118889 w 121461"/>
                  <a:gd name="csY15" fmla="*/ 73659 h 128025"/>
                  <a:gd name="csX16" fmla="*/ 116231 w 121461"/>
                  <a:gd name="csY16" fmla="*/ 110740 h 128025"/>
                  <a:gd name="csX17" fmla="*/ 85929 w 121461"/>
                  <a:gd name="csY17" fmla="*/ 128017 h 128025"/>
                  <a:gd name="csX18" fmla="*/ 43133 w 121461"/>
                  <a:gd name="csY18" fmla="*/ 112202 h 128025"/>
                  <a:gd name="csX19" fmla="*/ 23463 w 121461"/>
                  <a:gd name="csY19" fmla="*/ 93462 h 128025"/>
                  <a:gd name="csX20" fmla="*/ 8445 w 121461"/>
                  <a:gd name="csY20" fmla="*/ 70602 h 128025"/>
                  <a:gd name="csX21" fmla="*/ 2597 w 121461"/>
                  <a:gd name="csY21" fmla="*/ 56116 h 128025"/>
                  <a:gd name="csX22" fmla="*/ 4856 w 121461"/>
                  <a:gd name="csY22" fmla="*/ 17440 h 12802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</a:cxnLst>
                <a:rect l="l" t="t" r="r" b="b"/>
                <a:pathLst>
                  <a:path w="121461" h="128025">
                    <a:moveTo>
                      <a:pt x="4856" y="17440"/>
                    </a:moveTo>
                    <a:cubicBezTo>
                      <a:pt x="6677" y="13825"/>
                      <a:pt x="9163" y="10582"/>
                      <a:pt x="12166" y="7871"/>
                    </a:cubicBezTo>
                    <a:cubicBezTo>
                      <a:pt x="14651" y="5705"/>
                      <a:pt x="17482" y="3950"/>
                      <a:pt x="20539" y="2688"/>
                    </a:cubicBezTo>
                    <a:cubicBezTo>
                      <a:pt x="25749" y="694"/>
                      <a:pt x="31318" y="-210"/>
                      <a:pt x="36886" y="30"/>
                    </a:cubicBezTo>
                    <a:cubicBezTo>
                      <a:pt x="34972" y="335"/>
                      <a:pt x="33099" y="880"/>
                      <a:pt x="31304" y="1625"/>
                    </a:cubicBezTo>
                    <a:cubicBezTo>
                      <a:pt x="28726" y="2675"/>
                      <a:pt x="26334" y="4150"/>
                      <a:pt x="24260" y="6010"/>
                    </a:cubicBezTo>
                    <a:cubicBezTo>
                      <a:pt x="21656" y="8177"/>
                      <a:pt x="19569" y="10901"/>
                      <a:pt x="18147" y="13985"/>
                    </a:cubicBezTo>
                    <a:cubicBezTo>
                      <a:pt x="13469" y="24126"/>
                      <a:pt x="12751" y="35648"/>
                      <a:pt x="16153" y="46281"/>
                    </a:cubicBezTo>
                    <a:cubicBezTo>
                      <a:pt x="17429" y="50454"/>
                      <a:pt x="19064" y="54494"/>
                      <a:pt x="21071" y="58375"/>
                    </a:cubicBezTo>
                    <a:cubicBezTo>
                      <a:pt x="24726" y="65233"/>
                      <a:pt x="28952" y="71759"/>
                      <a:pt x="33697" y="77912"/>
                    </a:cubicBezTo>
                    <a:cubicBezTo>
                      <a:pt x="38468" y="83906"/>
                      <a:pt x="44050" y="89182"/>
                      <a:pt x="50310" y="93595"/>
                    </a:cubicBezTo>
                    <a:cubicBezTo>
                      <a:pt x="60504" y="101822"/>
                      <a:pt x="73103" y="106500"/>
                      <a:pt x="86194" y="106885"/>
                    </a:cubicBezTo>
                    <a:cubicBezTo>
                      <a:pt x="96614" y="106620"/>
                      <a:pt x="106210" y="101131"/>
                      <a:pt x="111712" y="92266"/>
                    </a:cubicBezTo>
                    <a:cubicBezTo>
                      <a:pt x="116656" y="82630"/>
                      <a:pt x="117467" y="71413"/>
                      <a:pt x="113971" y="61166"/>
                    </a:cubicBezTo>
                    <a:lnTo>
                      <a:pt x="112775" y="57843"/>
                    </a:lnTo>
                    <a:cubicBezTo>
                      <a:pt x="115234" y="62947"/>
                      <a:pt x="117281" y="68237"/>
                      <a:pt x="118889" y="73659"/>
                    </a:cubicBezTo>
                    <a:cubicBezTo>
                      <a:pt x="123062" y="85873"/>
                      <a:pt x="122105" y="99257"/>
                      <a:pt x="116231" y="110740"/>
                    </a:cubicBezTo>
                    <a:cubicBezTo>
                      <a:pt x="109652" y="121199"/>
                      <a:pt x="98289" y="127685"/>
                      <a:pt x="85929" y="128017"/>
                    </a:cubicBezTo>
                    <a:cubicBezTo>
                      <a:pt x="70325" y="127565"/>
                      <a:pt x="55294" y="122010"/>
                      <a:pt x="43133" y="112202"/>
                    </a:cubicBezTo>
                    <a:cubicBezTo>
                      <a:pt x="35730" y="106912"/>
                      <a:pt x="29112" y="100599"/>
                      <a:pt x="23463" y="93462"/>
                    </a:cubicBezTo>
                    <a:cubicBezTo>
                      <a:pt x="17721" y="86352"/>
                      <a:pt x="12698" y="78696"/>
                      <a:pt x="8445" y="70602"/>
                    </a:cubicBezTo>
                    <a:cubicBezTo>
                      <a:pt x="5960" y="66004"/>
                      <a:pt x="4006" y="61153"/>
                      <a:pt x="2597" y="56116"/>
                    </a:cubicBezTo>
                    <a:cubicBezTo>
                      <a:pt x="-1536" y="43397"/>
                      <a:pt x="-739" y="29588"/>
                      <a:pt x="4856" y="17440"/>
                    </a:cubicBezTo>
                    <a:close/>
                  </a:path>
                </a:pathLst>
              </a:custGeom>
              <a:solidFill>
                <a:srgbClr val="2C3E7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F454812-FC9F-E9D3-9D15-53FE80ABA884}"/>
                  </a:ext>
                </a:extLst>
              </p:cNvPr>
              <p:cNvSpPr/>
              <p:nvPr/>
            </p:nvSpPr>
            <p:spPr>
              <a:xfrm>
                <a:off x="7555826" y="4715303"/>
                <a:ext cx="81762" cy="82929"/>
              </a:xfrm>
              <a:custGeom>
                <a:avLst/>
                <a:gdLst>
                  <a:gd name="csX0" fmla="*/ 80396 w 81762"/>
                  <a:gd name="csY0" fmla="*/ 82922 h 82929"/>
                  <a:gd name="csX1" fmla="*/ 81592 w 81762"/>
                  <a:gd name="csY1" fmla="*/ 77473 h 82929"/>
                  <a:gd name="csX2" fmla="*/ 81592 w 81762"/>
                  <a:gd name="csY2" fmla="*/ 70960 h 82929"/>
                  <a:gd name="csX3" fmla="*/ 80662 w 81762"/>
                  <a:gd name="csY3" fmla="*/ 62720 h 82929"/>
                  <a:gd name="csX4" fmla="*/ 78004 w 81762"/>
                  <a:gd name="csY4" fmla="*/ 53151 h 82929"/>
                  <a:gd name="csX5" fmla="*/ 75877 w 81762"/>
                  <a:gd name="csY5" fmla="*/ 48100 h 82929"/>
                  <a:gd name="csX6" fmla="*/ 73219 w 81762"/>
                  <a:gd name="csY6" fmla="*/ 43183 h 82929"/>
                  <a:gd name="csX7" fmla="*/ 66574 w 81762"/>
                  <a:gd name="csY7" fmla="*/ 33348 h 82929"/>
                  <a:gd name="csX8" fmla="*/ 62720 w 81762"/>
                  <a:gd name="csY8" fmla="*/ 28696 h 82929"/>
                  <a:gd name="csX9" fmla="*/ 58467 w 81762"/>
                  <a:gd name="csY9" fmla="*/ 24178 h 82929"/>
                  <a:gd name="csX10" fmla="*/ 54081 w 81762"/>
                  <a:gd name="csY10" fmla="*/ 20057 h 82929"/>
                  <a:gd name="csX11" fmla="*/ 49296 w 81762"/>
                  <a:gd name="csY11" fmla="*/ 16070 h 82929"/>
                  <a:gd name="csX12" fmla="*/ 39461 w 81762"/>
                  <a:gd name="csY12" fmla="*/ 9558 h 82929"/>
                  <a:gd name="csX13" fmla="*/ 20057 w 81762"/>
                  <a:gd name="csY13" fmla="*/ 1850 h 82929"/>
                  <a:gd name="csX14" fmla="*/ 5437 w 81762"/>
                  <a:gd name="csY14" fmla="*/ 122 h 82929"/>
                  <a:gd name="csX15" fmla="*/ -12 w 81762"/>
                  <a:gd name="csY15" fmla="*/ 122 h 82929"/>
                  <a:gd name="csX16" fmla="*/ 5437 w 81762"/>
                  <a:gd name="csY16" fmla="*/ 122 h 82929"/>
                  <a:gd name="csX17" fmla="*/ 18728 w 81762"/>
                  <a:gd name="csY17" fmla="*/ 3312 h 82929"/>
                  <a:gd name="csX18" fmla="*/ 27633 w 81762"/>
                  <a:gd name="csY18" fmla="*/ 6767 h 82929"/>
                  <a:gd name="csX19" fmla="*/ 36936 w 81762"/>
                  <a:gd name="csY19" fmla="*/ 11950 h 82929"/>
                  <a:gd name="csX20" fmla="*/ 46239 w 81762"/>
                  <a:gd name="csY20" fmla="*/ 18463 h 82929"/>
                  <a:gd name="csX21" fmla="*/ 50625 w 81762"/>
                  <a:gd name="csY21" fmla="*/ 22184 h 82929"/>
                  <a:gd name="csX22" fmla="*/ 54878 w 81762"/>
                  <a:gd name="csY22" fmla="*/ 26437 h 82929"/>
                  <a:gd name="csX23" fmla="*/ 58998 w 81762"/>
                  <a:gd name="csY23" fmla="*/ 30690 h 82929"/>
                  <a:gd name="csX24" fmla="*/ 62720 w 81762"/>
                  <a:gd name="csY24" fmla="*/ 35076 h 82929"/>
                  <a:gd name="csX25" fmla="*/ 69365 w 81762"/>
                  <a:gd name="csY25" fmla="*/ 44246 h 82929"/>
                  <a:gd name="csX26" fmla="*/ 72156 w 81762"/>
                  <a:gd name="csY26" fmla="*/ 48898 h 82929"/>
                  <a:gd name="csX27" fmla="*/ 74548 w 81762"/>
                  <a:gd name="csY27" fmla="*/ 53550 h 82929"/>
                  <a:gd name="csX28" fmla="*/ 77738 w 81762"/>
                  <a:gd name="csY28" fmla="*/ 62454 h 82929"/>
                  <a:gd name="csX29" fmla="*/ 79864 w 81762"/>
                  <a:gd name="csY29" fmla="*/ 76542 h 82929"/>
                  <a:gd name="csX30" fmla="*/ 80396 w 81762"/>
                  <a:gd name="csY30" fmla="*/ 82922 h 829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</a:cxnLst>
                <a:rect l="l" t="t" r="r" b="b"/>
                <a:pathLst>
                  <a:path w="81762" h="82929">
                    <a:moveTo>
                      <a:pt x="80396" y="82922"/>
                    </a:moveTo>
                    <a:cubicBezTo>
                      <a:pt x="81007" y="81154"/>
                      <a:pt x="81419" y="79333"/>
                      <a:pt x="81592" y="77473"/>
                    </a:cubicBezTo>
                    <a:cubicBezTo>
                      <a:pt x="81805" y="75306"/>
                      <a:pt x="81805" y="73126"/>
                      <a:pt x="81592" y="70960"/>
                    </a:cubicBezTo>
                    <a:cubicBezTo>
                      <a:pt x="81579" y="68182"/>
                      <a:pt x="81260" y="65431"/>
                      <a:pt x="80662" y="62720"/>
                    </a:cubicBezTo>
                    <a:cubicBezTo>
                      <a:pt x="80050" y="59464"/>
                      <a:pt x="79160" y="56261"/>
                      <a:pt x="78004" y="53151"/>
                    </a:cubicBezTo>
                    <a:cubicBezTo>
                      <a:pt x="77339" y="51556"/>
                      <a:pt x="76542" y="49828"/>
                      <a:pt x="75877" y="48100"/>
                    </a:cubicBezTo>
                    <a:lnTo>
                      <a:pt x="73219" y="43183"/>
                    </a:lnTo>
                    <a:cubicBezTo>
                      <a:pt x="71225" y="39767"/>
                      <a:pt x="69006" y="36485"/>
                      <a:pt x="66574" y="33348"/>
                    </a:cubicBezTo>
                    <a:cubicBezTo>
                      <a:pt x="65378" y="31753"/>
                      <a:pt x="64048" y="30158"/>
                      <a:pt x="62720" y="28696"/>
                    </a:cubicBezTo>
                    <a:cubicBezTo>
                      <a:pt x="61391" y="27234"/>
                      <a:pt x="59928" y="25507"/>
                      <a:pt x="58467" y="24178"/>
                    </a:cubicBezTo>
                    <a:lnTo>
                      <a:pt x="54081" y="20057"/>
                    </a:lnTo>
                    <a:lnTo>
                      <a:pt x="49296" y="16070"/>
                    </a:lnTo>
                    <a:cubicBezTo>
                      <a:pt x="46160" y="13691"/>
                      <a:pt x="42877" y="11512"/>
                      <a:pt x="39461" y="9558"/>
                    </a:cubicBezTo>
                    <a:cubicBezTo>
                      <a:pt x="33388" y="6076"/>
                      <a:pt x="26862" y="3484"/>
                      <a:pt x="20057" y="1850"/>
                    </a:cubicBezTo>
                    <a:cubicBezTo>
                      <a:pt x="15286" y="613"/>
                      <a:pt x="10368" y="42"/>
                      <a:pt x="5437" y="122"/>
                    </a:cubicBezTo>
                    <a:cubicBezTo>
                      <a:pt x="3630" y="-51"/>
                      <a:pt x="1796" y="-51"/>
                      <a:pt x="-12" y="122"/>
                    </a:cubicBezTo>
                    <a:cubicBezTo>
                      <a:pt x="1809" y="29"/>
                      <a:pt x="3617" y="29"/>
                      <a:pt x="5437" y="122"/>
                    </a:cubicBezTo>
                    <a:cubicBezTo>
                      <a:pt x="9956" y="760"/>
                      <a:pt x="14409" y="1823"/>
                      <a:pt x="18728" y="3312"/>
                    </a:cubicBezTo>
                    <a:cubicBezTo>
                      <a:pt x="21771" y="4282"/>
                      <a:pt x="24735" y="5425"/>
                      <a:pt x="27633" y="6767"/>
                    </a:cubicBezTo>
                    <a:cubicBezTo>
                      <a:pt x="30690" y="8229"/>
                      <a:pt x="33746" y="10090"/>
                      <a:pt x="36936" y="11950"/>
                    </a:cubicBezTo>
                    <a:cubicBezTo>
                      <a:pt x="40126" y="13811"/>
                      <a:pt x="43050" y="16203"/>
                      <a:pt x="46239" y="18463"/>
                    </a:cubicBezTo>
                    <a:cubicBezTo>
                      <a:pt x="49429" y="20722"/>
                      <a:pt x="49163" y="20988"/>
                      <a:pt x="50625" y="22184"/>
                    </a:cubicBezTo>
                    <a:cubicBezTo>
                      <a:pt x="52087" y="23380"/>
                      <a:pt x="53416" y="24975"/>
                      <a:pt x="54878" y="26437"/>
                    </a:cubicBezTo>
                    <a:cubicBezTo>
                      <a:pt x="56353" y="27753"/>
                      <a:pt x="57722" y="29175"/>
                      <a:pt x="58998" y="30690"/>
                    </a:cubicBezTo>
                    <a:cubicBezTo>
                      <a:pt x="60380" y="32032"/>
                      <a:pt x="61630" y="33494"/>
                      <a:pt x="62720" y="35076"/>
                    </a:cubicBezTo>
                    <a:cubicBezTo>
                      <a:pt x="65138" y="37986"/>
                      <a:pt x="67358" y="41043"/>
                      <a:pt x="69365" y="44246"/>
                    </a:cubicBezTo>
                    <a:lnTo>
                      <a:pt x="72156" y="48898"/>
                    </a:lnTo>
                    <a:lnTo>
                      <a:pt x="74548" y="53550"/>
                    </a:lnTo>
                    <a:cubicBezTo>
                      <a:pt x="75797" y="56447"/>
                      <a:pt x="76874" y="59424"/>
                      <a:pt x="77738" y="62454"/>
                    </a:cubicBezTo>
                    <a:cubicBezTo>
                      <a:pt x="79067" y="67039"/>
                      <a:pt x="79785" y="71771"/>
                      <a:pt x="79864" y="76542"/>
                    </a:cubicBezTo>
                    <a:cubicBezTo>
                      <a:pt x="80263" y="78642"/>
                      <a:pt x="80436" y="80782"/>
                      <a:pt x="80396" y="8292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7C9BD92-DD13-4B19-CDF2-099BF7601A13}"/>
                  </a:ext>
                </a:extLst>
              </p:cNvPr>
              <p:cNvSpPr/>
              <p:nvPr/>
            </p:nvSpPr>
            <p:spPr>
              <a:xfrm>
                <a:off x="7263553" y="4678220"/>
                <a:ext cx="391287" cy="403606"/>
              </a:xfrm>
              <a:custGeom>
                <a:avLst/>
                <a:gdLst>
                  <a:gd name="csX0" fmla="*/ 33362 w 391287"/>
                  <a:gd name="csY0" fmla="*/ 86513 h 403606"/>
                  <a:gd name="csX1" fmla="*/ 130117 w 391287"/>
                  <a:gd name="csY1" fmla="*/ 9030 h 403606"/>
                  <a:gd name="csX2" fmla="*/ 134902 w 391287"/>
                  <a:gd name="csY2" fmla="*/ 6770 h 403606"/>
                  <a:gd name="csX3" fmla="*/ 140749 w 391287"/>
                  <a:gd name="csY3" fmla="*/ 4378 h 403606"/>
                  <a:gd name="csX4" fmla="*/ 148724 w 391287"/>
                  <a:gd name="csY4" fmla="*/ 2119 h 403606"/>
                  <a:gd name="csX5" fmla="*/ 151116 w 391287"/>
                  <a:gd name="csY5" fmla="*/ 2119 h 403606"/>
                  <a:gd name="csX6" fmla="*/ 151913 w 391287"/>
                  <a:gd name="csY6" fmla="*/ 2119 h 403606"/>
                  <a:gd name="csX7" fmla="*/ 159888 w 391287"/>
                  <a:gd name="csY7" fmla="*/ -8 h 403606"/>
                  <a:gd name="csX8" fmla="*/ 120016 w 391287"/>
                  <a:gd name="csY8" fmla="*/ 32554 h 403606"/>
                  <a:gd name="csX9" fmla="*/ 67918 w 391287"/>
                  <a:gd name="csY9" fmla="*/ 147783 h 403606"/>
                  <a:gd name="csX10" fmla="*/ 97688 w 391287"/>
                  <a:gd name="csY10" fmla="*/ 260752 h 403606"/>
                  <a:gd name="csX11" fmla="*/ 293458 w 391287"/>
                  <a:gd name="csY11" fmla="*/ 360564 h 403606"/>
                  <a:gd name="csX12" fmla="*/ 380377 w 391287"/>
                  <a:gd name="csY12" fmla="*/ 293314 h 403606"/>
                  <a:gd name="csX13" fmla="*/ 391276 w 391287"/>
                  <a:gd name="csY13" fmla="*/ 274441 h 403606"/>
                  <a:gd name="csX14" fmla="*/ 333462 w 391287"/>
                  <a:gd name="csY14" fmla="*/ 356842 h 403606"/>
                  <a:gd name="csX15" fmla="*/ 308742 w 391287"/>
                  <a:gd name="csY15" fmla="*/ 375316 h 403606"/>
                  <a:gd name="csX16" fmla="*/ 196570 w 391287"/>
                  <a:gd name="csY16" fmla="*/ 403492 h 403606"/>
                  <a:gd name="csX17" fmla="*/ 143408 w 391287"/>
                  <a:gd name="csY17" fmla="*/ 394455 h 403606"/>
                  <a:gd name="csX18" fmla="*/ 123073 w 391287"/>
                  <a:gd name="csY18" fmla="*/ 386347 h 403606"/>
                  <a:gd name="csX19" fmla="*/ 59146 w 391287"/>
                  <a:gd name="csY19" fmla="*/ 343552 h 403606"/>
                  <a:gd name="csX20" fmla="*/ 29375 w 391287"/>
                  <a:gd name="csY20" fmla="*/ 308465 h 403606"/>
                  <a:gd name="csX21" fmla="*/ 3 w 391287"/>
                  <a:gd name="csY21" fmla="*/ 204002 h 403606"/>
                  <a:gd name="csX22" fmla="*/ 1465 w 391287"/>
                  <a:gd name="csY22" fmla="*/ 173699 h 403606"/>
                  <a:gd name="csX23" fmla="*/ 33097 w 391287"/>
                  <a:gd name="csY23" fmla="*/ 87178 h 40360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</a:cxnLst>
                <a:rect l="l" t="t" r="r" b="b"/>
                <a:pathLst>
                  <a:path w="391287" h="403606">
                    <a:moveTo>
                      <a:pt x="33362" y="86513"/>
                    </a:moveTo>
                    <a:cubicBezTo>
                      <a:pt x="57245" y="51692"/>
                      <a:pt x="90923" y="24726"/>
                      <a:pt x="130117" y="9030"/>
                    </a:cubicBezTo>
                    <a:lnTo>
                      <a:pt x="134902" y="6770"/>
                    </a:lnTo>
                    <a:lnTo>
                      <a:pt x="140749" y="4378"/>
                    </a:lnTo>
                    <a:lnTo>
                      <a:pt x="148724" y="2119"/>
                    </a:lnTo>
                    <a:lnTo>
                      <a:pt x="151116" y="2119"/>
                    </a:lnTo>
                    <a:lnTo>
                      <a:pt x="151913" y="2119"/>
                    </a:lnTo>
                    <a:lnTo>
                      <a:pt x="159888" y="-8"/>
                    </a:lnTo>
                    <a:cubicBezTo>
                      <a:pt x="145308" y="9163"/>
                      <a:pt x="131912" y="20101"/>
                      <a:pt x="120016" y="32554"/>
                    </a:cubicBezTo>
                    <a:cubicBezTo>
                      <a:pt x="89236" y="63361"/>
                      <a:pt x="70722" y="104323"/>
                      <a:pt x="67918" y="147783"/>
                    </a:cubicBezTo>
                    <a:cubicBezTo>
                      <a:pt x="66801" y="187521"/>
                      <a:pt x="77128" y="226728"/>
                      <a:pt x="97688" y="260752"/>
                    </a:cubicBezTo>
                    <a:cubicBezTo>
                      <a:pt x="136497" y="326274"/>
                      <a:pt x="213980" y="385284"/>
                      <a:pt x="293458" y="360564"/>
                    </a:cubicBezTo>
                    <a:cubicBezTo>
                      <a:pt x="329422" y="349041"/>
                      <a:pt x="360189" y="325238"/>
                      <a:pt x="380377" y="293314"/>
                    </a:cubicBezTo>
                    <a:cubicBezTo>
                      <a:pt x="384365" y="287200"/>
                      <a:pt x="387953" y="280821"/>
                      <a:pt x="391276" y="274441"/>
                    </a:cubicBezTo>
                    <a:cubicBezTo>
                      <a:pt x="378105" y="305714"/>
                      <a:pt x="358395" y="333810"/>
                      <a:pt x="333462" y="356842"/>
                    </a:cubicBezTo>
                    <a:cubicBezTo>
                      <a:pt x="325873" y="363820"/>
                      <a:pt x="317593" y="370014"/>
                      <a:pt x="308742" y="375316"/>
                    </a:cubicBezTo>
                    <a:cubicBezTo>
                      <a:pt x="274705" y="394986"/>
                      <a:pt x="235856" y="404741"/>
                      <a:pt x="196570" y="403492"/>
                    </a:cubicBezTo>
                    <a:cubicBezTo>
                      <a:pt x="178494" y="403173"/>
                      <a:pt x="160579" y="400130"/>
                      <a:pt x="143408" y="394455"/>
                    </a:cubicBezTo>
                    <a:cubicBezTo>
                      <a:pt x="136457" y="392208"/>
                      <a:pt x="129665" y="389497"/>
                      <a:pt x="123073" y="386347"/>
                    </a:cubicBezTo>
                    <a:cubicBezTo>
                      <a:pt x="99868" y="375144"/>
                      <a:pt x="78351" y="360736"/>
                      <a:pt x="59146" y="343552"/>
                    </a:cubicBezTo>
                    <a:cubicBezTo>
                      <a:pt x="47716" y="333212"/>
                      <a:pt x="37708" y="321423"/>
                      <a:pt x="29375" y="308465"/>
                    </a:cubicBezTo>
                    <a:cubicBezTo>
                      <a:pt x="9891" y="277126"/>
                      <a:pt x="-290" y="240896"/>
                      <a:pt x="3" y="204002"/>
                    </a:cubicBezTo>
                    <a:cubicBezTo>
                      <a:pt x="-103" y="193887"/>
                      <a:pt x="375" y="183760"/>
                      <a:pt x="1465" y="173699"/>
                    </a:cubicBezTo>
                    <a:cubicBezTo>
                      <a:pt x="5080" y="142772"/>
                      <a:pt x="15912" y="113134"/>
                      <a:pt x="33097" y="87178"/>
                    </a:cubicBezTo>
                    <a:close/>
                  </a:path>
                </a:pathLst>
              </a:custGeom>
              <a:solidFill>
                <a:srgbClr val="8C8E90">
                  <a:alpha val="40000"/>
                </a:srgbClr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1DC531E-C4EC-1109-76F9-AC6CC498BDC5}"/>
                  </a:ext>
                </a:extLst>
              </p:cNvPr>
              <p:cNvSpPr/>
              <p:nvPr/>
            </p:nvSpPr>
            <p:spPr>
              <a:xfrm>
                <a:off x="4136018" y="4453427"/>
                <a:ext cx="537634" cy="782933"/>
              </a:xfrm>
              <a:custGeom>
                <a:avLst/>
                <a:gdLst>
                  <a:gd name="csX0" fmla="*/ 488574 w 537634"/>
                  <a:gd name="csY0" fmla="*/ 590407 h 782933"/>
                  <a:gd name="csX1" fmla="*/ 523661 w 537634"/>
                  <a:gd name="csY1" fmla="*/ 235018 h 782933"/>
                  <a:gd name="csX2" fmla="*/ 490568 w 537634"/>
                  <a:gd name="csY2" fmla="*/ 143181 h 782933"/>
                  <a:gd name="csX3" fmla="*/ 339189 w 537634"/>
                  <a:gd name="csY3" fmla="*/ 4827 h 782933"/>
                  <a:gd name="csX4" fmla="*/ 97966 w 537634"/>
                  <a:gd name="csY4" fmla="*/ 103708 h 782933"/>
                  <a:gd name="csX5" fmla="*/ 53443 w 537634"/>
                  <a:gd name="csY5" fmla="*/ 176008 h 782933"/>
                  <a:gd name="csX6" fmla="*/ 8521 w 537634"/>
                  <a:gd name="csY6" fmla="*/ 334963 h 782933"/>
                  <a:gd name="csX7" fmla="*/ 78296 w 537634"/>
                  <a:gd name="csY7" fmla="*/ 686231 h 782933"/>
                  <a:gd name="csX8" fmla="*/ 239244 w 537634"/>
                  <a:gd name="csY8" fmla="*/ 782588 h 782933"/>
                  <a:gd name="csX9" fmla="*/ 241371 w 537634"/>
                  <a:gd name="csY9" fmla="*/ 782588 h 782933"/>
                  <a:gd name="csX10" fmla="*/ 488574 w 537634"/>
                  <a:gd name="csY10" fmla="*/ 590407 h 782933"/>
                  <a:gd name="csX11" fmla="*/ 215720 w 537634"/>
                  <a:gd name="csY11" fmla="*/ 549206 h 782933"/>
                  <a:gd name="csX12" fmla="*/ 215720 w 537634"/>
                  <a:gd name="csY12" fmla="*/ 549206 h 782933"/>
                  <a:gd name="csX13" fmla="*/ 185418 w 537634"/>
                  <a:gd name="csY13" fmla="*/ 513455 h 782933"/>
                  <a:gd name="csX14" fmla="*/ 190734 w 537634"/>
                  <a:gd name="csY14" fmla="*/ 397561 h 782933"/>
                  <a:gd name="csX15" fmla="*/ 210271 w 537634"/>
                  <a:gd name="csY15" fmla="*/ 347456 h 782933"/>
                  <a:gd name="csX16" fmla="*/ 224492 w 537634"/>
                  <a:gd name="csY16" fmla="*/ 325128 h 782933"/>
                  <a:gd name="csX17" fmla="*/ 284299 w 537634"/>
                  <a:gd name="csY17" fmla="*/ 299876 h 782933"/>
                  <a:gd name="csX18" fmla="*/ 309950 w 537634"/>
                  <a:gd name="csY18" fmla="*/ 349051 h 782933"/>
                  <a:gd name="csX19" fmla="*/ 311943 w 537634"/>
                  <a:gd name="csY19" fmla="*/ 379752 h 782933"/>
                  <a:gd name="csX20" fmla="*/ 283103 w 537634"/>
                  <a:gd name="csY20" fmla="*/ 493917 h 782933"/>
                  <a:gd name="csX21" fmla="*/ 215720 w 537634"/>
                  <a:gd name="csY21" fmla="*/ 549206 h 7829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</a:cxnLst>
                <a:rect l="l" t="t" r="r" b="b"/>
                <a:pathLst>
                  <a:path w="537634" h="782933">
                    <a:moveTo>
                      <a:pt x="488574" y="590407"/>
                    </a:moveTo>
                    <a:cubicBezTo>
                      <a:pt x="538321" y="478833"/>
                      <a:pt x="550628" y="354168"/>
                      <a:pt x="523661" y="235018"/>
                    </a:cubicBezTo>
                    <a:cubicBezTo>
                      <a:pt x="516099" y="203267"/>
                      <a:pt x="505001" y="172460"/>
                      <a:pt x="490568" y="143181"/>
                    </a:cubicBezTo>
                    <a:cubicBezTo>
                      <a:pt x="460000" y="81646"/>
                      <a:pt x="411888" y="20377"/>
                      <a:pt x="339189" y="4827"/>
                    </a:cubicBezTo>
                    <a:cubicBezTo>
                      <a:pt x="244826" y="-15375"/>
                      <a:pt x="153122" y="29680"/>
                      <a:pt x="97966" y="103708"/>
                    </a:cubicBezTo>
                    <a:cubicBezTo>
                      <a:pt x="80803" y="126302"/>
                      <a:pt x="65891" y="150517"/>
                      <a:pt x="53443" y="176008"/>
                    </a:cubicBezTo>
                    <a:cubicBezTo>
                      <a:pt x="31629" y="226818"/>
                      <a:pt x="16528" y="280246"/>
                      <a:pt x="8521" y="334963"/>
                    </a:cubicBezTo>
                    <a:cubicBezTo>
                      <a:pt x="-12212" y="451654"/>
                      <a:pt x="2540" y="590540"/>
                      <a:pt x="78296" y="686231"/>
                    </a:cubicBezTo>
                    <a:cubicBezTo>
                      <a:pt x="116174" y="734210"/>
                      <a:pt x="175051" y="777138"/>
                      <a:pt x="239244" y="782588"/>
                    </a:cubicBezTo>
                    <a:lnTo>
                      <a:pt x="241371" y="782588"/>
                    </a:lnTo>
                    <a:cubicBezTo>
                      <a:pt x="358726" y="789632"/>
                      <a:pt x="447108" y="685434"/>
                      <a:pt x="488574" y="590407"/>
                    </a:cubicBezTo>
                    <a:close/>
                    <a:moveTo>
                      <a:pt x="215720" y="549206"/>
                    </a:moveTo>
                    <a:lnTo>
                      <a:pt x="215720" y="549206"/>
                    </a:lnTo>
                    <a:cubicBezTo>
                      <a:pt x="200539" y="542747"/>
                      <a:pt x="189305" y="529483"/>
                      <a:pt x="185418" y="513455"/>
                    </a:cubicBezTo>
                    <a:cubicBezTo>
                      <a:pt x="174254" y="480228"/>
                      <a:pt x="179171" y="434775"/>
                      <a:pt x="190734" y="397561"/>
                    </a:cubicBezTo>
                    <a:cubicBezTo>
                      <a:pt x="195692" y="380297"/>
                      <a:pt x="202233" y="363524"/>
                      <a:pt x="210271" y="347456"/>
                    </a:cubicBezTo>
                    <a:cubicBezTo>
                      <a:pt x="214510" y="339708"/>
                      <a:pt x="219269" y="332252"/>
                      <a:pt x="224492" y="325128"/>
                    </a:cubicBezTo>
                    <a:cubicBezTo>
                      <a:pt x="241371" y="302667"/>
                      <a:pt x="264363" y="290706"/>
                      <a:pt x="284299" y="299876"/>
                    </a:cubicBezTo>
                    <a:cubicBezTo>
                      <a:pt x="299716" y="306920"/>
                      <a:pt x="306760" y="328185"/>
                      <a:pt x="309950" y="349051"/>
                    </a:cubicBezTo>
                    <a:cubicBezTo>
                      <a:pt x="311491" y="359205"/>
                      <a:pt x="312156" y="369479"/>
                      <a:pt x="311943" y="379752"/>
                    </a:cubicBezTo>
                    <a:cubicBezTo>
                      <a:pt x="310720" y="419451"/>
                      <a:pt x="300886" y="458405"/>
                      <a:pt x="283103" y="493917"/>
                    </a:cubicBezTo>
                    <a:cubicBezTo>
                      <a:pt x="267420" y="523422"/>
                      <a:pt x="241636" y="554788"/>
                      <a:pt x="215720" y="549206"/>
                    </a:cubicBezTo>
                    <a:close/>
                  </a:path>
                </a:pathLst>
              </a:custGeom>
              <a:solidFill>
                <a:srgbClr val="EDEDEE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22F4CDF6-F8BB-874D-EB4B-A5E8C24B4627}"/>
                  </a:ext>
                </a:extLst>
              </p:cNvPr>
              <p:cNvSpPr/>
              <p:nvPr/>
            </p:nvSpPr>
            <p:spPr>
              <a:xfrm>
                <a:off x="4182295" y="4465173"/>
                <a:ext cx="216502" cy="341034"/>
              </a:xfrm>
              <a:custGeom>
                <a:avLst/>
                <a:gdLst>
                  <a:gd name="csX0" fmla="*/ 140868 w 216502"/>
                  <a:gd name="csY0" fmla="*/ 143530 h 341034"/>
                  <a:gd name="csX1" fmla="*/ 216491 w 216502"/>
                  <a:gd name="csY1" fmla="*/ 286270 h 341034"/>
                  <a:gd name="csX2" fmla="*/ 177683 w 216502"/>
                  <a:gd name="csY2" fmla="*/ 313914 h 341034"/>
                  <a:gd name="csX3" fmla="*/ 163462 w 216502"/>
                  <a:gd name="csY3" fmla="*/ 336242 h 341034"/>
                  <a:gd name="csX4" fmla="*/ 161070 w 216502"/>
                  <a:gd name="csY4" fmla="*/ 341027 h 341034"/>
                  <a:gd name="csX5" fmla="*/ -12 w 216502"/>
                  <a:gd name="csY5" fmla="*/ 181541 h 341034"/>
                  <a:gd name="csX6" fmla="*/ 7165 w 216502"/>
                  <a:gd name="csY6" fmla="*/ 165326 h 341034"/>
                  <a:gd name="csX7" fmla="*/ 51689 w 216502"/>
                  <a:gd name="csY7" fmla="*/ 93026 h 341034"/>
                  <a:gd name="csX8" fmla="*/ 180474 w 216502"/>
                  <a:gd name="csY8" fmla="*/ -8 h 341034"/>
                  <a:gd name="csX9" fmla="*/ 140868 w 216502"/>
                  <a:gd name="csY9" fmla="*/ 143530 h 3410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216502" h="341034">
                    <a:moveTo>
                      <a:pt x="140868" y="143530"/>
                    </a:moveTo>
                    <a:cubicBezTo>
                      <a:pt x="146063" y="199284"/>
                      <a:pt x="173283" y="250651"/>
                      <a:pt x="216491" y="286270"/>
                    </a:cubicBezTo>
                    <a:cubicBezTo>
                      <a:pt x="200649" y="290523"/>
                      <a:pt x="186880" y="300331"/>
                      <a:pt x="177683" y="313914"/>
                    </a:cubicBezTo>
                    <a:cubicBezTo>
                      <a:pt x="172460" y="321038"/>
                      <a:pt x="167701" y="328494"/>
                      <a:pt x="163462" y="336242"/>
                    </a:cubicBezTo>
                    <a:lnTo>
                      <a:pt x="161070" y="341027"/>
                    </a:lnTo>
                    <a:cubicBezTo>
                      <a:pt x="121198" y="327072"/>
                      <a:pt x="21519" y="282947"/>
                      <a:pt x="-12" y="181541"/>
                    </a:cubicBezTo>
                    <a:cubicBezTo>
                      <a:pt x="2248" y="176091"/>
                      <a:pt x="4640" y="170642"/>
                      <a:pt x="7165" y="165326"/>
                    </a:cubicBezTo>
                    <a:cubicBezTo>
                      <a:pt x="19613" y="139835"/>
                      <a:pt x="34525" y="115620"/>
                      <a:pt x="51689" y="93026"/>
                    </a:cubicBezTo>
                    <a:cubicBezTo>
                      <a:pt x="83914" y="49393"/>
                      <a:pt x="128925" y="16871"/>
                      <a:pt x="180474" y="-8"/>
                    </a:cubicBezTo>
                    <a:cubicBezTo>
                      <a:pt x="149011" y="40821"/>
                      <a:pt x="134794" y="92348"/>
                      <a:pt x="140868" y="143530"/>
                    </a:cubicBezTo>
                    <a:close/>
                  </a:path>
                </a:pathLst>
              </a:custGeom>
              <a:solidFill>
                <a:srgbClr val="FD2A2D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3E3641B-A894-A002-E26E-10EC17D2D968}"/>
                  </a:ext>
                </a:extLst>
              </p:cNvPr>
              <p:cNvSpPr/>
              <p:nvPr/>
            </p:nvSpPr>
            <p:spPr>
              <a:xfrm>
                <a:off x="4136044" y="4857986"/>
                <a:ext cx="186200" cy="288059"/>
              </a:xfrm>
              <a:custGeom>
                <a:avLst/>
                <a:gdLst>
                  <a:gd name="csX0" fmla="*/ 186189 w 186200"/>
                  <a:gd name="csY0" fmla="*/ 7223 h 288059"/>
                  <a:gd name="csX1" fmla="*/ 184859 w 186200"/>
                  <a:gd name="csY1" fmla="*/ 108763 h 288059"/>
                  <a:gd name="csX2" fmla="*/ 186056 w 186200"/>
                  <a:gd name="csY2" fmla="*/ 111953 h 288059"/>
                  <a:gd name="csX3" fmla="*/ 82788 w 186200"/>
                  <a:gd name="csY3" fmla="*/ 288052 h 288059"/>
                  <a:gd name="csX4" fmla="*/ 77605 w 186200"/>
                  <a:gd name="csY4" fmla="*/ 282337 h 288059"/>
                  <a:gd name="csX5" fmla="*/ -12 w 186200"/>
                  <a:gd name="csY5" fmla="*/ 56398 h 288059"/>
                  <a:gd name="csX6" fmla="*/ 186189 w 186200"/>
                  <a:gd name="csY6" fmla="*/ 7223 h 2880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86200" h="288059">
                    <a:moveTo>
                      <a:pt x="186189" y="7223"/>
                    </a:moveTo>
                    <a:cubicBezTo>
                      <a:pt x="176537" y="40317"/>
                      <a:pt x="176078" y="75417"/>
                      <a:pt x="184859" y="108763"/>
                    </a:cubicBezTo>
                    <a:lnTo>
                      <a:pt x="186056" y="111953"/>
                    </a:lnTo>
                    <a:cubicBezTo>
                      <a:pt x="146184" y="130161"/>
                      <a:pt x="60992" y="182658"/>
                      <a:pt x="82788" y="288052"/>
                    </a:cubicBezTo>
                    <a:lnTo>
                      <a:pt x="77605" y="282337"/>
                    </a:lnTo>
                    <a:cubicBezTo>
                      <a:pt x="27766" y="219473"/>
                      <a:pt x="4374" y="138002"/>
                      <a:pt x="-12" y="56398"/>
                    </a:cubicBezTo>
                    <a:cubicBezTo>
                      <a:pt x="50227" y="-16301"/>
                      <a:pt x="150437" y="-1017"/>
                      <a:pt x="186189" y="7223"/>
                    </a:cubicBezTo>
                    <a:close/>
                  </a:path>
                </a:pathLst>
              </a:custGeom>
              <a:solidFill>
                <a:srgbClr val="FD2A2D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10612DA9-2F33-C3AA-BBA3-7CB7E6F09988}"/>
                  </a:ext>
                </a:extLst>
              </p:cNvPr>
              <p:cNvSpPr/>
              <p:nvPr/>
            </p:nvSpPr>
            <p:spPr>
              <a:xfrm>
                <a:off x="4388408" y="4863888"/>
                <a:ext cx="267694" cy="300498"/>
              </a:xfrm>
              <a:custGeom>
                <a:avLst/>
                <a:gdLst>
                  <a:gd name="csX0" fmla="*/ 39883 w 267694"/>
                  <a:gd name="csY0" fmla="*/ 240816 h 300498"/>
                  <a:gd name="csX1" fmla="*/ 12 w 267694"/>
                  <a:gd name="csY1" fmla="*/ 125322 h 300498"/>
                  <a:gd name="csX2" fmla="*/ 30580 w 267694"/>
                  <a:gd name="csY2" fmla="*/ 83324 h 300498"/>
                  <a:gd name="csX3" fmla="*/ 57161 w 267694"/>
                  <a:gd name="csY3" fmla="*/ -8 h 300498"/>
                  <a:gd name="csX4" fmla="*/ 267683 w 267694"/>
                  <a:gd name="csY4" fmla="*/ 91431 h 300498"/>
                  <a:gd name="csX5" fmla="*/ 236982 w 267694"/>
                  <a:gd name="csY5" fmla="*/ 179946 h 300498"/>
                  <a:gd name="csX6" fmla="*/ 156308 w 267694"/>
                  <a:gd name="csY6" fmla="*/ 300491 h 300498"/>
                  <a:gd name="csX7" fmla="*/ 39883 w 267694"/>
                  <a:gd name="csY7" fmla="*/ 240816 h 3004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67694" h="300498">
                    <a:moveTo>
                      <a:pt x="39883" y="240816"/>
                    </a:moveTo>
                    <a:cubicBezTo>
                      <a:pt x="13449" y="208188"/>
                      <a:pt x="-666" y="167306"/>
                      <a:pt x="12" y="125322"/>
                    </a:cubicBezTo>
                    <a:cubicBezTo>
                      <a:pt x="12585" y="113227"/>
                      <a:pt x="22938" y="99006"/>
                      <a:pt x="30580" y="83324"/>
                    </a:cubicBezTo>
                    <a:cubicBezTo>
                      <a:pt x="43791" y="57128"/>
                      <a:pt x="52762" y="29005"/>
                      <a:pt x="57161" y="-8"/>
                    </a:cubicBezTo>
                    <a:cubicBezTo>
                      <a:pt x="83742" y="42522"/>
                      <a:pt x="144347" y="109506"/>
                      <a:pt x="267683" y="91431"/>
                    </a:cubicBezTo>
                    <a:cubicBezTo>
                      <a:pt x="259908" y="121733"/>
                      <a:pt x="249648" y="151345"/>
                      <a:pt x="236982" y="179946"/>
                    </a:cubicBezTo>
                    <a:cubicBezTo>
                      <a:pt x="217538" y="224642"/>
                      <a:pt x="190212" y="265470"/>
                      <a:pt x="156308" y="300491"/>
                    </a:cubicBezTo>
                    <a:cubicBezTo>
                      <a:pt x="110961" y="297381"/>
                      <a:pt x="68883" y="275810"/>
                      <a:pt x="39883" y="240816"/>
                    </a:cubicBezTo>
                    <a:close/>
                  </a:path>
                </a:pathLst>
              </a:custGeom>
              <a:solidFill>
                <a:srgbClr val="FD2A2D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F0A6A7D-9678-2B83-C6EA-0A688AC0999C}"/>
                  </a:ext>
                </a:extLst>
              </p:cNvPr>
              <p:cNvSpPr/>
              <p:nvPr/>
            </p:nvSpPr>
            <p:spPr>
              <a:xfrm>
                <a:off x="4425778" y="4589306"/>
                <a:ext cx="247203" cy="232052"/>
              </a:xfrm>
              <a:custGeom>
                <a:avLst/>
                <a:gdLst>
                  <a:gd name="csX0" fmla="*/ 21386 w 247203"/>
                  <a:gd name="csY0" fmla="*/ 232045 h 232052"/>
                  <a:gd name="csX1" fmla="*/ 19658 w 247203"/>
                  <a:gd name="csY1" fmla="*/ 213039 h 232052"/>
                  <a:gd name="csX2" fmla="*/ -12 w 247203"/>
                  <a:gd name="csY2" fmla="*/ 167719 h 232052"/>
                  <a:gd name="csX3" fmla="*/ 196821 w 247203"/>
                  <a:gd name="csY3" fmla="*/ -8 h 232052"/>
                  <a:gd name="csX4" fmla="*/ 200808 w 247203"/>
                  <a:gd name="csY4" fmla="*/ 7701 h 232052"/>
                  <a:gd name="csX5" fmla="*/ 233901 w 247203"/>
                  <a:gd name="csY5" fmla="*/ 99538 h 232052"/>
                  <a:gd name="csX6" fmla="*/ 247192 w 247203"/>
                  <a:gd name="csY6" fmla="*/ 199616 h 232052"/>
                  <a:gd name="csX7" fmla="*/ 21386 w 247203"/>
                  <a:gd name="csY7" fmla="*/ 232045 h 23205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47203" h="232052">
                    <a:moveTo>
                      <a:pt x="21386" y="232045"/>
                    </a:moveTo>
                    <a:cubicBezTo>
                      <a:pt x="21160" y="225678"/>
                      <a:pt x="20575" y="219339"/>
                      <a:pt x="19658" y="213039"/>
                    </a:cubicBezTo>
                    <a:cubicBezTo>
                      <a:pt x="18555" y="196107"/>
                      <a:pt x="11604" y="180079"/>
                      <a:pt x="-12" y="167719"/>
                    </a:cubicBezTo>
                    <a:cubicBezTo>
                      <a:pt x="4374" y="117480"/>
                      <a:pt x="36139" y="30162"/>
                      <a:pt x="196821" y="-8"/>
                    </a:cubicBezTo>
                    <a:cubicBezTo>
                      <a:pt x="198150" y="2517"/>
                      <a:pt x="199612" y="5175"/>
                      <a:pt x="200808" y="7701"/>
                    </a:cubicBezTo>
                    <a:cubicBezTo>
                      <a:pt x="215242" y="36980"/>
                      <a:pt x="226339" y="67787"/>
                      <a:pt x="233901" y="99538"/>
                    </a:cubicBezTo>
                    <a:cubicBezTo>
                      <a:pt x="241543" y="132392"/>
                      <a:pt x="245996" y="165911"/>
                      <a:pt x="247192" y="199616"/>
                    </a:cubicBezTo>
                    <a:cubicBezTo>
                      <a:pt x="117477" y="176091"/>
                      <a:pt x="46239" y="214102"/>
                      <a:pt x="21386" y="232045"/>
                    </a:cubicBezTo>
                    <a:close/>
                  </a:path>
                </a:pathLst>
              </a:custGeom>
              <a:solidFill>
                <a:srgbClr val="FD2A2D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C4B39E0-3516-3C91-E361-29679E98E7B0}"/>
                  </a:ext>
                </a:extLst>
              </p:cNvPr>
              <p:cNvSpPr/>
              <p:nvPr/>
            </p:nvSpPr>
            <p:spPr>
              <a:xfrm>
                <a:off x="4254648" y="4707169"/>
                <a:ext cx="177243" cy="304316"/>
              </a:xfrm>
              <a:custGeom>
                <a:avLst/>
                <a:gdLst>
                  <a:gd name="csX0" fmla="*/ 74363 w 177243"/>
                  <a:gd name="csY0" fmla="*/ 304103 h 304316"/>
                  <a:gd name="csX1" fmla="*/ 73566 w 177243"/>
                  <a:gd name="csY1" fmla="*/ 304103 h 304316"/>
                  <a:gd name="csX2" fmla="*/ 20404 w 177243"/>
                  <a:gd name="csY2" fmla="*/ 263169 h 304316"/>
                  <a:gd name="csX3" fmla="*/ 6316 w 177243"/>
                  <a:gd name="csY3" fmla="*/ 124681 h 304316"/>
                  <a:gd name="csX4" fmla="*/ 26650 w 177243"/>
                  <a:gd name="csY4" fmla="*/ 63811 h 304316"/>
                  <a:gd name="csX5" fmla="*/ 44061 w 177243"/>
                  <a:gd name="csY5" fmla="*/ 36432 h 304316"/>
                  <a:gd name="csX6" fmla="*/ 130183 w 177243"/>
                  <a:gd name="csY6" fmla="*/ 2940 h 304316"/>
                  <a:gd name="csX7" fmla="*/ 177232 w 177243"/>
                  <a:gd name="csY7" fmla="*/ 57166 h 304316"/>
                  <a:gd name="csX8" fmla="*/ 163941 w 177243"/>
                  <a:gd name="csY8" fmla="*/ 46002 h 304316"/>
                  <a:gd name="csX9" fmla="*/ 104134 w 177243"/>
                  <a:gd name="csY9" fmla="*/ 71254 h 304316"/>
                  <a:gd name="csX10" fmla="*/ 89913 w 177243"/>
                  <a:gd name="csY10" fmla="*/ 93582 h 304316"/>
                  <a:gd name="csX11" fmla="*/ 70376 w 177243"/>
                  <a:gd name="csY11" fmla="*/ 143687 h 304316"/>
                  <a:gd name="csX12" fmla="*/ 65060 w 177243"/>
                  <a:gd name="csY12" fmla="*/ 259580 h 304316"/>
                  <a:gd name="csX13" fmla="*/ 95362 w 177243"/>
                  <a:gd name="csY13" fmla="*/ 295332 h 304316"/>
                  <a:gd name="csX14" fmla="*/ 95362 w 177243"/>
                  <a:gd name="csY14" fmla="*/ 295332 h 304316"/>
                  <a:gd name="csX15" fmla="*/ 117690 w 177243"/>
                  <a:gd name="csY15" fmla="*/ 291743 h 304316"/>
                  <a:gd name="csX16" fmla="*/ 74363 w 177243"/>
                  <a:gd name="csY16" fmla="*/ 304103 h 3043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177243" h="304316">
                    <a:moveTo>
                      <a:pt x="74363" y="304103"/>
                    </a:moveTo>
                    <a:lnTo>
                      <a:pt x="73566" y="304103"/>
                    </a:lnTo>
                    <a:cubicBezTo>
                      <a:pt x="50818" y="298668"/>
                      <a:pt x="31476" y="283769"/>
                      <a:pt x="20404" y="263169"/>
                    </a:cubicBezTo>
                    <a:cubicBezTo>
                      <a:pt x="-2988" y="224227"/>
                      <a:pt x="-4184" y="170135"/>
                      <a:pt x="6316" y="124681"/>
                    </a:cubicBezTo>
                    <a:cubicBezTo>
                      <a:pt x="10699" y="103669"/>
                      <a:pt x="17522" y="83242"/>
                      <a:pt x="26650" y="63811"/>
                    </a:cubicBezTo>
                    <a:cubicBezTo>
                      <a:pt x="31682" y="54215"/>
                      <a:pt x="37506" y="45058"/>
                      <a:pt x="44061" y="36432"/>
                    </a:cubicBezTo>
                    <a:cubicBezTo>
                      <a:pt x="65325" y="8788"/>
                      <a:pt x="98153" y="-6895"/>
                      <a:pt x="130183" y="2940"/>
                    </a:cubicBezTo>
                    <a:cubicBezTo>
                      <a:pt x="153707" y="10250"/>
                      <a:pt x="168327" y="33508"/>
                      <a:pt x="177232" y="57166"/>
                    </a:cubicBezTo>
                    <a:cubicBezTo>
                      <a:pt x="173922" y="52288"/>
                      <a:pt x="169324" y="48421"/>
                      <a:pt x="163941" y="46002"/>
                    </a:cubicBezTo>
                    <a:cubicBezTo>
                      <a:pt x="144138" y="36831"/>
                      <a:pt x="121013" y="48793"/>
                      <a:pt x="104134" y="71254"/>
                    </a:cubicBezTo>
                    <a:cubicBezTo>
                      <a:pt x="98911" y="78377"/>
                      <a:pt x="94153" y="85833"/>
                      <a:pt x="89913" y="93582"/>
                    </a:cubicBezTo>
                    <a:cubicBezTo>
                      <a:pt x="81875" y="109650"/>
                      <a:pt x="75335" y="126423"/>
                      <a:pt x="70376" y="143687"/>
                    </a:cubicBezTo>
                    <a:cubicBezTo>
                      <a:pt x="58813" y="180900"/>
                      <a:pt x="53896" y="226354"/>
                      <a:pt x="65060" y="259580"/>
                    </a:cubicBezTo>
                    <a:cubicBezTo>
                      <a:pt x="68947" y="275608"/>
                      <a:pt x="80182" y="288872"/>
                      <a:pt x="95362" y="295332"/>
                    </a:cubicBezTo>
                    <a:lnTo>
                      <a:pt x="95362" y="295332"/>
                    </a:lnTo>
                    <a:cubicBezTo>
                      <a:pt x="102991" y="296727"/>
                      <a:pt x="110872" y="295465"/>
                      <a:pt x="117690" y="291743"/>
                    </a:cubicBezTo>
                    <a:cubicBezTo>
                      <a:pt x="105210" y="300953"/>
                      <a:pt x="89820" y="305339"/>
                      <a:pt x="74363" y="304103"/>
                    </a:cubicBezTo>
                    <a:close/>
                  </a:path>
                </a:pathLst>
              </a:custGeom>
              <a:solidFill>
                <a:srgbClr val="C5C6C8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D2607DE-B6B9-A47D-9545-4BD6F565FC2D}"/>
                  </a:ext>
                </a:extLst>
              </p:cNvPr>
              <p:cNvSpPr/>
              <p:nvPr/>
            </p:nvSpPr>
            <p:spPr>
              <a:xfrm>
                <a:off x="4276126" y="4453984"/>
                <a:ext cx="397596" cy="782497"/>
              </a:xfrm>
              <a:custGeom>
                <a:avLst/>
                <a:gdLst>
                  <a:gd name="csX0" fmla="*/ 100598 w 397596"/>
                  <a:gd name="csY0" fmla="*/ 782164 h 782497"/>
                  <a:gd name="csX1" fmla="*/ 98471 w 397596"/>
                  <a:gd name="csY1" fmla="*/ 782164 h 782497"/>
                  <a:gd name="csX2" fmla="*/ -12 w 397596"/>
                  <a:gd name="csY2" fmla="*/ 744552 h 782497"/>
                  <a:gd name="csX3" fmla="*/ 52353 w 397596"/>
                  <a:gd name="csY3" fmla="*/ 757842 h 782497"/>
                  <a:gd name="csX4" fmla="*/ 54480 w 397596"/>
                  <a:gd name="csY4" fmla="*/ 757842 h 782497"/>
                  <a:gd name="csX5" fmla="*/ 290785 w 397596"/>
                  <a:gd name="csY5" fmla="*/ 574566 h 782497"/>
                  <a:gd name="csX6" fmla="*/ 324277 w 397596"/>
                  <a:gd name="csY6" fmla="*/ 236455 h 782497"/>
                  <a:gd name="csX7" fmla="*/ 292646 w 397596"/>
                  <a:gd name="csY7" fmla="*/ 148871 h 782497"/>
                  <a:gd name="csX8" fmla="*/ 148443 w 397596"/>
                  <a:gd name="csY8" fmla="*/ 17029 h 782497"/>
                  <a:gd name="csX9" fmla="*/ 74415 w 397596"/>
                  <a:gd name="csY9" fmla="*/ 14637 h 782497"/>
                  <a:gd name="csX10" fmla="*/ 199213 w 397596"/>
                  <a:gd name="csY10" fmla="*/ 4802 h 782497"/>
                  <a:gd name="csX11" fmla="*/ 350592 w 397596"/>
                  <a:gd name="csY11" fmla="*/ 143156 h 782497"/>
                  <a:gd name="csX12" fmla="*/ 383685 w 397596"/>
                  <a:gd name="csY12" fmla="*/ 234993 h 782497"/>
                  <a:gd name="csX13" fmla="*/ 348599 w 397596"/>
                  <a:gd name="csY13" fmla="*/ 589983 h 782497"/>
                  <a:gd name="csX14" fmla="*/ 100598 w 397596"/>
                  <a:gd name="csY14" fmla="*/ 782164 h 7824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397596" h="782497">
                    <a:moveTo>
                      <a:pt x="100598" y="782164"/>
                    </a:moveTo>
                    <a:lnTo>
                      <a:pt x="98471" y="782164"/>
                    </a:lnTo>
                    <a:cubicBezTo>
                      <a:pt x="62959" y="778296"/>
                      <a:pt x="29041" y="765338"/>
                      <a:pt x="-12" y="744552"/>
                    </a:cubicBezTo>
                    <a:cubicBezTo>
                      <a:pt x="16652" y="751662"/>
                      <a:pt x="34317" y="756141"/>
                      <a:pt x="52353" y="757842"/>
                    </a:cubicBezTo>
                    <a:lnTo>
                      <a:pt x="54480" y="757842"/>
                    </a:lnTo>
                    <a:cubicBezTo>
                      <a:pt x="167050" y="764488"/>
                      <a:pt x="250780" y="664809"/>
                      <a:pt x="290785" y="574566"/>
                    </a:cubicBezTo>
                    <a:cubicBezTo>
                      <a:pt x="337993" y="468388"/>
                      <a:pt x="349742" y="349823"/>
                      <a:pt x="324277" y="236455"/>
                    </a:cubicBezTo>
                    <a:cubicBezTo>
                      <a:pt x="317007" y="206180"/>
                      <a:pt x="306401" y="176808"/>
                      <a:pt x="292646" y="148871"/>
                    </a:cubicBezTo>
                    <a:cubicBezTo>
                      <a:pt x="263539" y="90260"/>
                      <a:pt x="217687" y="31914"/>
                      <a:pt x="148443" y="17029"/>
                    </a:cubicBezTo>
                    <a:cubicBezTo>
                      <a:pt x="124109" y="11806"/>
                      <a:pt x="99029" y="10995"/>
                      <a:pt x="74415" y="14637"/>
                    </a:cubicBezTo>
                    <a:cubicBezTo>
                      <a:pt x="114194" y="-634"/>
                      <a:pt x="157534" y="-4050"/>
                      <a:pt x="199213" y="4802"/>
                    </a:cubicBezTo>
                    <a:cubicBezTo>
                      <a:pt x="271912" y="20352"/>
                      <a:pt x="320024" y="81621"/>
                      <a:pt x="350592" y="143156"/>
                    </a:cubicBezTo>
                    <a:cubicBezTo>
                      <a:pt x="365026" y="172435"/>
                      <a:pt x="376123" y="203242"/>
                      <a:pt x="383685" y="234993"/>
                    </a:cubicBezTo>
                    <a:cubicBezTo>
                      <a:pt x="410559" y="354010"/>
                      <a:pt x="398252" y="478529"/>
                      <a:pt x="348599" y="589983"/>
                    </a:cubicBezTo>
                    <a:cubicBezTo>
                      <a:pt x="306999" y="684878"/>
                      <a:pt x="218617" y="789075"/>
                      <a:pt x="100598" y="782164"/>
                    </a:cubicBezTo>
                    <a:close/>
                  </a:path>
                </a:pathLst>
              </a:custGeom>
              <a:solidFill>
                <a:srgbClr val="C5C6C8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C44F53C-DA4D-8989-88D5-166AD4D1ADFD}"/>
                  </a:ext>
                </a:extLst>
              </p:cNvPr>
              <p:cNvSpPr/>
              <p:nvPr/>
            </p:nvSpPr>
            <p:spPr>
              <a:xfrm>
                <a:off x="4321713" y="4701744"/>
                <a:ext cx="144215" cy="345310"/>
              </a:xfrm>
              <a:custGeom>
                <a:avLst/>
                <a:gdLst>
                  <a:gd name="csX0" fmla="*/ 104186 w 144215"/>
                  <a:gd name="csY0" fmla="*/ -8 h 345310"/>
                  <a:gd name="csX1" fmla="*/ 107110 w 144215"/>
                  <a:gd name="csY1" fmla="*/ 3713 h 345310"/>
                  <a:gd name="csX2" fmla="*/ 110566 w 144215"/>
                  <a:gd name="csY2" fmla="*/ 8232 h 345310"/>
                  <a:gd name="csX3" fmla="*/ 114553 w 144215"/>
                  <a:gd name="csY3" fmla="*/ 14612 h 345310"/>
                  <a:gd name="csX4" fmla="*/ 122793 w 144215"/>
                  <a:gd name="csY4" fmla="*/ 33086 h 345310"/>
                  <a:gd name="csX5" fmla="*/ 126381 w 144215"/>
                  <a:gd name="csY5" fmla="*/ 44914 h 345310"/>
                  <a:gd name="csX6" fmla="*/ 129571 w 144215"/>
                  <a:gd name="csY6" fmla="*/ 58205 h 345310"/>
                  <a:gd name="csX7" fmla="*/ 133558 w 144215"/>
                  <a:gd name="csY7" fmla="*/ 88906 h 345310"/>
                  <a:gd name="csX8" fmla="*/ 134356 w 144215"/>
                  <a:gd name="csY8" fmla="*/ 123328 h 345310"/>
                  <a:gd name="csX9" fmla="*/ 131565 w 144215"/>
                  <a:gd name="csY9" fmla="*/ 160276 h 345310"/>
                  <a:gd name="csX10" fmla="*/ 124919 w 144215"/>
                  <a:gd name="csY10" fmla="*/ 197888 h 345310"/>
                  <a:gd name="csX11" fmla="*/ 114420 w 144215"/>
                  <a:gd name="csY11" fmla="*/ 234703 h 345310"/>
                  <a:gd name="csX12" fmla="*/ 99800 w 144215"/>
                  <a:gd name="csY12" fmla="*/ 268726 h 345310"/>
                  <a:gd name="csX13" fmla="*/ 81326 w 144215"/>
                  <a:gd name="csY13" fmla="*/ 298098 h 345310"/>
                  <a:gd name="csX14" fmla="*/ 70694 w 144215"/>
                  <a:gd name="csY14" fmla="*/ 310326 h 345310"/>
                  <a:gd name="csX15" fmla="*/ 65378 w 144215"/>
                  <a:gd name="csY15" fmla="*/ 315908 h 345310"/>
                  <a:gd name="csX16" fmla="*/ 59796 w 144215"/>
                  <a:gd name="csY16" fmla="*/ 320692 h 345310"/>
                  <a:gd name="csX17" fmla="*/ 37601 w 144215"/>
                  <a:gd name="csY17" fmla="*/ 335445 h 345310"/>
                  <a:gd name="csX18" fmla="*/ 18064 w 144215"/>
                  <a:gd name="csY18" fmla="*/ 342622 h 345310"/>
                  <a:gd name="csX19" fmla="*/ 4773 w 144215"/>
                  <a:gd name="csY19" fmla="*/ 345280 h 345310"/>
                  <a:gd name="csX20" fmla="*/ -12 w 144215"/>
                  <a:gd name="csY20" fmla="*/ 345280 h 345310"/>
                  <a:gd name="csX21" fmla="*/ 4773 w 144215"/>
                  <a:gd name="csY21" fmla="*/ 345280 h 345310"/>
                  <a:gd name="csX22" fmla="*/ 18064 w 144215"/>
                  <a:gd name="csY22" fmla="*/ 344216 h 345310"/>
                  <a:gd name="csX23" fmla="*/ 38930 w 144215"/>
                  <a:gd name="csY23" fmla="*/ 338635 h 345310"/>
                  <a:gd name="csX24" fmla="*/ 51024 w 144215"/>
                  <a:gd name="csY24" fmla="*/ 333052 h 345310"/>
                  <a:gd name="csX25" fmla="*/ 63517 w 144215"/>
                  <a:gd name="csY25" fmla="*/ 325211 h 345310"/>
                  <a:gd name="csX26" fmla="*/ 69764 w 144215"/>
                  <a:gd name="csY26" fmla="*/ 320426 h 345310"/>
                  <a:gd name="csX27" fmla="*/ 75877 w 144215"/>
                  <a:gd name="csY27" fmla="*/ 314977 h 345310"/>
                  <a:gd name="csX28" fmla="*/ 87706 w 144215"/>
                  <a:gd name="csY28" fmla="*/ 302750 h 345310"/>
                  <a:gd name="csX29" fmla="*/ 108439 w 144215"/>
                  <a:gd name="csY29" fmla="*/ 272714 h 345310"/>
                  <a:gd name="csX30" fmla="*/ 124521 w 144215"/>
                  <a:gd name="csY30" fmla="*/ 237627 h 345310"/>
                  <a:gd name="csX31" fmla="*/ 135818 w 144215"/>
                  <a:gd name="csY31" fmla="*/ 199749 h 345310"/>
                  <a:gd name="csX32" fmla="*/ 142197 w 144215"/>
                  <a:gd name="csY32" fmla="*/ 160807 h 345310"/>
                  <a:gd name="csX33" fmla="*/ 144191 w 144215"/>
                  <a:gd name="csY33" fmla="*/ 122797 h 345310"/>
                  <a:gd name="csX34" fmla="*/ 141798 w 144215"/>
                  <a:gd name="csY34" fmla="*/ 87311 h 345310"/>
                  <a:gd name="csX35" fmla="*/ 135552 w 144215"/>
                  <a:gd name="csY35" fmla="*/ 56078 h 345310"/>
                  <a:gd name="csX36" fmla="*/ 131299 w 144215"/>
                  <a:gd name="csY36" fmla="*/ 42788 h 345310"/>
                  <a:gd name="csX37" fmla="*/ 126381 w 144215"/>
                  <a:gd name="csY37" fmla="*/ 30959 h 345310"/>
                  <a:gd name="csX38" fmla="*/ 116015 w 144215"/>
                  <a:gd name="csY38" fmla="*/ 12884 h 345310"/>
                  <a:gd name="csX39" fmla="*/ 111230 w 144215"/>
                  <a:gd name="csY39" fmla="*/ 6903 h 345310"/>
                  <a:gd name="csX40" fmla="*/ 107243 w 144215"/>
                  <a:gd name="csY40" fmla="*/ 2783 h 3453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</a:cxnLst>
                <a:rect l="l" t="t" r="r" b="b"/>
                <a:pathLst>
                  <a:path w="144215" h="345310">
                    <a:moveTo>
                      <a:pt x="104186" y="-8"/>
                    </a:moveTo>
                    <a:lnTo>
                      <a:pt x="107110" y="3713"/>
                    </a:lnTo>
                    <a:cubicBezTo>
                      <a:pt x="108333" y="5162"/>
                      <a:pt x="109489" y="6664"/>
                      <a:pt x="110566" y="8232"/>
                    </a:cubicBezTo>
                    <a:cubicBezTo>
                      <a:pt x="111762" y="10093"/>
                      <a:pt x="112958" y="12219"/>
                      <a:pt x="114553" y="14612"/>
                    </a:cubicBezTo>
                    <a:cubicBezTo>
                      <a:pt x="117742" y="20566"/>
                      <a:pt x="120494" y="26733"/>
                      <a:pt x="122793" y="33086"/>
                    </a:cubicBezTo>
                    <a:cubicBezTo>
                      <a:pt x="124122" y="36674"/>
                      <a:pt x="125185" y="40794"/>
                      <a:pt x="126381" y="44914"/>
                    </a:cubicBezTo>
                    <a:cubicBezTo>
                      <a:pt x="127577" y="49034"/>
                      <a:pt x="128508" y="53686"/>
                      <a:pt x="129571" y="58205"/>
                    </a:cubicBezTo>
                    <a:cubicBezTo>
                      <a:pt x="131458" y="68358"/>
                      <a:pt x="132787" y="78605"/>
                      <a:pt x="133558" y="88906"/>
                    </a:cubicBezTo>
                    <a:cubicBezTo>
                      <a:pt x="134435" y="100362"/>
                      <a:pt x="134701" y="111845"/>
                      <a:pt x="134356" y="123328"/>
                    </a:cubicBezTo>
                    <a:cubicBezTo>
                      <a:pt x="134356" y="135422"/>
                      <a:pt x="133159" y="147783"/>
                      <a:pt x="131565" y="160276"/>
                    </a:cubicBezTo>
                    <a:cubicBezTo>
                      <a:pt x="129996" y="172915"/>
                      <a:pt x="127777" y="185474"/>
                      <a:pt x="124919" y="197888"/>
                    </a:cubicBezTo>
                    <a:cubicBezTo>
                      <a:pt x="122102" y="210341"/>
                      <a:pt x="118606" y="222635"/>
                      <a:pt x="114420" y="234703"/>
                    </a:cubicBezTo>
                    <a:cubicBezTo>
                      <a:pt x="110353" y="246372"/>
                      <a:pt x="105475" y="257748"/>
                      <a:pt x="99800" y="268726"/>
                    </a:cubicBezTo>
                    <a:cubicBezTo>
                      <a:pt x="94484" y="279026"/>
                      <a:pt x="88304" y="288848"/>
                      <a:pt x="81326" y="298098"/>
                    </a:cubicBezTo>
                    <a:cubicBezTo>
                      <a:pt x="78030" y="302378"/>
                      <a:pt x="74482" y="306458"/>
                      <a:pt x="70694" y="310326"/>
                    </a:cubicBezTo>
                    <a:lnTo>
                      <a:pt x="65378" y="315908"/>
                    </a:lnTo>
                    <a:lnTo>
                      <a:pt x="59796" y="320692"/>
                    </a:lnTo>
                    <a:cubicBezTo>
                      <a:pt x="52978" y="326420"/>
                      <a:pt x="45535" y="331378"/>
                      <a:pt x="37601" y="335445"/>
                    </a:cubicBezTo>
                    <a:cubicBezTo>
                      <a:pt x="31328" y="338462"/>
                      <a:pt x="24789" y="340854"/>
                      <a:pt x="18064" y="342622"/>
                    </a:cubicBezTo>
                    <a:cubicBezTo>
                      <a:pt x="13708" y="343844"/>
                      <a:pt x="9265" y="344735"/>
                      <a:pt x="4773" y="345280"/>
                    </a:cubicBezTo>
                    <a:lnTo>
                      <a:pt x="-12" y="345280"/>
                    </a:lnTo>
                    <a:lnTo>
                      <a:pt x="4773" y="345280"/>
                    </a:lnTo>
                    <a:cubicBezTo>
                      <a:pt x="9228" y="345399"/>
                      <a:pt x="13684" y="345054"/>
                      <a:pt x="18064" y="344216"/>
                    </a:cubicBezTo>
                    <a:cubicBezTo>
                      <a:pt x="25187" y="343060"/>
                      <a:pt x="32178" y="341186"/>
                      <a:pt x="38930" y="338635"/>
                    </a:cubicBezTo>
                    <a:cubicBezTo>
                      <a:pt x="43063" y="337000"/>
                      <a:pt x="47103" y="335139"/>
                      <a:pt x="51024" y="333052"/>
                    </a:cubicBezTo>
                    <a:cubicBezTo>
                      <a:pt x="55357" y="330726"/>
                      <a:pt x="59543" y="328108"/>
                      <a:pt x="63517" y="325211"/>
                    </a:cubicBezTo>
                    <a:lnTo>
                      <a:pt x="69764" y="320426"/>
                    </a:lnTo>
                    <a:lnTo>
                      <a:pt x="75877" y="314977"/>
                    </a:lnTo>
                    <a:cubicBezTo>
                      <a:pt x="80090" y="311163"/>
                      <a:pt x="84038" y="307083"/>
                      <a:pt x="87706" y="302750"/>
                    </a:cubicBezTo>
                    <a:cubicBezTo>
                      <a:pt x="95587" y="293447"/>
                      <a:pt x="102538" y="283386"/>
                      <a:pt x="108439" y="272714"/>
                    </a:cubicBezTo>
                    <a:cubicBezTo>
                      <a:pt x="114779" y="261496"/>
                      <a:pt x="120161" y="249761"/>
                      <a:pt x="124521" y="237627"/>
                    </a:cubicBezTo>
                    <a:cubicBezTo>
                      <a:pt x="129013" y="225227"/>
                      <a:pt x="132787" y="212587"/>
                      <a:pt x="135818" y="199749"/>
                    </a:cubicBezTo>
                    <a:cubicBezTo>
                      <a:pt x="138648" y="186897"/>
                      <a:pt x="140775" y="173899"/>
                      <a:pt x="142197" y="160807"/>
                    </a:cubicBezTo>
                    <a:cubicBezTo>
                      <a:pt x="143646" y="148195"/>
                      <a:pt x="144310" y="135502"/>
                      <a:pt x="144191" y="122797"/>
                    </a:cubicBezTo>
                    <a:cubicBezTo>
                      <a:pt x="144164" y="110928"/>
                      <a:pt x="143353" y="99073"/>
                      <a:pt x="141798" y="87311"/>
                    </a:cubicBezTo>
                    <a:cubicBezTo>
                      <a:pt x="140443" y="76771"/>
                      <a:pt x="138356" y="66325"/>
                      <a:pt x="135552" y="56078"/>
                    </a:cubicBezTo>
                    <a:cubicBezTo>
                      <a:pt x="134223" y="51426"/>
                      <a:pt x="132761" y="46908"/>
                      <a:pt x="131299" y="42788"/>
                    </a:cubicBezTo>
                    <a:cubicBezTo>
                      <a:pt x="129837" y="38668"/>
                      <a:pt x="128109" y="34548"/>
                      <a:pt x="126381" y="30959"/>
                    </a:cubicBezTo>
                    <a:cubicBezTo>
                      <a:pt x="123431" y="24659"/>
                      <a:pt x="119962" y="18612"/>
                      <a:pt x="116015" y="12884"/>
                    </a:cubicBezTo>
                    <a:lnTo>
                      <a:pt x="111230" y="6903"/>
                    </a:lnTo>
                    <a:cubicBezTo>
                      <a:pt x="109768" y="5175"/>
                      <a:pt x="108306" y="3846"/>
                      <a:pt x="107243" y="27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A3C1C5D-1065-1665-4DC2-604D5D997EA8}"/>
                  </a:ext>
                </a:extLst>
              </p:cNvPr>
              <p:cNvSpPr/>
              <p:nvPr/>
            </p:nvSpPr>
            <p:spPr>
              <a:xfrm>
                <a:off x="4140017" y="4503848"/>
                <a:ext cx="166810" cy="650969"/>
              </a:xfrm>
              <a:custGeom>
                <a:avLst/>
                <a:gdLst>
                  <a:gd name="csX0" fmla="*/ 166799 w 166810"/>
                  <a:gd name="csY0" fmla="*/ -8 h 650969"/>
                  <a:gd name="csX1" fmla="*/ 159224 w 166810"/>
                  <a:gd name="csY1" fmla="*/ 3448 h 650969"/>
                  <a:gd name="csX2" fmla="*/ 150452 w 166810"/>
                  <a:gd name="csY2" fmla="*/ 8365 h 650969"/>
                  <a:gd name="csX3" fmla="*/ 139155 w 166810"/>
                  <a:gd name="csY3" fmla="*/ 15808 h 650969"/>
                  <a:gd name="csX4" fmla="*/ 125864 w 166810"/>
                  <a:gd name="csY4" fmla="*/ 26174 h 650969"/>
                  <a:gd name="csX5" fmla="*/ 111245 w 166810"/>
                  <a:gd name="csY5" fmla="*/ 39465 h 650969"/>
                  <a:gd name="csX6" fmla="*/ 96094 w 166810"/>
                  <a:gd name="csY6" fmla="*/ 56078 h 650969"/>
                  <a:gd name="csX7" fmla="*/ 88385 w 166810"/>
                  <a:gd name="csY7" fmla="*/ 65514 h 650969"/>
                  <a:gd name="csX8" fmla="*/ 84531 w 166810"/>
                  <a:gd name="csY8" fmla="*/ 70432 h 650969"/>
                  <a:gd name="csX9" fmla="*/ 80809 w 166810"/>
                  <a:gd name="csY9" fmla="*/ 75748 h 650969"/>
                  <a:gd name="csX10" fmla="*/ 66057 w 166810"/>
                  <a:gd name="csY10" fmla="*/ 98209 h 650969"/>
                  <a:gd name="csX11" fmla="*/ 52766 w 166810"/>
                  <a:gd name="csY11" fmla="*/ 123594 h 650969"/>
                  <a:gd name="csX12" fmla="*/ 40273 w 166810"/>
                  <a:gd name="csY12" fmla="*/ 151105 h 650969"/>
                  <a:gd name="csX13" fmla="*/ 34426 w 166810"/>
                  <a:gd name="csY13" fmla="*/ 165725 h 650969"/>
                  <a:gd name="csX14" fmla="*/ 31502 w 166810"/>
                  <a:gd name="csY14" fmla="*/ 173168 h 650969"/>
                  <a:gd name="csX15" fmla="*/ 29109 w 166810"/>
                  <a:gd name="csY15" fmla="*/ 180743 h 650969"/>
                  <a:gd name="csX16" fmla="*/ 19673 w 166810"/>
                  <a:gd name="csY16" fmla="*/ 211843 h 650969"/>
                  <a:gd name="csX17" fmla="*/ 11832 w 166810"/>
                  <a:gd name="csY17" fmla="*/ 244272 h 650969"/>
                  <a:gd name="csX18" fmla="*/ 6117 w 166810"/>
                  <a:gd name="csY18" fmla="*/ 277498 h 650969"/>
                  <a:gd name="csX19" fmla="*/ 4655 w 166810"/>
                  <a:gd name="csY19" fmla="*/ 285871 h 650969"/>
                  <a:gd name="csX20" fmla="*/ 4655 w 166810"/>
                  <a:gd name="csY20" fmla="*/ 290390 h 650969"/>
                  <a:gd name="csX21" fmla="*/ 4655 w 166810"/>
                  <a:gd name="csY21" fmla="*/ 294510 h 650969"/>
                  <a:gd name="csX22" fmla="*/ 2927 w 166810"/>
                  <a:gd name="csY22" fmla="*/ 311256 h 650969"/>
                  <a:gd name="csX23" fmla="*/ 402 w 166810"/>
                  <a:gd name="csY23" fmla="*/ 345014 h 650969"/>
                  <a:gd name="csX24" fmla="*/ 402 w 166810"/>
                  <a:gd name="csY24" fmla="*/ 378772 h 650969"/>
                  <a:gd name="csX25" fmla="*/ 1864 w 166810"/>
                  <a:gd name="csY25" fmla="*/ 411998 h 650969"/>
                  <a:gd name="csX26" fmla="*/ 5585 w 166810"/>
                  <a:gd name="csY26" fmla="*/ 444161 h 650969"/>
                  <a:gd name="csX27" fmla="*/ 8243 w 166810"/>
                  <a:gd name="csY27" fmla="*/ 459711 h 650969"/>
                  <a:gd name="csX28" fmla="*/ 11034 w 166810"/>
                  <a:gd name="csY28" fmla="*/ 474862 h 650969"/>
                  <a:gd name="csX29" fmla="*/ 14623 w 166810"/>
                  <a:gd name="csY29" fmla="*/ 489615 h 650969"/>
                  <a:gd name="csX30" fmla="*/ 18344 w 166810"/>
                  <a:gd name="csY30" fmla="*/ 503968 h 650969"/>
                  <a:gd name="csX31" fmla="*/ 36419 w 166810"/>
                  <a:gd name="csY31" fmla="*/ 555669 h 650969"/>
                  <a:gd name="csX32" fmla="*/ 57152 w 166810"/>
                  <a:gd name="csY32" fmla="*/ 597135 h 650969"/>
                  <a:gd name="csX33" fmla="*/ 76557 w 166810"/>
                  <a:gd name="csY33" fmla="*/ 627039 h 650969"/>
                  <a:gd name="csX34" fmla="*/ 91043 w 166810"/>
                  <a:gd name="csY34" fmla="*/ 644981 h 650969"/>
                  <a:gd name="csX35" fmla="*/ 96625 w 166810"/>
                  <a:gd name="csY35" fmla="*/ 650961 h 650969"/>
                  <a:gd name="csX36" fmla="*/ 91708 w 166810"/>
                  <a:gd name="csY36" fmla="*/ 644449 h 650969"/>
                  <a:gd name="csX37" fmla="*/ 79215 w 166810"/>
                  <a:gd name="csY37" fmla="*/ 625444 h 650969"/>
                  <a:gd name="csX38" fmla="*/ 62469 w 166810"/>
                  <a:gd name="csY38" fmla="*/ 594344 h 650969"/>
                  <a:gd name="csX39" fmla="*/ 44925 w 166810"/>
                  <a:gd name="csY39" fmla="*/ 552479 h 650969"/>
                  <a:gd name="csX40" fmla="*/ 29774 w 166810"/>
                  <a:gd name="csY40" fmla="*/ 501044 h 650969"/>
                  <a:gd name="csX41" fmla="*/ 26717 w 166810"/>
                  <a:gd name="csY41" fmla="*/ 486957 h 650969"/>
                  <a:gd name="csX42" fmla="*/ 23926 w 166810"/>
                  <a:gd name="csY42" fmla="*/ 472470 h 650969"/>
                  <a:gd name="csX43" fmla="*/ 19407 w 166810"/>
                  <a:gd name="csY43" fmla="*/ 442300 h 650969"/>
                  <a:gd name="csX44" fmla="*/ 16483 w 166810"/>
                  <a:gd name="csY44" fmla="*/ 410802 h 650969"/>
                  <a:gd name="csX45" fmla="*/ 15553 w 166810"/>
                  <a:gd name="csY45" fmla="*/ 378506 h 650969"/>
                  <a:gd name="csX46" fmla="*/ 16483 w 166810"/>
                  <a:gd name="csY46" fmla="*/ 345811 h 650969"/>
                  <a:gd name="csX47" fmla="*/ 19142 w 166810"/>
                  <a:gd name="csY47" fmla="*/ 312585 h 650969"/>
                  <a:gd name="csX48" fmla="*/ 20736 w 166810"/>
                  <a:gd name="csY48" fmla="*/ 295839 h 650969"/>
                  <a:gd name="csX49" fmla="*/ 20736 w 166810"/>
                  <a:gd name="csY49" fmla="*/ 291586 h 650969"/>
                  <a:gd name="csX50" fmla="*/ 20736 w 166810"/>
                  <a:gd name="csY50" fmla="*/ 287732 h 650969"/>
                  <a:gd name="csX51" fmla="*/ 22065 w 166810"/>
                  <a:gd name="csY51" fmla="*/ 279492 h 650969"/>
                  <a:gd name="csX52" fmla="*/ 27382 w 166810"/>
                  <a:gd name="csY52" fmla="*/ 246930 h 650969"/>
                  <a:gd name="csX53" fmla="*/ 34426 w 166810"/>
                  <a:gd name="csY53" fmla="*/ 215166 h 650969"/>
                  <a:gd name="csX54" fmla="*/ 42932 w 166810"/>
                  <a:gd name="csY54" fmla="*/ 184597 h 650969"/>
                  <a:gd name="csX55" fmla="*/ 45058 w 166810"/>
                  <a:gd name="csY55" fmla="*/ 177022 h 650969"/>
                  <a:gd name="csX56" fmla="*/ 47716 w 166810"/>
                  <a:gd name="csY56" fmla="*/ 169845 h 650969"/>
                  <a:gd name="csX57" fmla="*/ 52899 w 166810"/>
                  <a:gd name="csY57" fmla="*/ 155491 h 650969"/>
                  <a:gd name="csX58" fmla="*/ 63931 w 166810"/>
                  <a:gd name="csY58" fmla="*/ 128910 h 650969"/>
                  <a:gd name="csX59" fmla="*/ 76291 w 166810"/>
                  <a:gd name="csY59" fmla="*/ 103791 h 650969"/>
                  <a:gd name="csX60" fmla="*/ 89581 w 166810"/>
                  <a:gd name="csY60" fmla="*/ 81064 h 650969"/>
                  <a:gd name="csX61" fmla="*/ 92904 w 166810"/>
                  <a:gd name="csY61" fmla="*/ 75748 h 650969"/>
                  <a:gd name="csX62" fmla="*/ 96359 w 166810"/>
                  <a:gd name="csY62" fmla="*/ 70698 h 650969"/>
                  <a:gd name="csX63" fmla="*/ 103270 w 166810"/>
                  <a:gd name="csY63" fmla="*/ 61129 h 650969"/>
                  <a:gd name="csX64" fmla="*/ 116561 w 166810"/>
                  <a:gd name="csY64" fmla="*/ 43984 h 650969"/>
                  <a:gd name="csX65" fmla="*/ 129852 w 166810"/>
                  <a:gd name="csY65" fmla="*/ 29896 h 650969"/>
                  <a:gd name="csX66" fmla="*/ 142079 w 166810"/>
                  <a:gd name="csY66" fmla="*/ 18732 h 650969"/>
                  <a:gd name="csX67" fmla="*/ 160553 w 166810"/>
                  <a:gd name="csY67" fmla="*/ 4644 h 650969"/>
                  <a:gd name="csX68" fmla="*/ 166799 w 166810"/>
                  <a:gd name="csY68" fmla="*/ -8 h 6509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  <a:cxn ang="0">
                    <a:pos x="csX67" y="csY67"/>
                  </a:cxn>
                  <a:cxn ang="0">
                    <a:pos x="csX68" y="csY68"/>
                  </a:cxn>
                </a:cxnLst>
                <a:rect l="l" t="t" r="r" b="b"/>
                <a:pathLst>
                  <a:path w="166810" h="650969">
                    <a:moveTo>
                      <a:pt x="166799" y="-8"/>
                    </a:moveTo>
                    <a:cubicBezTo>
                      <a:pt x="164205" y="989"/>
                      <a:pt x="161676" y="2145"/>
                      <a:pt x="159224" y="3448"/>
                    </a:cubicBezTo>
                    <a:cubicBezTo>
                      <a:pt x="156831" y="4644"/>
                      <a:pt x="153907" y="6239"/>
                      <a:pt x="150452" y="8365"/>
                    </a:cubicBezTo>
                    <a:cubicBezTo>
                      <a:pt x="146546" y="10625"/>
                      <a:pt x="142773" y="13110"/>
                      <a:pt x="139155" y="15808"/>
                    </a:cubicBezTo>
                    <a:cubicBezTo>
                      <a:pt x="134902" y="18599"/>
                      <a:pt x="130782" y="22320"/>
                      <a:pt x="125864" y="26174"/>
                    </a:cubicBezTo>
                    <a:cubicBezTo>
                      <a:pt x="120947" y="30029"/>
                      <a:pt x="116428" y="34680"/>
                      <a:pt x="111245" y="39465"/>
                    </a:cubicBezTo>
                    <a:cubicBezTo>
                      <a:pt x="106061" y="44250"/>
                      <a:pt x="101144" y="49964"/>
                      <a:pt x="96094" y="56078"/>
                    </a:cubicBezTo>
                    <a:lnTo>
                      <a:pt x="88385" y="65514"/>
                    </a:lnTo>
                    <a:lnTo>
                      <a:pt x="84531" y="70432"/>
                    </a:lnTo>
                    <a:lnTo>
                      <a:pt x="80809" y="75748"/>
                    </a:lnTo>
                    <a:cubicBezTo>
                      <a:pt x="76025" y="82925"/>
                      <a:pt x="70443" y="90102"/>
                      <a:pt x="66057" y="98209"/>
                    </a:cubicBezTo>
                    <a:cubicBezTo>
                      <a:pt x="61671" y="106316"/>
                      <a:pt x="56355" y="114556"/>
                      <a:pt x="52766" y="123594"/>
                    </a:cubicBezTo>
                    <a:cubicBezTo>
                      <a:pt x="48124" y="132538"/>
                      <a:pt x="43954" y="141722"/>
                      <a:pt x="40273" y="151105"/>
                    </a:cubicBezTo>
                    <a:cubicBezTo>
                      <a:pt x="38280" y="155890"/>
                      <a:pt x="36419" y="160807"/>
                      <a:pt x="34426" y="165725"/>
                    </a:cubicBezTo>
                    <a:cubicBezTo>
                      <a:pt x="33495" y="168117"/>
                      <a:pt x="32565" y="170642"/>
                      <a:pt x="31502" y="173168"/>
                    </a:cubicBezTo>
                    <a:cubicBezTo>
                      <a:pt x="30438" y="175693"/>
                      <a:pt x="30040" y="178218"/>
                      <a:pt x="29109" y="180743"/>
                    </a:cubicBezTo>
                    <a:cubicBezTo>
                      <a:pt x="26053" y="190977"/>
                      <a:pt x="22331" y="201210"/>
                      <a:pt x="19673" y="211843"/>
                    </a:cubicBezTo>
                    <a:cubicBezTo>
                      <a:pt x="17015" y="222475"/>
                      <a:pt x="14490" y="233374"/>
                      <a:pt x="11832" y="244272"/>
                    </a:cubicBezTo>
                    <a:cubicBezTo>
                      <a:pt x="9174" y="255170"/>
                      <a:pt x="8110" y="266334"/>
                      <a:pt x="6117" y="277498"/>
                    </a:cubicBezTo>
                    <a:lnTo>
                      <a:pt x="4655" y="285871"/>
                    </a:lnTo>
                    <a:cubicBezTo>
                      <a:pt x="4655" y="287466"/>
                      <a:pt x="4655" y="288396"/>
                      <a:pt x="4655" y="290390"/>
                    </a:cubicBezTo>
                    <a:lnTo>
                      <a:pt x="4655" y="294510"/>
                    </a:lnTo>
                    <a:lnTo>
                      <a:pt x="2927" y="311256"/>
                    </a:lnTo>
                    <a:cubicBezTo>
                      <a:pt x="1864" y="322420"/>
                      <a:pt x="402" y="333451"/>
                      <a:pt x="402" y="345014"/>
                    </a:cubicBezTo>
                    <a:cubicBezTo>
                      <a:pt x="402" y="356577"/>
                      <a:pt x="-528" y="367608"/>
                      <a:pt x="402" y="378772"/>
                    </a:cubicBezTo>
                    <a:cubicBezTo>
                      <a:pt x="1332" y="389936"/>
                      <a:pt x="1199" y="401100"/>
                      <a:pt x="1864" y="411998"/>
                    </a:cubicBezTo>
                    <a:cubicBezTo>
                      <a:pt x="2528" y="422896"/>
                      <a:pt x="4389" y="433529"/>
                      <a:pt x="5585" y="444161"/>
                    </a:cubicBezTo>
                    <a:cubicBezTo>
                      <a:pt x="5585" y="449344"/>
                      <a:pt x="7313" y="454528"/>
                      <a:pt x="8243" y="459711"/>
                    </a:cubicBezTo>
                    <a:lnTo>
                      <a:pt x="11034" y="474862"/>
                    </a:lnTo>
                    <a:cubicBezTo>
                      <a:pt x="11965" y="479913"/>
                      <a:pt x="13294" y="484830"/>
                      <a:pt x="14623" y="489615"/>
                    </a:cubicBezTo>
                    <a:cubicBezTo>
                      <a:pt x="15952" y="494399"/>
                      <a:pt x="17015" y="499184"/>
                      <a:pt x="18344" y="503968"/>
                    </a:cubicBezTo>
                    <a:cubicBezTo>
                      <a:pt x="23234" y="521578"/>
                      <a:pt x="29272" y="538843"/>
                      <a:pt x="36419" y="555669"/>
                    </a:cubicBezTo>
                    <a:cubicBezTo>
                      <a:pt x="42470" y="569903"/>
                      <a:pt x="49395" y="583751"/>
                      <a:pt x="57152" y="597135"/>
                    </a:cubicBezTo>
                    <a:cubicBezTo>
                      <a:pt x="63028" y="607475"/>
                      <a:pt x="69507" y="617456"/>
                      <a:pt x="76557" y="627039"/>
                    </a:cubicBezTo>
                    <a:cubicBezTo>
                      <a:pt x="81051" y="633285"/>
                      <a:pt x="85888" y="639266"/>
                      <a:pt x="91043" y="644981"/>
                    </a:cubicBezTo>
                    <a:cubicBezTo>
                      <a:pt x="94632" y="648968"/>
                      <a:pt x="96625" y="650961"/>
                      <a:pt x="96625" y="650961"/>
                    </a:cubicBezTo>
                    <a:cubicBezTo>
                      <a:pt x="96625" y="650961"/>
                      <a:pt x="94765" y="648702"/>
                      <a:pt x="91708" y="644449"/>
                    </a:cubicBezTo>
                    <a:cubicBezTo>
                      <a:pt x="88651" y="640196"/>
                      <a:pt x="84265" y="633817"/>
                      <a:pt x="79215" y="625444"/>
                    </a:cubicBezTo>
                    <a:cubicBezTo>
                      <a:pt x="74164" y="617071"/>
                      <a:pt x="68449" y="606571"/>
                      <a:pt x="62469" y="594344"/>
                    </a:cubicBezTo>
                    <a:cubicBezTo>
                      <a:pt x="56488" y="582117"/>
                      <a:pt x="50640" y="567763"/>
                      <a:pt x="44925" y="552479"/>
                    </a:cubicBezTo>
                    <a:cubicBezTo>
                      <a:pt x="38948" y="535626"/>
                      <a:pt x="33891" y="518455"/>
                      <a:pt x="29774" y="501044"/>
                    </a:cubicBezTo>
                    <a:cubicBezTo>
                      <a:pt x="28711" y="496393"/>
                      <a:pt x="27647" y="491741"/>
                      <a:pt x="26717" y="486957"/>
                    </a:cubicBezTo>
                    <a:cubicBezTo>
                      <a:pt x="25520" y="482185"/>
                      <a:pt x="24588" y="477347"/>
                      <a:pt x="23926" y="472470"/>
                    </a:cubicBezTo>
                    <a:cubicBezTo>
                      <a:pt x="22597" y="462502"/>
                      <a:pt x="20471" y="452534"/>
                      <a:pt x="19407" y="442300"/>
                    </a:cubicBezTo>
                    <a:cubicBezTo>
                      <a:pt x="18344" y="432067"/>
                      <a:pt x="17414" y="421434"/>
                      <a:pt x="16483" y="410802"/>
                    </a:cubicBezTo>
                    <a:cubicBezTo>
                      <a:pt x="15553" y="400170"/>
                      <a:pt x="16483" y="389404"/>
                      <a:pt x="15553" y="378506"/>
                    </a:cubicBezTo>
                    <a:cubicBezTo>
                      <a:pt x="14623" y="367608"/>
                      <a:pt x="15553" y="356709"/>
                      <a:pt x="16483" y="345811"/>
                    </a:cubicBezTo>
                    <a:cubicBezTo>
                      <a:pt x="17414" y="334913"/>
                      <a:pt x="18078" y="323616"/>
                      <a:pt x="19142" y="312585"/>
                    </a:cubicBezTo>
                    <a:lnTo>
                      <a:pt x="20736" y="295839"/>
                    </a:lnTo>
                    <a:lnTo>
                      <a:pt x="20736" y="291586"/>
                    </a:lnTo>
                    <a:cubicBezTo>
                      <a:pt x="20736" y="290656"/>
                      <a:pt x="20736" y="288928"/>
                      <a:pt x="20736" y="287732"/>
                    </a:cubicBezTo>
                    <a:lnTo>
                      <a:pt x="22065" y="279492"/>
                    </a:lnTo>
                    <a:cubicBezTo>
                      <a:pt x="23793" y="268593"/>
                      <a:pt x="25388" y="257695"/>
                      <a:pt x="27382" y="246930"/>
                    </a:cubicBezTo>
                    <a:cubicBezTo>
                      <a:pt x="29375" y="236165"/>
                      <a:pt x="32166" y="225665"/>
                      <a:pt x="34426" y="215166"/>
                    </a:cubicBezTo>
                    <a:cubicBezTo>
                      <a:pt x="36685" y="204666"/>
                      <a:pt x="40141" y="194565"/>
                      <a:pt x="42932" y="184597"/>
                    </a:cubicBezTo>
                    <a:cubicBezTo>
                      <a:pt x="43729" y="182072"/>
                      <a:pt x="44394" y="179547"/>
                      <a:pt x="45058" y="177022"/>
                    </a:cubicBezTo>
                    <a:lnTo>
                      <a:pt x="47716" y="169845"/>
                    </a:lnTo>
                    <a:cubicBezTo>
                      <a:pt x="49400" y="164887"/>
                      <a:pt x="51128" y="160103"/>
                      <a:pt x="52899" y="155491"/>
                    </a:cubicBezTo>
                    <a:cubicBezTo>
                      <a:pt x="55956" y="145922"/>
                      <a:pt x="60209" y="137017"/>
                      <a:pt x="63931" y="128910"/>
                    </a:cubicBezTo>
                    <a:cubicBezTo>
                      <a:pt x="67652" y="120803"/>
                      <a:pt x="72304" y="111765"/>
                      <a:pt x="76291" y="103791"/>
                    </a:cubicBezTo>
                    <a:cubicBezTo>
                      <a:pt x="80278" y="95817"/>
                      <a:pt x="85195" y="88374"/>
                      <a:pt x="89581" y="81064"/>
                    </a:cubicBezTo>
                    <a:cubicBezTo>
                      <a:pt x="90645" y="79204"/>
                      <a:pt x="91841" y="77476"/>
                      <a:pt x="92904" y="75748"/>
                    </a:cubicBezTo>
                    <a:cubicBezTo>
                      <a:pt x="93967" y="74020"/>
                      <a:pt x="95296" y="72425"/>
                      <a:pt x="96359" y="70698"/>
                    </a:cubicBezTo>
                    <a:lnTo>
                      <a:pt x="103270" y="61129"/>
                    </a:lnTo>
                    <a:cubicBezTo>
                      <a:pt x="107789" y="54882"/>
                      <a:pt x="112574" y="49433"/>
                      <a:pt x="116561" y="43984"/>
                    </a:cubicBezTo>
                    <a:cubicBezTo>
                      <a:pt x="120548" y="38535"/>
                      <a:pt x="125599" y="34149"/>
                      <a:pt x="129852" y="29896"/>
                    </a:cubicBezTo>
                    <a:cubicBezTo>
                      <a:pt x="134104" y="25643"/>
                      <a:pt x="138092" y="21789"/>
                      <a:pt x="142079" y="18732"/>
                    </a:cubicBezTo>
                    <a:cubicBezTo>
                      <a:pt x="147920" y="13628"/>
                      <a:pt x="154092" y="8923"/>
                      <a:pt x="160553" y="4644"/>
                    </a:cubicBezTo>
                    <a:cubicBezTo>
                      <a:pt x="162534" y="2956"/>
                      <a:pt x="164619" y="1414"/>
                      <a:pt x="166799" y="-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27E0D6D-90A9-780C-9E72-DC18CDB0EE86}"/>
                  </a:ext>
                </a:extLst>
              </p:cNvPr>
              <p:cNvSpPr/>
              <p:nvPr/>
            </p:nvSpPr>
            <p:spPr>
              <a:xfrm>
                <a:off x="4407304" y="4426217"/>
                <a:ext cx="25067" cy="74975"/>
              </a:xfrm>
              <a:custGeom>
                <a:avLst/>
                <a:gdLst>
                  <a:gd name="csX0" fmla="*/ 9824 w 25067"/>
                  <a:gd name="csY0" fmla="*/ 74965 h 74975"/>
                  <a:gd name="csX1" fmla="*/ 11285 w 25067"/>
                  <a:gd name="csY1" fmla="*/ 74965 h 74975"/>
                  <a:gd name="csX2" fmla="*/ 14754 w 25067"/>
                  <a:gd name="csY2" fmla="*/ 69157 h 74975"/>
                  <a:gd name="csX3" fmla="*/ 14741 w 25067"/>
                  <a:gd name="csY3" fmla="*/ 69117 h 74975"/>
                  <a:gd name="csX4" fmla="*/ 9824 w 25067"/>
                  <a:gd name="csY4" fmla="*/ 31771 h 74975"/>
                  <a:gd name="csX5" fmla="*/ 23114 w 25067"/>
                  <a:gd name="csY5" fmla="*/ 8645 h 74975"/>
                  <a:gd name="csX6" fmla="*/ 24111 w 25067"/>
                  <a:gd name="csY6" fmla="*/ 1934 h 74975"/>
                  <a:gd name="csX7" fmla="*/ 17399 w 25067"/>
                  <a:gd name="csY7" fmla="*/ 937 h 74975"/>
                  <a:gd name="csX8" fmla="*/ -12 w 25067"/>
                  <a:gd name="csY8" fmla="*/ 31904 h 74975"/>
                  <a:gd name="csX9" fmla="*/ 5172 w 25067"/>
                  <a:gd name="csY9" fmla="*/ 71775 h 74975"/>
                  <a:gd name="csX10" fmla="*/ 9824 w 25067"/>
                  <a:gd name="csY10" fmla="*/ 74965 h 749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067" h="74975">
                    <a:moveTo>
                      <a:pt x="9824" y="74965"/>
                    </a:moveTo>
                    <a:lnTo>
                      <a:pt x="11285" y="74965"/>
                    </a:lnTo>
                    <a:cubicBezTo>
                      <a:pt x="13851" y="74314"/>
                      <a:pt x="15392" y="71709"/>
                      <a:pt x="14754" y="69157"/>
                    </a:cubicBezTo>
                    <a:cubicBezTo>
                      <a:pt x="14741" y="69144"/>
                      <a:pt x="14741" y="69131"/>
                      <a:pt x="14741" y="69117"/>
                    </a:cubicBezTo>
                    <a:cubicBezTo>
                      <a:pt x="11644" y="56903"/>
                      <a:pt x="9996" y="44370"/>
                      <a:pt x="9824" y="31771"/>
                    </a:cubicBezTo>
                    <a:cubicBezTo>
                      <a:pt x="10953" y="22587"/>
                      <a:pt x="15738" y="14241"/>
                      <a:pt x="23114" y="8645"/>
                    </a:cubicBezTo>
                    <a:cubicBezTo>
                      <a:pt x="25240" y="7064"/>
                      <a:pt x="25692" y="4060"/>
                      <a:pt x="24111" y="1934"/>
                    </a:cubicBezTo>
                    <a:cubicBezTo>
                      <a:pt x="22529" y="-193"/>
                      <a:pt x="19526" y="-645"/>
                      <a:pt x="17399" y="937"/>
                    </a:cubicBezTo>
                    <a:cubicBezTo>
                      <a:pt x="7405" y="8273"/>
                      <a:pt x="1065" y="19557"/>
                      <a:pt x="-12" y="31904"/>
                    </a:cubicBezTo>
                    <a:cubicBezTo>
                      <a:pt x="161" y="45354"/>
                      <a:pt x="1902" y="58737"/>
                      <a:pt x="5172" y="71775"/>
                    </a:cubicBezTo>
                    <a:cubicBezTo>
                      <a:pt x="5863" y="73742"/>
                      <a:pt x="7750" y="75032"/>
                      <a:pt x="9824" y="74965"/>
                    </a:cubicBezTo>
                    <a:close/>
                  </a:path>
                </a:pathLst>
              </a:custGeom>
              <a:solidFill>
                <a:srgbClr val="AF1C1C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193CFD93-1032-B4F2-F381-6493DDAC396E}"/>
                  </a:ext>
                </a:extLst>
              </p:cNvPr>
              <p:cNvSpPr/>
              <p:nvPr/>
            </p:nvSpPr>
            <p:spPr>
              <a:xfrm>
                <a:off x="4392660" y="4431585"/>
                <a:ext cx="34311" cy="70810"/>
              </a:xfrm>
              <a:custGeom>
                <a:avLst/>
                <a:gdLst>
                  <a:gd name="csX0" fmla="*/ 5064 w 34311"/>
                  <a:gd name="csY0" fmla="*/ 70793 h 70810"/>
                  <a:gd name="csX1" fmla="*/ 5064 w 34311"/>
                  <a:gd name="csY1" fmla="*/ 70793 h 70810"/>
                  <a:gd name="csX2" fmla="*/ 9596 w 34311"/>
                  <a:gd name="csY2" fmla="*/ 66288 h 70810"/>
                  <a:gd name="csX3" fmla="*/ 9582 w 34311"/>
                  <a:gd name="csY3" fmla="*/ 65876 h 70810"/>
                  <a:gd name="csX4" fmla="*/ 13304 w 34311"/>
                  <a:gd name="csY4" fmla="*/ 28396 h 70810"/>
                  <a:gd name="csX5" fmla="*/ 31777 w 34311"/>
                  <a:gd name="csY5" fmla="*/ 8992 h 70810"/>
                  <a:gd name="csX6" fmla="*/ 33731 w 34311"/>
                  <a:gd name="csY6" fmla="*/ 2506 h 70810"/>
                  <a:gd name="csX7" fmla="*/ 28056 w 34311"/>
                  <a:gd name="csY7" fmla="*/ 221 h 70810"/>
                  <a:gd name="csX8" fmla="*/ 4000 w 34311"/>
                  <a:gd name="csY8" fmla="*/ 26802 h 70810"/>
                  <a:gd name="csX9" fmla="*/ 13 w 34311"/>
                  <a:gd name="csY9" fmla="*/ 66673 h 70810"/>
                  <a:gd name="csX10" fmla="*/ 5064 w 34311"/>
                  <a:gd name="csY10" fmla="*/ 70793 h 708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4311" h="70810">
                    <a:moveTo>
                      <a:pt x="5064" y="70793"/>
                    </a:moveTo>
                    <a:lnTo>
                      <a:pt x="5064" y="70793"/>
                    </a:lnTo>
                    <a:cubicBezTo>
                      <a:pt x="7562" y="70807"/>
                      <a:pt x="9596" y="68786"/>
                      <a:pt x="9596" y="66288"/>
                    </a:cubicBezTo>
                    <a:cubicBezTo>
                      <a:pt x="9596" y="66155"/>
                      <a:pt x="9596" y="66009"/>
                      <a:pt x="9582" y="65876"/>
                    </a:cubicBezTo>
                    <a:cubicBezTo>
                      <a:pt x="9396" y="53276"/>
                      <a:pt x="10646" y="40703"/>
                      <a:pt x="13304" y="28396"/>
                    </a:cubicBezTo>
                    <a:cubicBezTo>
                      <a:pt x="15962" y="16169"/>
                      <a:pt x="31645" y="8992"/>
                      <a:pt x="31777" y="8992"/>
                    </a:cubicBezTo>
                    <a:cubicBezTo>
                      <a:pt x="34103" y="7743"/>
                      <a:pt x="34980" y="4846"/>
                      <a:pt x="33731" y="2506"/>
                    </a:cubicBezTo>
                    <a:cubicBezTo>
                      <a:pt x="32628" y="486"/>
                      <a:pt x="30249" y="-484"/>
                      <a:pt x="28056" y="221"/>
                    </a:cubicBezTo>
                    <a:cubicBezTo>
                      <a:pt x="16547" y="5151"/>
                      <a:pt x="7761" y="14853"/>
                      <a:pt x="4000" y="26802"/>
                    </a:cubicBezTo>
                    <a:cubicBezTo>
                      <a:pt x="1116" y="39893"/>
                      <a:pt x="-213" y="53276"/>
                      <a:pt x="13" y="66673"/>
                    </a:cubicBezTo>
                    <a:cubicBezTo>
                      <a:pt x="359" y="69158"/>
                      <a:pt x="2565" y="70953"/>
                      <a:pt x="5064" y="70793"/>
                    </a:cubicBezTo>
                    <a:close/>
                  </a:path>
                </a:pathLst>
              </a:custGeom>
              <a:solidFill>
                <a:srgbClr val="CD3333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63C1DE32-5A7A-FB5B-9B21-6ACA24B51248}"/>
                  </a:ext>
                </a:extLst>
              </p:cNvPr>
              <p:cNvSpPr/>
              <p:nvPr/>
            </p:nvSpPr>
            <p:spPr>
              <a:xfrm>
                <a:off x="4372725" y="4440972"/>
                <a:ext cx="46398" cy="63806"/>
              </a:xfrm>
              <a:custGeom>
                <a:avLst/>
                <a:gdLst>
                  <a:gd name="csX0" fmla="*/ 4397 w 46398"/>
                  <a:gd name="csY0" fmla="*/ 63798 h 63806"/>
                  <a:gd name="csX1" fmla="*/ 4397 w 46398"/>
                  <a:gd name="csY1" fmla="*/ 63798 h 63806"/>
                  <a:gd name="csX2" fmla="*/ 9049 w 46398"/>
                  <a:gd name="csY2" fmla="*/ 58881 h 63806"/>
                  <a:gd name="csX3" fmla="*/ 9049 w 46398"/>
                  <a:gd name="csY3" fmla="*/ 58881 h 63806"/>
                  <a:gd name="csX4" fmla="*/ 16226 w 46398"/>
                  <a:gd name="csY4" fmla="*/ 26319 h 63806"/>
                  <a:gd name="csX5" fmla="*/ 42807 w 46398"/>
                  <a:gd name="csY5" fmla="*/ 9440 h 63806"/>
                  <a:gd name="csX6" fmla="*/ 46263 w 46398"/>
                  <a:gd name="csY6" fmla="*/ 3725 h 63806"/>
                  <a:gd name="csX7" fmla="*/ 40787 w 46398"/>
                  <a:gd name="csY7" fmla="*/ 84 h 63806"/>
                  <a:gd name="csX8" fmla="*/ 40548 w 46398"/>
                  <a:gd name="csY8" fmla="*/ 137 h 63806"/>
                  <a:gd name="csX9" fmla="*/ 7986 w 46398"/>
                  <a:gd name="csY9" fmla="*/ 22199 h 63806"/>
                  <a:gd name="csX10" fmla="*/ 12 w 46398"/>
                  <a:gd name="csY10" fmla="*/ 59280 h 63806"/>
                  <a:gd name="csX11" fmla="*/ 4397 w 46398"/>
                  <a:gd name="csY11" fmla="*/ 63798 h 6380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</a:cxnLst>
                <a:rect l="l" t="t" r="r" b="b"/>
                <a:pathLst>
                  <a:path w="46398" h="63806">
                    <a:moveTo>
                      <a:pt x="4397" y="63798"/>
                    </a:moveTo>
                    <a:lnTo>
                      <a:pt x="4397" y="63798"/>
                    </a:lnTo>
                    <a:cubicBezTo>
                      <a:pt x="7042" y="63732"/>
                      <a:pt x="9116" y="61526"/>
                      <a:pt x="9049" y="58881"/>
                    </a:cubicBezTo>
                    <a:cubicBezTo>
                      <a:pt x="9049" y="58881"/>
                      <a:pt x="9049" y="58881"/>
                      <a:pt x="9049" y="58881"/>
                    </a:cubicBezTo>
                    <a:cubicBezTo>
                      <a:pt x="8823" y="47611"/>
                      <a:pt x="11282" y="36446"/>
                      <a:pt x="16226" y="26319"/>
                    </a:cubicBezTo>
                    <a:cubicBezTo>
                      <a:pt x="22592" y="17494"/>
                      <a:pt x="32108" y="11447"/>
                      <a:pt x="42807" y="9440"/>
                    </a:cubicBezTo>
                    <a:cubicBezTo>
                      <a:pt x="45319" y="8789"/>
                      <a:pt x="46847" y="6251"/>
                      <a:pt x="46263" y="3725"/>
                    </a:cubicBezTo>
                    <a:cubicBezTo>
                      <a:pt x="45757" y="1213"/>
                      <a:pt x="43299" y="-421"/>
                      <a:pt x="40787" y="84"/>
                    </a:cubicBezTo>
                    <a:cubicBezTo>
                      <a:pt x="40707" y="97"/>
                      <a:pt x="40627" y="110"/>
                      <a:pt x="40548" y="137"/>
                    </a:cubicBezTo>
                    <a:cubicBezTo>
                      <a:pt x="27270" y="3061"/>
                      <a:pt x="15615" y="10955"/>
                      <a:pt x="7986" y="22199"/>
                    </a:cubicBezTo>
                    <a:cubicBezTo>
                      <a:pt x="2444" y="33762"/>
                      <a:pt x="-294" y="46468"/>
                      <a:pt x="12" y="59280"/>
                    </a:cubicBezTo>
                    <a:cubicBezTo>
                      <a:pt x="12" y="61725"/>
                      <a:pt x="1952" y="63732"/>
                      <a:pt x="4397" y="63798"/>
                    </a:cubicBezTo>
                    <a:close/>
                  </a:path>
                </a:pathLst>
              </a:custGeom>
              <a:solidFill>
                <a:srgbClr val="AF1C1C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AF1C448B-36F7-0B77-41E5-8278268ACDAD}"/>
                  </a:ext>
                </a:extLst>
              </p:cNvPr>
              <p:cNvSpPr/>
              <p:nvPr/>
            </p:nvSpPr>
            <p:spPr>
              <a:xfrm>
                <a:off x="4352680" y="4439334"/>
                <a:ext cx="51644" cy="63051"/>
              </a:xfrm>
              <a:custGeom>
                <a:avLst/>
                <a:gdLst>
                  <a:gd name="csX0" fmla="*/ 5836 w 51644"/>
                  <a:gd name="csY0" fmla="*/ 63044 h 63051"/>
                  <a:gd name="csX1" fmla="*/ 9956 w 51644"/>
                  <a:gd name="csY1" fmla="*/ 58259 h 63051"/>
                  <a:gd name="csX2" fmla="*/ 19658 w 51644"/>
                  <a:gd name="csY2" fmla="*/ 25299 h 63051"/>
                  <a:gd name="csX3" fmla="*/ 47568 w 51644"/>
                  <a:gd name="csY3" fmla="*/ 9882 h 63051"/>
                  <a:gd name="csX4" fmla="*/ 51556 w 51644"/>
                  <a:gd name="csY4" fmla="*/ 4180 h 63051"/>
                  <a:gd name="csX5" fmla="*/ 51556 w 51644"/>
                  <a:gd name="csY5" fmla="*/ 4167 h 63051"/>
                  <a:gd name="csX6" fmla="*/ 45841 w 51644"/>
                  <a:gd name="csY6" fmla="*/ 47 h 63051"/>
                  <a:gd name="csX7" fmla="*/ 45841 w 51644"/>
                  <a:gd name="csY7" fmla="*/ 47 h 63051"/>
                  <a:gd name="csX8" fmla="*/ 11020 w 51644"/>
                  <a:gd name="csY8" fmla="*/ 20514 h 63051"/>
                  <a:gd name="csX9" fmla="*/ -12 w 51644"/>
                  <a:gd name="csY9" fmla="*/ 57993 h 63051"/>
                  <a:gd name="csX10" fmla="*/ 4773 w 51644"/>
                  <a:gd name="csY10" fmla="*/ 63044 h 630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51644" h="63051">
                    <a:moveTo>
                      <a:pt x="5836" y="63044"/>
                    </a:moveTo>
                    <a:cubicBezTo>
                      <a:pt x="8162" y="62605"/>
                      <a:pt x="9877" y="60625"/>
                      <a:pt x="9956" y="58259"/>
                    </a:cubicBezTo>
                    <a:cubicBezTo>
                      <a:pt x="10435" y="46644"/>
                      <a:pt x="13771" y="35320"/>
                      <a:pt x="19658" y="25299"/>
                    </a:cubicBezTo>
                    <a:cubicBezTo>
                      <a:pt x="26662" y="16793"/>
                      <a:pt x="36644" y="11291"/>
                      <a:pt x="47568" y="9882"/>
                    </a:cubicBezTo>
                    <a:cubicBezTo>
                      <a:pt x="50240" y="9417"/>
                      <a:pt x="52034" y="6865"/>
                      <a:pt x="51556" y="4180"/>
                    </a:cubicBezTo>
                    <a:cubicBezTo>
                      <a:pt x="51556" y="4180"/>
                      <a:pt x="51556" y="4167"/>
                      <a:pt x="51556" y="4167"/>
                    </a:cubicBezTo>
                    <a:cubicBezTo>
                      <a:pt x="51077" y="1469"/>
                      <a:pt x="48552" y="-352"/>
                      <a:pt x="45841" y="47"/>
                    </a:cubicBezTo>
                    <a:lnTo>
                      <a:pt x="45841" y="47"/>
                    </a:lnTo>
                    <a:cubicBezTo>
                      <a:pt x="44777" y="47"/>
                      <a:pt x="19260" y="4699"/>
                      <a:pt x="11020" y="20514"/>
                    </a:cubicBezTo>
                    <a:cubicBezTo>
                      <a:pt x="4414" y="31944"/>
                      <a:pt x="626" y="44796"/>
                      <a:pt x="-12" y="57993"/>
                    </a:cubicBezTo>
                    <a:cubicBezTo>
                      <a:pt x="-12" y="60678"/>
                      <a:pt x="2088" y="62898"/>
                      <a:pt x="4773" y="63044"/>
                    </a:cubicBezTo>
                    <a:close/>
                  </a:path>
                </a:pathLst>
              </a:custGeom>
              <a:solidFill>
                <a:srgbClr val="AF1C1C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56148C1-A543-868B-2C9B-D84246051289}"/>
                  </a:ext>
                </a:extLst>
              </p:cNvPr>
              <p:cNvSpPr/>
              <p:nvPr/>
            </p:nvSpPr>
            <p:spPr>
              <a:xfrm>
                <a:off x="4387199" y="4396261"/>
                <a:ext cx="125269" cy="72037"/>
              </a:xfrm>
              <a:custGeom>
                <a:avLst/>
                <a:gdLst>
                  <a:gd name="csX0" fmla="*/ 125221 w 125269"/>
                  <a:gd name="csY0" fmla="*/ 38469 h 72037"/>
                  <a:gd name="csX1" fmla="*/ 64350 w 125269"/>
                  <a:gd name="csY1" fmla="*/ 192 h 72037"/>
                  <a:gd name="csX2" fmla="*/ 24 w 125269"/>
                  <a:gd name="csY2" fmla="*/ 31956 h 72037"/>
                  <a:gd name="csX3" fmla="*/ 56243 w 125269"/>
                  <a:gd name="csY3" fmla="*/ 71828 h 72037"/>
                  <a:gd name="csX4" fmla="*/ 125221 w 125269"/>
                  <a:gd name="csY4" fmla="*/ 38469 h 720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5269" h="72037">
                    <a:moveTo>
                      <a:pt x="125221" y="38469"/>
                    </a:moveTo>
                    <a:cubicBezTo>
                      <a:pt x="126417" y="16008"/>
                      <a:pt x="98640" y="2053"/>
                      <a:pt x="64350" y="192"/>
                    </a:cubicBezTo>
                    <a:cubicBezTo>
                      <a:pt x="30061" y="-1669"/>
                      <a:pt x="1087" y="9495"/>
                      <a:pt x="24" y="31956"/>
                    </a:cubicBezTo>
                    <a:cubicBezTo>
                      <a:pt x="-1039" y="54417"/>
                      <a:pt x="21688" y="69834"/>
                      <a:pt x="56243" y="71828"/>
                    </a:cubicBezTo>
                    <a:cubicBezTo>
                      <a:pt x="90798" y="73822"/>
                      <a:pt x="124025" y="60930"/>
                      <a:pt x="125221" y="38469"/>
                    </a:cubicBezTo>
                    <a:close/>
                  </a:path>
                </a:pathLst>
              </a:custGeom>
              <a:solidFill>
                <a:srgbClr val="C62222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BD7A9605-5A7C-CC83-6719-BB9391B182F7}"/>
                  </a:ext>
                </a:extLst>
              </p:cNvPr>
              <p:cNvSpPr/>
              <p:nvPr/>
            </p:nvSpPr>
            <p:spPr>
              <a:xfrm>
                <a:off x="4387055" y="4397823"/>
                <a:ext cx="132104" cy="53382"/>
              </a:xfrm>
              <a:custGeom>
                <a:avLst/>
                <a:gdLst>
                  <a:gd name="csX0" fmla="*/ 34724 w 132104"/>
                  <a:gd name="csY0" fmla="*/ 358 h 53382"/>
                  <a:gd name="csX1" fmla="*/ 35 w 132104"/>
                  <a:gd name="csY1" fmla="*/ 23882 h 53382"/>
                  <a:gd name="csX2" fmla="*/ 117922 w 132104"/>
                  <a:gd name="csY2" fmla="*/ 52988 h 53382"/>
                  <a:gd name="csX3" fmla="*/ 131213 w 132104"/>
                  <a:gd name="csY3" fmla="*/ 34648 h 53382"/>
                  <a:gd name="csX4" fmla="*/ 34724 w 132104"/>
                  <a:gd name="csY4" fmla="*/ 358 h 533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32104" h="53382">
                    <a:moveTo>
                      <a:pt x="34724" y="358"/>
                    </a:moveTo>
                    <a:cubicBezTo>
                      <a:pt x="-2756" y="3681"/>
                      <a:pt x="35" y="23882"/>
                      <a:pt x="35" y="23882"/>
                    </a:cubicBezTo>
                    <a:cubicBezTo>
                      <a:pt x="35" y="23882"/>
                      <a:pt x="40704" y="-12933"/>
                      <a:pt x="117922" y="52988"/>
                    </a:cubicBezTo>
                    <a:cubicBezTo>
                      <a:pt x="117922" y="52988"/>
                      <a:pt x="136263" y="57640"/>
                      <a:pt x="131213" y="34648"/>
                    </a:cubicBezTo>
                    <a:cubicBezTo>
                      <a:pt x="108885" y="16971"/>
                      <a:pt x="72203" y="-2965"/>
                      <a:pt x="34724" y="358"/>
                    </a:cubicBezTo>
                    <a:close/>
                  </a:path>
                </a:pathLst>
              </a:custGeom>
              <a:solidFill>
                <a:srgbClr val="EAA16A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7F356C6-E0E6-79DE-DFB4-7EC8BF6FD507}"/>
                  </a:ext>
                </a:extLst>
              </p:cNvPr>
              <p:cNvSpPr/>
              <p:nvPr/>
            </p:nvSpPr>
            <p:spPr>
              <a:xfrm>
                <a:off x="4482794" y="4312598"/>
                <a:ext cx="13290" cy="13290"/>
              </a:xfrm>
              <a:custGeom>
                <a:avLst/>
                <a:gdLst>
                  <a:gd name="csX0" fmla="*/ -12 w 13290"/>
                  <a:gd name="csY0" fmla="*/ -8 h 13290"/>
                  <a:gd name="csX1" fmla="*/ -12 w 13290"/>
                  <a:gd name="csY1" fmla="*/ -8 h 132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</a:cxnLst>
                <a:rect l="l" t="t" r="r" b="b"/>
                <a:pathLst>
                  <a:path w="13290" h="13290">
                    <a:moveTo>
                      <a:pt x="-12" y="-8"/>
                    </a:moveTo>
                    <a:lnTo>
                      <a:pt x="-12" y="-8"/>
                    </a:ln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FA54996-769E-E279-8458-EF4A32FECF7E}"/>
                  </a:ext>
                </a:extLst>
              </p:cNvPr>
              <p:cNvSpPr/>
              <p:nvPr/>
            </p:nvSpPr>
            <p:spPr>
              <a:xfrm>
                <a:off x="4480976" y="4311508"/>
                <a:ext cx="2747" cy="2950"/>
              </a:xfrm>
              <a:custGeom>
                <a:avLst/>
                <a:gdLst>
                  <a:gd name="csX0" fmla="*/ 1540 w 2747"/>
                  <a:gd name="csY0" fmla="*/ 2544 h 2950"/>
                  <a:gd name="csX1" fmla="*/ 743 w 2747"/>
                  <a:gd name="csY1" fmla="*/ 2544 h 2950"/>
                  <a:gd name="csX2" fmla="*/ 78 w 2747"/>
                  <a:gd name="csY2" fmla="*/ 1481 h 2950"/>
                  <a:gd name="csX3" fmla="*/ 78 w 2747"/>
                  <a:gd name="csY3" fmla="*/ 152 h 2950"/>
                  <a:gd name="csX4" fmla="*/ 1274 w 2747"/>
                  <a:gd name="csY4" fmla="*/ 152 h 2950"/>
                  <a:gd name="csX5" fmla="*/ 2736 w 2747"/>
                  <a:gd name="csY5" fmla="*/ 1348 h 2950"/>
                  <a:gd name="csX6" fmla="*/ 1939 w 2747"/>
                  <a:gd name="csY6" fmla="*/ 2943 h 2950"/>
                  <a:gd name="csX7" fmla="*/ 1141 w 2747"/>
                  <a:gd name="csY7" fmla="*/ 2943 h 29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747" h="2950">
                    <a:moveTo>
                      <a:pt x="1540" y="2544"/>
                    </a:moveTo>
                    <a:lnTo>
                      <a:pt x="743" y="2544"/>
                    </a:lnTo>
                    <a:cubicBezTo>
                      <a:pt x="357" y="2318"/>
                      <a:pt x="105" y="1919"/>
                      <a:pt x="78" y="1481"/>
                    </a:cubicBezTo>
                    <a:cubicBezTo>
                      <a:pt x="-41" y="1042"/>
                      <a:pt x="-41" y="590"/>
                      <a:pt x="78" y="152"/>
                    </a:cubicBezTo>
                    <a:cubicBezTo>
                      <a:pt x="450" y="-61"/>
                      <a:pt x="902" y="-61"/>
                      <a:pt x="1274" y="152"/>
                    </a:cubicBezTo>
                    <a:cubicBezTo>
                      <a:pt x="1965" y="191"/>
                      <a:pt x="2564" y="670"/>
                      <a:pt x="2736" y="1348"/>
                    </a:cubicBezTo>
                    <a:cubicBezTo>
                      <a:pt x="2736" y="2012"/>
                      <a:pt x="2736" y="2677"/>
                      <a:pt x="1939" y="2943"/>
                    </a:cubicBezTo>
                    <a:lnTo>
                      <a:pt x="1141" y="2943"/>
                    </a:lnTo>
                    <a:close/>
                  </a:path>
                </a:pathLst>
              </a:custGeom>
              <a:solidFill>
                <a:srgbClr val="1D1D1B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CE8AFAD-D8EB-9DFD-D0A8-7DE47DCD5427}"/>
                  </a:ext>
                </a:extLst>
              </p:cNvPr>
              <p:cNvSpPr/>
              <p:nvPr/>
            </p:nvSpPr>
            <p:spPr>
              <a:xfrm>
                <a:off x="4482927" y="4312598"/>
                <a:ext cx="13290" cy="13290"/>
              </a:xfrm>
              <a:custGeom>
                <a:avLst/>
                <a:gdLst>
                  <a:gd name="csX0" fmla="*/ -12 w 13290"/>
                  <a:gd name="csY0" fmla="*/ -8 h 13290"/>
                  <a:gd name="csX1" fmla="*/ -12 w 13290"/>
                  <a:gd name="csY1" fmla="*/ -8 h 132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</a:cxnLst>
                <a:rect l="l" t="t" r="r" b="b"/>
                <a:pathLst>
                  <a:path w="13290" h="13290">
                    <a:moveTo>
                      <a:pt x="-12" y="-8"/>
                    </a:moveTo>
                    <a:lnTo>
                      <a:pt x="-12" y="-8"/>
                    </a:ln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EB580781-9D3D-F68E-CC96-917D529A1C41}"/>
                  </a:ext>
                </a:extLst>
              </p:cNvPr>
              <p:cNvSpPr/>
              <p:nvPr/>
            </p:nvSpPr>
            <p:spPr>
              <a:xfrm>
                <a:off x="4481049" y="4311268"/>
                <a:ext cx="3473" cy="2923"/>
              </a:xfrm>
              <a:custGeom>
                <a:avLst/>
                <a:gdLst>
                  <a:gd name="csX0" fmla="*/ 1468 w 3473"/>
                  <a:gd name="csY0" fmla="*/ 2783 h 2923"/>
                  <a:gd name="csX1" fmla="*/ 1468 w 3473"/>
                  <a:gd name="csY1" fmla="*/ 2783 h 2923"/>
                  <a:gd name="csX2" fmla="*/ 6 w 3473"/>
                  <a:gd name="csY2" fmla="*/ 1587 h 2923"/>
                  <a:gd name="csX3" fmla="*/ 936 w 3473"/>
                  <a:gd name="csY3" fmla="*/ -8 h 2923"/>
                  <a:gd name="csX4" fmla="*/ 1867 w 3473"/>
                  <a:gd name="csY4" fmla="*/ -8 h 2923"/>
                  <a:gd name="csX5" fmla="*/ 3462 w 3473"/>
                  <a:gd name="csY5" fmla="*/ 1454 h 2923"/>
                  <a:gd name="csX6" fmla="*/ 2000 w 3473"/>
                  <a:gd name="csY6" fmla="*/ 2916 h 2923"/>
                  <a:gd name="csX7" fmla="*/ 2000 w 3473"/>
                  <a:gd name="csY7" fmla="*/ 2916 h 292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3473" h="2923">
                    <a:moveTo>
                      <a:pt x="1468" y="2783"/>
                    </a:moveTo>
                    <a:lnTo>
                      <a:pt x="1468" y="2783"/>
                    </a:lnTo>
                    <a:cubicBezTo>
                      <a:pt x="777" y="2743"/>
                      <a:pt x="179" y="2265"/>
                      <a:pt x="6" y="1587"/>
                    </a:cubicBezTo>
                    <a:cubicBezTo>
                      <a:pt x="-100" y="896"/>
                      <a:pt x="285" y="231"/>
                      <a:pt x="936" y="-8"/>
                    </a:cubicBezTo>
                    <a:lnTo>
                      <a:pt x="1867" y="-8"/>
                    </a:lnTo>
                    <a:cubicBezTo>
                      <a:pt x="3329" y="-8"/>
                      <a:pt x="3462" y="1188"/>
                      <a:pt x="3462" y="1454"/>
                    </a:cubicBezTo>
                    <a:cubicBezTo>
                      <a:pt x="3395" y="2238"/>
                      <a:pt x="2784" y="2850"/>
                      <a:pt x="2000" y="2916"/>
                    </a:cubicBezTo>
                    <a:lnTo>
                      <a:pt x="2000" y="2916"/>
                    </a:lnTo>
                    <a:close/>
                  </a:path>
                </a:pathLst>
              </a:custGeom>
              <a:solidFill>
                <a:srgbClr val="1D1D1B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444EE402-DD31-C9D3-2486-E6C40B2073A3}"/>
                  </a:ext>
                </a:extLst>
              </p:cNvPr>
              <p:cNvSpPr/>
              <p:nvPr/>
            </p:nvSpPr>
            <p:spPr>
              <a:xfrm>
                <a:off x="4482927" y="4312598"/>
                <a:ext cx="13290" cy="13290"/>
              </a:xfrm>
              <a:custGeom>
                <a:avLst/>
                <a:gdLst>
                  <a:gd name="csX0" fmla="*/ -12 w 13290"/>
                  <a:gd name="csY0" fmla="*/ -8 h 13290"/>
                  <a:gd name="csX1" fmla="*/ -12 w 13290"/>
                  <a:gd name="csY1" fmla="*/ -8 h 132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</a:cxnLst>
                <a:rect l="l" t="t" r="r" b="b"/>
                <a:pathLst>
                  <a:path w="13290" h="13290">
                    <a:moveTo>
                      <a:pt x="-12" y="-8"/>
                    </a:moveTo>
                    <a:lnTo>
                      <a:pt x="-12" y="-8"/>
                    </a:ln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622B67E-13BE-29D0-65EB-6A1F61B86667}"/>
                  </a:ext>
                </a:extLst>
              </p:cNvPr>
              <p:cNvSpPr/>
              <p:nvPr/>
            </p:nvSpPr>
            <p:spPr>
              <a:xfrm>
                <a:off x="4481066" y="4311263"/>
                <a:ext cx="2955" cy="2796"/>
              </a:xfrm>
              <a:custGeom>
                <a:avLst/>
                <a:gdLst>
                  <a:gd name="csX0" fmla="*/ 1450 w 2955"/>
                  <a:gd name="csY0" fmla="*/ 2789 h 2796"/>
                  <a:gd name="csX1" fmla="*/ 1450 w 2955"/>
                  <a:gd name="csY1" fmla="*/ 2789 h 2796"/>
                  <a:gd name="csX2" fmla="*/ -12 w 2955"/>
                  <a:gd name="csY2" fmla="*/ 1327 h 2796"/>
                  <a:gd name="csX3" fmla="*/ 1304 w 2955"/>
                  <a:gd name="csY3" fmla="*/ -2 h 2796"/>
                  <a:gd name="csX4" fmla="*/ 1450 w 2955"/>
                  <a:gd name="csY4" fmla="*/ -2 h 2796"/>
                  <a:gd name="csX5" fmla="*/ 1450 w 2955"/>
                  <a:gd name="csY5" fmla="*/ -2 h 2796"/>
                  <a:gd name="csX6" fmla="*/ 2912 w 2955"/>
                  <a:gd name="csY6" fmla="*/ 1194 h 2796"/>
                  <a:gd name="csX7" fmla="*/ 1902 w 2955"/>
                  <a:gd name="csY7" fmla="*/ 2776 h 2796"/>
                  <a:gd name="csX8" fmla="*/ 1849 w 2955"/>
                  <a:gd name="csY8" fmla="*/ 2789 h 27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2955" h="2796">
                    <a:moveTo>
                      <a:pt x="1450" y="2789"/>
                    </a:moveTo>
                    <a:lnTo>
                      <a:pt x="1450" y="2789"/>
                    </a:lnTo>
                    <a:cubicBezTo>
                      <a:pt x="640" y="2789"/>
                      <a:pt x="-12" y="2138"/>
                      <a:pt x="-12" y="1327"/>
                    </a:cubicBezTo>
                    <a:cubicBezTo>
                      <a:pt x="-12" y="596"/>
                      <a:pt x="573" y="-2"/>
                      <a:pt x="1304" y="-2"/>
                    </a:cubicBezTo>
                    <a:cubicBezTo>
                      <a:pt x="1357" y="-15"/>
                      <a:pt x="1411" y="-2"/>
                      <a:pt x="1450" y="-2"/>
                    </a:cubicBezTo>
                    <a:lnTo>
                      <a:pt x="1450" y="-2"/>
                    </a:lnTo>
                    <a:cubicBezTo>
                      <a:pt x="1450" y="-2"/>
                      <a:pt x="2912" y="-2"/>
                      <a:pt x="2912" y="1194"/>
                    </a:cubicBezTo>
                    <a:cubicBezTo>
                      <a:pt x="3072" y="1912"/>
                      <a:pt x="2620" y="2616"/>
                      <a:pt x="1902" y="2776"/>
                    </a:cubicBezTo>
                    <a:cubicBezTo>
                      <a:pt x="1889" y="2789"/>
                      <a:pt x="1862" y="2789"/>
                      <a:pt x="1849" y="2789"/>
                    </a:cubicBezTo>
                    <a:close/>
                  </a:path>
                </a:pathLst>
              </a:custGeom>
              <a:solidFill>
                <a:srgbClr val="1D1D1B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BA7A9AC-C53E-35E2-DF11-76C8BD8FFA79}"/>
                  </a:ext>
                </a:extLst>
              </p:cNvPr>
              <p:cNvSpPr/>
              <p:nvPr/>
            </p:nvSpPr>
            <p:spPr>
              <a:xfrm>
                <a:off x="4482794" y="4301832"/>
                <a:ext cx="36150" cy="24055"/>
              </a:xfrm>
              <a:custGeom>
                <a:avLst/>
                <a:gdLst>
                  <a:gd name="csX0" fmla="*/ 30557 w 36150"/>
                  <a:gd name="csY0" fmla="*/ -8 h 24055"/>
                  <a:gd name="csX1" fmla="*/ -12 w 36150"/>
                  <a:gd name="csY1" fmla="*/ 10757 h 24055"/>
                  <a:gd name="csX2" fmla="*/ -12 w 36150"/>
                  <a:gd name="csY2" fmla="*/ 10757 h 24055"/>
                  <a:gd name="csX3" fmla="*/ 36139 w 36150"/>
                  <a:gd name="csY3" fmla="*/ 24048 h 24055"/>
                  <a:gd name="csX4" fmla="*/ 36139 w 36150"/>
                  <a:gd name="csY4" fmla="*/ 24048 h 240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6150" h="24055">
                    <a:moveTo>
                      <a:pt x="30557" y="-8"/>
                    </a:moveTo>
                    <a:lnTo>
                      <a:pt x="-12" y="10757"/>
                    </a:lnTo>
                    <a:lnTo>
                      <a:pt x="-12" y="10757"/>
                    </a:lnTo>
                    <a:cubicBezTo>
                      <a:pt x="13239" y="10717"/>
                      <a:pt x="26065" y="15436"/>
                      <a:pt x="36139" y="24048"/>
                    </a:cubicBezTo>
                    <a:lnTo>
                      <a:pt x="36139" y="24048"/>
                    </a:lnTo>
                    <a:close/>
                  </a:path>
                </a:pathLst>
              </a:custGeom>
              <a:solidFill>
                <a:srgbClr val="FFD9B6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957F7647-22F5-FEDF-0967-F6469D6D79AD}"/>
                  </a:ext>
                </a:extLst>
              </p:cNvPr>
              <p:cNvSpPr/>
              <p:nvPr/>
            </p:nvSpPr>
            <p:spPr>
              <a:xfrm>
                <a:off x="4375344" y="4339426"/>
                <a:ext cx="163788" cy="93051"/>
              </a:xfrm>
              <a:custGeom>
                <a:avLst/>
                <a:gdLst>
                  <a:gd name="csX0" fmla="*/ 44840 w 163788"/>
                  <a:gd name="csY0" fmla="*/ 5459 h 93051"/>
                  <a:gd name="csX1" fmla="*/ 11746 w 163788"/>
                  <a:gd name="csY1" fmla="*/ 82278 h 93051"/>
                  <a:gd name="csX2" fmla="*/ 46435 w 163788"/>
                  <a:gd name="csY2" fmla="*/ 58754 h 93051"/>
                  <a:gd name="csX3" fmla="*/ 143190 w 163788"/>
                  <a:gd name="csY3" fmla="*/ 93044 h 93051"/>
                  <a:gd name="csX4" fmla="*/ 151828 w 163788"/>
                  <a:gd name="csY4" fmla="*/ 37223 h 93051"/>
                  <a:gd name="csX5" fmla="*/ 44840 w 163788"/>
                  <a:gd name="csY5" fmla="*/ 5459 h 930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63788" h="93051">
                    <a:moveTo>
                      <a:pt x="44840" y="5459"/>
                    </a:moveTo>
                    <a:cubicBezTo>
                      <a:pt x="44840" y="5459"/>
                      <a:pt x="-27726" y="34831"/>
                      <a:pt x="11746" y="82278"/>
                    </a:cubicBezTo>
                    <a:cubicBezTo>
                      <a:pt x="11746" y="82278"/>
                      <a:pt x="8955" y="62077"/>
                      <a:pt x="46435" y="58754"/>
                    </a:cubicBezTo>
                    <a:cubicBezTo>
                      <a:pt x="83914" y="55432"/>
                      <a:pt x="120596" y="75367"/>
                      <a:pt x="143190" y="93044"/>
                    </a:cubicBezTo>
                    <a:cubicBezTo>
                      <a:pt x="143190" y="93044"/>
                      <a:pt x="183061" y="73374"/>
                      <a:pt x="151828" y="37223"/>
                    </a:cubicBezTo>
                    <a:cubicBezTo>
                      <a:pt x="126842" y="4529"/>
                      <a:pt x="83621" y="-8310"/>
                      <a:pt x="44840" y="5459"/>
                    </a:cubicBezTo>
                    <a:close/>
                  </a:path>
                </a:pathLst>
              </a:custGeom>
              <a:solidFill>
                <a:srgbClr val="F7BA84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74C68F26-7DB1-91B9-711A-F62C4DB0C77F}"/>
                  </a:ext>
                </a:extLst>
              </p:cNvPr>
              <p:cNvSpPr/>
              <p:nvPr/>
            </p:nvSpPr>
            <p:spPr>
              <a:xfrm>
                <a:off x="4420116" y="4312598"/>
                <a:ext cx="117200" cy="64193"/>
              </a:xfrm>
              <a:custGeom>
                <a:avLst/>
                <a:gdLst>
                  <a:gd name="csX0" fmla="*/ 62799 w 117200"/>
                  <a:gd name="csY0" fmla="*/ -8 h 64193"/>
                  <a:gd name="csX1" fmla="*/ 62799 w 117200"/>
                  <a:gd name="csY1" fmla="*/ -8 h 64193"/>
                  <a:gd name="csX2" fmla="*/ 466 w 117200"/>
                  <a:gd name="csY2" fmla="*/ 32421 h 64193"/>
                  <a:gd name="csX3" fmla="*/ 107455 w 117200"/>
                  <a:gd name="csY3" fmla="*/ 64185 h 64193"/>
                  <a:gd name="csX4" fmla="*/ 99348 w 117200"/>
                  <a:gd name="csY4" fmla="*/ 13681 h 64193"/>
                  <a:gd name="csX5" fmla="*/ 62799 w 117200"/>
                  <a:gd name="csY5" fmla="*/ -8 h 6419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7200" h="64193">
                    <a:moveTo>
                      <a:pt x="62799" y="-8"/>
                    </a:moveTo>
                    <a:lnTo>
                      <a:pt x="62799" y="-8"/>
                    </a:lnTo>
                    <a:cubicBezTo>
                      <a:pt x="56021" y="-8"/>
                      <a:pt x="-6046" y="922"/>
                      <a:pt x="466" y="32421"/>
                    </a:cubicBezTo>
                    <a:cubicBezTo>
                      <a:pt x="39248" y="18652"/>
                      <a:pt x="82469" y="31491"/>
                      <a:pt x="107455" y="64185"/>
                    </a:cubicBezTo>
                    <a:cubicBezTo>
                      <a:pt x="107455" y="64185"/>
                      <a:pt x="134036" y="53287"/>
                      <a:pt x="99348" y="13681"/>
                    </a:cubicBezTo>
                    <a:cubicBezTo>
                      <a:pt x="89234" y="4843"/>
                      <a:pt x="76236" y="-21"/>
                      <a:pt x="62799" y="-8"/>
                    </a:cubicBezTo>
                    <a:close/>
                  </a:path>
                </a:pathLst>
              </a:custGeom>
              <a:solidFill>
                <a:srgbClr val="FFCC9A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48236E13-CEA4-05FD-5F4C-0A308AD4D779}"/>
                  </a:ext>
                </a:extLst>
              </p:cNvPr>
              <p:cNvSpPr/>
              <p:nvPr/>
            </p:nvSpPr>
            <p:spPr>
              <a:xfrm>
                <a:off x="4487272" y="4317633"/>
                <a:ext cx="32077" cy="61151"/>
              </a:xfrm>
              <a:custGeom>
                <a:avLst/>
                <a:gdLst>
                  <a:gd name="csX0" fmla="*/ 25281 w 32077"/>
                  <a:gd name="csY0" fmla="*/ 61143 h 61151"/>
                  <a:gd name="csX1" fmla="*/ 10927 w 32077"/>
                  <a:gd name="csY1" fmla="*/ 3595 h 61151"/>
                  <a:gd name="csX2" fmla="*/ 694 w 32077"/>
                  <a:gd name="csY2" fmla="*/ 3595 h 61151"/>
                  <a:gd name="csX3" fmla="*/ 10794 w 32077"/>
                  <a:gd name="csY3" fmla="*/ 24462 h 61151"/>
                  <a:gd name="csX4" fmla="*/ 10794 w 32077"/>
                  <a:gd name="csY4" fmla="*/ 36955 h 61151"/>
                  <a:gd name="csX5" fmla="*/ 10794 w 32077"/>
                  <a:gd name="csY5" fmla="*/ 52371 h 61151"/>
                  <a:gd name="csX6" fmla="*/ 25281 w 32077"/>
                  <a:gd name="csY6" fmla="*/ 61143 h 611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32077" h="61151">
                    <a:moveTo>
                      <a:pt x="25281" y="61143"/>
                    </a:moveTo>
                    <a:cubicBezTo>
                      <a:pt x="25281" y="61143"/>
                      <a:pt x="47742" y="31638"/>
                      <a:pt x="10927" y="3595"/>
                    </a:cubicBezTo>
                    <a:cubicBezTo>
                      <a:pt x="10927" y="3595"/>
                      <a:pt x="-3293" y="-4512"/>
                      <a:pt x="694" y="3595"/>
                    </a:cubicBezTo>
                    <a:cubicBezTo>
                      <a:pt x="4681" y="11703"/>
                      <a:pt x="17440" y="19278"/>
                      <a:pt x="10794" y="24462"/>
                    </a:cubicBezTo>
                    <a:cubicBezTo>
                      <a:pt x="4149" y="29645"/>
                      <a:pt x="12921" y="28847"/>
                      <a:pt x="10794" y="36955"/>
                    </a:cubicBezTo>
                    <a:cubicBezTo>
                      <a:pt x="8668" y="45062"/>
                      <a:pt x="7206" y="43733"/>
                      <a:pt x="10794" y="52371"/>
                    </a:cubicBezTo>
                    <a:cubicBezTo>
                      <a:pt x="13758" y="57621"/>
                      <a:pt x="19247" y="60944"/>
                      <a:pt x="25281" y="61143"/>
                    </a:cubicBezTo>
                    <a:close/>
                  </a:path>
                </a:pathLst>
              </a:custGeom>
              <a:solidFill>
                <a:srgbClr val="E82E2E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95E59E40-1683-155F-1A3F-8A9EA19CB416}"/>
                  </a:ext>
                </a:extLst>
              </p:cNvPr>
              <p:cNvSpPr/>
              <p:nvPr/>
            </p:nvSpPr>
            <p:spPr>
              <a:xfrm>
                <a:off x="4465120" y="4318664"/>
                <a:ext cx="38671" cy="67876"/>
              </a:xfrm>
              <a:custGeom>
                <a:avLst/>
                <a:gdLst>
                  <a:gd name="csX0" fmla="*/ 32548 w 38671"/>
                  <a:gd name="csY0" fmla="*/ 58917 h 67876"/>
                  <a:gd name="csX1" fmla="*/ 36269 w 38671"/>
                  <a:gd name="csY1" fmla="*/ 43234 h 67876"/>
                  <a:gd name="csX2" fmla="*/ 24042 w 38671"/>
                  <a:gd name="csY2" fmla="*/ 33000 h 67876"/>
                  <a:gd name="csX3" fmla="*/ 21517 w 38671"/>
                  <a:gd name="csY3" fmla="*/ 20773 h 67876"/>
                  <a:gd name="csX4" fmla="*/ 12745 w 38671"/>
                  <a:gd name="csY4" fmla="*/ 9077 h 67876"/>
                  <a:gd name="csX5" fmla="*/ 7296 w 38671"/>
                  <a:gd name="csY5" fmla="*/ 1767 h 67876"/>
                  <a:gd name="csX6" fmla="*/ 14207 w 38671"/>
                  <a:gd name="csY6" fmla="*/ 62106 h 67876"/>
                  <a:gd name="csX7" fmla="*/ 32548 w 38671"/>
                  <a:gd name="csY7" fmla="*/ 58917 h 6787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38671" h="67876">
                    <a:moveTo>
                      <a:pt x="32548" y="58917"/>
                    </a:moveTo>
                    <a:cubicBezTo>
                      <a:pt x="32548" y="58917"/>
                      <a:pt x="43313" y="48284"/>
                      <a:pt x="36269" y="43234"/>
                    </a:cubicBezTo>
                    <a:cubicBezTo>
                      <a:pt x="29225" y="38184"/>
                      <a:pt x="22979" y="40842"/>
                      <a:pt x="24042" y="33000"/>
                    </a:cubicBezTo>
                    <a:cubicBezTo>
                      <a:pt x="25105" y="25159"/>
                      <a:pt x="27099" y="24893"/>
                      <a:pt x="21517" y="20773"/>
                    </a:cubicBezTo>
                    <a:cubicBezTo>
                      <a:pt x="15935" y="16653"/>
                      <a:pt x="11682" y="14261"/>
                      <a:pt x="12745" y="9077"/>
                    </a:cubicBezTo>
                    <a:cubicBezTo>
                      <a:pt x="13808" y="3894"/>
                      <a:pt x="12745" y="-3416"/>
                      <a:pt x="7296" y="1767"/>
                    </a:cubicBezTo>
                    <a:cubicBezTo>
                      <a:pt x="1847" y="6951"/>
                      <a:pt x="-8919" y="47487"/>
                      <a:pt x="14207" y="62106"/>
                    </a:cubicBezTo>
                    <a:cubicBezTo>
                      <a:pt x="37332" y="76726"/>
                      <a:pt x="32548" y="58917"/>
                      <a:pt x="32548" y="58917"/>
                    </a:cubicBezTo>
                    <a:close/>
                  </a:path>
                </a:pathLst>
              </a:custGeom>
              <a:solidFill>
                <a:srgbClr val="DB2A2A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63FCC3FC-2B02-F42E-36AC-76F2C8AE9128}"/>
                  </a:ext>
                </a:extLst>
              </p:cNvPr>
              <p:cNvSpPr/>
              <p:nvPr/>
            </p:nvSpPr>
            <p:spPr>
              <a:xfrm>
                <a:off x="4484658" y="4371159"/>
                <a:ext cx="33026" cy="51483"/>
              </a:xfrm>
              <a:custGeom>
                <a:avLst/>
                <a:gdLst>
                  <a:gd name="csX0" fmla="*/ 9421 w 33026"/>
                  <a:gd name="csY0" fmla="*/ 51476 h 51483"/>
                  <a:gd name="csX1" fmla="*/ 32946 w 33026"/>
                  <a:gd name="csY1" fmla="*/ 20243 h 51483"/>
                  <a:gd name="csX2" fmla="*/ 8225 w 33026"/>
                  <a:gd name="csY2" fmla="*/ 2833 h 51483"/>
                  <a:gd name="csX3" fmla="*/ 1314 w 33026"/>
                  <a:gd name="csY3" fmla="*/ 48286 h 51483"/>
                  <a:gd name="csX4" fmla="*/ 9421 w 33026"/>
                  <a:gd name="csY4" fmla="*/ 51476 h 514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3026" h="51483">
                    <a:moveTo>
                      <a:pt x="9421" y="51476"/>
                    </a:moveTo>
                    <a:cubicBezTo>
                      <a:pt x="22486" y="46279"/>
                      <a:pt x="31563" y="34238"/>
                      <a:pt x="32946" y="20243"/>
                    </a:cubicBezTo>
                    <a:cubicBezTo>
                      <a:pt x="34142" y="-2749"/>
                      <a:pt x="19655" y="-2218"/>
                      <a:pt x="8225" y="2833"/>
                    </a:cubicBezTo>
                    <a:cubicBezTo>
                      <a:pt x="-3205" y="7883"/>
                      <a:pt x="251" y="47622"/>
                      <a:pt x="1314" y="48286"/>
                    </a:cubicBezTo>
                    <a:cubicBezTo>
                      <a:pt x="2377" y="48951"/>
                      <a:pt x="9421" y="51476"/>
                      <a:pt x="9421" y="51476"/>
                    </a:cubicBezTo>
                    <a:close/>
                  </a:path>
                </a:pathLst>
              </a:custGeom>
              <a:solidFill>
                <a:srgbClr val="BC2222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2EB02C1-57CB-418D-4EB5-0F5A7176612C}"/>
                  </a:ext>
                </a:extLst>
              </p:cNvPr>
              <p:cNvSpPr/>
              <p:nvPr/>
            </p:nvSpPr>
            <p:spPr>
              <a:xfrm>
                <a:off x="4446610" y="4410630"/>
                <a:ext cx="51070" cy="26116"/>
              </a:xfrm>
              <a:custGeom>
                <a:avLst/>
                <a:gdLst>
                  <a:gd name="csX0" fmla="*/ 30192 w 51070"/>
                  <a:gd name="csY0" fmla="*/ 44 h 26116"/>
                  <a:gd name="csX1" fmla="*/ 1484 w 51070"/>
                  <a:gd name="csY1" fmla="*/ 11208 h 26116"/>
                  <a:gd name="csX2" fmla="*/ 29527 w 51070"/>
                  <a:gd name="csY2" fmla="*/ 24499 h 26116"/>
                  <a:gd name="csX3" fmla="*/ 51058 w 51070"/>
                  <a:gd name="csY3" fmla="*/ 8949 h 26116"/>
                  <a:gd name="csX4" fmla="*/ 30192 w 51070"/>
                  <a:gd name="csY4" fmla="*/ 44 h 261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1070" h="26116">
                    <a:moveTo>
                      <a:pt x="30192" y="44"/>
                    </a:moveTo>
                    <a:cubicBezTo>
                      <a:pt x="19546" y="-49"/>
                      <a:pt x="9273" y="3951"/>
                      <a:pt x="1484" y="11208"/>
                    </a:cubicBezTo>
                    <a:cubicBezTo>
                      <a:pt x="-5958" y="27157"/>
                      <a:pt x="16104" y="27821"/>
                      <a:pt x="29527" y="24499"/>
                    </a:cubicBezTo>
                    <a:cubicBezTo>
                      <a:pt x="40691" y="22106"/>
                      <a:pt x="51191" y="14797"/>
                      <a:pt x="51058" y="8949"/>
                    </a:cubicBezTo>
                    <a:cubicBezTo>
                      <a:pt x="50925" y="3101"/>
                      <a:pt x="41090" y="-488"/>
                      <a:pt x="30192" y="44"/>
                    </a:cubicBezTo>
                    <a:close/>
                  </a:path>
                </a:pathLst>
              </a:custGeom>
              <a:solidFill>
                <a:srgbClr val="DB2A2A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E6A84577-650D-50FB-41D4-9301FEB82AC5}"/>
                  </a:ext>
                </a:extLst>
              </p:cNvPr>
              <p:cNvSpPr/>
              <p:nvPr/>
            </p:nvSpPr>
            <p:spPr>
              <a:xfrm>
                <a:off x="4402204" y="4429820"/>
                <a:ext cx="35585" cy="20310"/>
              </a:xfrm>
              <a:custGeom>
                <a:avLst/>
                <a:gdLst>
                  <a:gd name="csX0" fmla="*/ 17050 w 35585"/>
                  <a:gd name="csY0" fmla="*/ 11289 h 20310"/>
                  <a:gd name="csX1" fmla="*/ 38 w 35585"/>
                  <a:gd name="csY1" fmla="*/ -8 h 20310"/>
                  <a:gd name="csX2" fmla="*/ 38 w 35585"/>
                  <a:gd name="csY2" fmla="*/ 2783 h 20310"/>
                  <a:gd name="csX3" fmla="*/ 18140 w 35585"/>
                  <a:gd name="csY3" fmla="*/ 20300 h 20310"/>
                  <a:gd name="csX4" fmla="*/ 35524 w 35585"/>
                  <a:gd name="csY4" fmla="*/ 4644 h 20310"/>
                  <a:gd name="csX5" fmla="*/ 35524 w 35585"/>
                  <a:gd name="csY5" fmla="*/ 1720 h 20310"/>
                  <a:gd name="csX6" fmla="*/ 17050 w 35585"/>
                  <a:gd name="csY6" fmla="*/ 11289 h 203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35585" h="20310">
                    <a:moveTo>
                      <a:pt x="17050" y="11289"/>
                    </a:moveTo>
                    <a:cubicBezTo>
                      <a:pt x="9514" y="11675"/>
                      <a:pt x="2603" y="7089"/>
                      <a:pt x="38" y="-8"/>
                    </a:cubicBezTo>
                    <a:cubicBezTo>
                      <a:pt x="-28" y="923"/>
                      <a:pt x="-28" y="1853"/>
                      <a:pt x="38" y="2783"/>
                    </a:cubicBezTo>
                    <a:cubicBezTo>
                      <a:pt x="198" y="12618"/>
                      <a:pt x="8305" y="20460"/>
                      <a:pt x="18140" y="20300"/>
                    </a:cubicBezTo>
                    <a:cubicBezTo>
                      <a:pt x="27031" y="20154"/>
                      <a:pt x="34447" y="13469"/>
                      <a:pt x="35524" y="4644"/>
                    </a:cubicBezTo>
                    <a:cubicBezTo>
                      <a:pt x="35590" y="3674"/>
                      <a:pt x="35590" y="2690"/>
                      <a:pt x="35524" y="1720"/>
                    </a:cubicBezTo>
                    <a:cubicBezTo>
                      <a:pt x="32228" y="8711"/>
                      <a:pt x="24666" y="12631"/>
                      <a:pt x="17050" y="11289"/>
                    </a:cubicBezTo>
                    <a:close/>
                  </a:path>
                </a:pathLst>
              </a:custGeom>
              <a:solidFill>
                <a:srgbClr val="700F0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A0789609-52E6-4197-8CED-771DD199F111}"/>
                  </a:ext>
                </a:extLst>
              </p:cNvPr>
              <p:cNvSpPr/>
              <p:nvPr/>
            </p:nvSpPr>
            <p:spPr>
              <a:xfrm>
                <a:off x="4404772" y="4378367"/>
                <a:ext cx="11837" cy="39626"/>
              </a:xfrm>
              <a:custGeom>
                <a:avLst/>
                <a:gdLst>
                  <a:gd name="csX0" fmla="*/ 10229 w 11837"/>
                  <a:gd name="csY0" fmla="*/ 34699 h 39626"/>
                  <a:gd name="csX1" fmla="*/ 4913 w 11837"/>
                  <a:gd name="csY1" fmla="*/ 39617 h 39626"/>
                  <a:gd name="csX2" fmla="*/ 4913 w 11837"/>
                  <a:gd name="csY2" fmla="*/ 39617 h 39626"/>
                  <a:gd name="csX3" fmla="*/ -5 w 11837"/>
                  <a:gd name="csY3" fmla="*/ 34181 h 39626"/>
                  <a:gd name="csX4" fmla="*/ -5 w 11837"/>
                  <a:gd name="csY4" fmla="*/ 34168 h 39626"/>
                  <a:gd name="csX5" fmla="*/ 1457 w 11837"/>
                  <a:gd name="csY5" fmla="*/ 4796 h 39626"/>
                  <a:gd name="csX6" fmla="*/ 6747 w 11837"/>
                  <a:gd name="csY6" fmla="*/ -2 h 39626"/>
                  <a:gd name="csX7" fmla="*/ 6906 w 11837"/>
                  <a:gd name="csY7" fmla="*/ 11 h 39626"/>
                  <a:gd name="csX8" fmla="*/ 6906 w 11837"/>
                  <a:gd name="csY8" fmla="*/ 11 h 39626"/>
                  <a:gd name="csX9" fmla="*/ 11824 w 11837"/>
                  <a:gd name="csY9" fmla="*/ 5181 h 39626"/>
                  <a:gd name="csX10" fmla="*/ 11824 w 11837"/>
                  <a:gd name="csY10" fmla="*/ 5328 h 3962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1837" h="39626">
                    <a:moveTo>
                      <a:pt x="10229" y="34699"/>
                    </a:moveTo>
                    <a:cubicBezTo>
                      <a:pt x="10083" y="37504"/>
                      <a:pt x="7730" y="39697"/>
                      <a:pt x="4913" y="39617"/>
                    </a:cubicBezTo>
                    <a:lnTo>
                      <a:pt x="4913" y="39617"/>
                    </a:lnTo>
                    <a:cubicBezTo>
                      <a:pt x="2055" y="39471"/>
                      <a:pt x="-151" y="37038"/>
                      <a:pt x="-5" y="34181"/>
                    </a:cubicBezTo>
                    <a:cubicBezTo>
                      <a:pt x="-5" y="34181"/>
                      <a:pt x="-5" y="34168"/>
                      <a:pt x="-5" y="34168"/>
                    </a:cubicBezTo>
                    <a:lnTo>
                      <a:pt x="1457" y="4796"/>
                    </a:lnTo>
                    <a:cubicBezTo>
                      <a:pt x="1590" y="2005"/>
                      <a:pt x="3969" y="-135"/>
                      <a:pt x="6747" y="-2"/>
                    </a:cubicBezTo>
                    <a:cubicBezTo>
                      <a:pt x="6800" y="-2"/>
                      <a:pt x="6853" y="11"/>
                      <a:pt x="6906" y="11"/>
                    </a:cubicBezTo>
                    <a:lnTo>
                      <a:pt x="6906" y="11"/>
                    </a:lnTo>
                    <a:cubicBezTo>
                      <a:pt x="9697" y="78"/>
                      <a:pt x="11904" y="2404"/>
                      <a:pt x="11824" y="5181"/>
                    </a:cubicBezTo>
                    <a:cubicBezTo>
                      <a:pt x="11824" y="5234"/>
                      <a:pt x="11824" y="5274"/>
                      <a:pt x="11824" y="5328"/>
                    </a:cubicBezTo>
                    <a:close/>
                  </a:path>
                </a:pathLst>
              </a:custGeom>
              <a:solidFill>
                <a:srgbClr val="AF1C1C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64BF9614-CC23-E1CA-4E5D-E2687A86B2B1}"/>
                  </a:ext>
                </a:extLst>
              </p:cNvPr>
              <p:cNvSpPr/>
              <p:nvPr/>
            </p:nvSpPr>
            <p:spPr>
              <a:xfrm>
                <a:off x="4399115" y="4362570"/>
                <a:ext cx="26583" cy="26583"/>
              </a:xfrm>
              <a:custGeom>
                <a:avLst/>
                <a:gdLst>
                  <a:gd name="csX0" fmla="*/ 26519 w 26583"/>
                  <a:gd name="csY0" fmla="*/ 14479 h 26583"/>
                  <a:gd name="csX1" fmla="*/ 12085 w 26583"/>
                  <a:gd name="csY1" fmla="*/ 26520 h 26583"/>
                  <a:gd name="csX2" fmla="*/ 44 w 26583"/>
                  <a:gd name="csY2" fmla="*/ 12087 h 26583"/>
                  <a:gd name="csX3" fmla="*/ 13228 w 26583"/>
                  <a:gd name="csY3" fmla="*/ -8 h 26583"/>
                  <a:gd name="csX4" fmla="*/ 26572 w 26583"/>
                  <a:gd name="csY4" fmla="*/ 13230 h 26583"/>
                  <a:gd name="csX5" fmla="*/ 26519 w 26583"/>
                  <a:gd name="csY5" fmla="*/ 14479 h 265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26583" h="26583">
                    <a:moveTo>
                      <a:pt x="26519" y="14479"/>
                    </a:moveTo>
                    <a:cubicBezTo>
                      <a:pt x="25854" y="21789"/>
                      <a:pt x="19395" y="27185"/>
                      <a:pt x="12085" y="26520"/>
                    </a:cubicBezTo>
                    <a:cubicBezTo>
                      <a:pt x="4775" y="25856"/>
                      <a:pt x="-621" y="19396"/>
                      <a:pt x="44" y="12087"/>
                    </a:cubicBezTo>
                    <a:cubicBezTo>
                      <a:pt x="669" y="5255"/>
                      <a:pt x="6370" y="19"/>
                      <a:pt x="13228" y="-8"/>
                    </a:cubicBezTo>
                    <a:cubicBezTo>
                      <a:pt x="20564" y="-34"/>
                      <a:pt x="26545" y="5893"/>
                      <a:pt x="26572" y="13230"/>
                    </a:cubicBezTo>
                    <a:cubicBezTo>
                      <a:pt x="26572" y="13642"/>
                      <a:pt x="26558" y="14067"/>
                      <a:pt x="26519" y="144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DD2742E0-6053-C1C9-A434-1B831E5C7AE6}"/>
                  </a:ext>
                </a:extLst>
              </p:cNvPr>
              <p:cNvSpPr/>
              <p:nvPr/>
            </p:nvSpPr>
            <p:spPr>
              <a:xfrm>
                <a:off x="4404369" y="4368805"/>
                <a:ext cx="14908" cy="14908"/>
              </a:xfrm>
              <a:custGeom>
                <a:avLst/>
                <a:gdLst>
                  <a:gd name="csX0" fmla="*/ 14885 w 14908"/>
                  <a:gd name="csY0" fmla="*/ 7845 h 14908"/>
                  <a:gd name="csX1" fmla="*/ 7044 w 14908"/>
                  <a:gd name="csY1" fmla="*/ 14889 h 14908"/>
                  <a:gd name="csX2" fmla="*/ 0 w 14908"/>
                  <a:gd name="csY2" fmla="*/ 7047 h 14908"/>
                  <a:gd name="csX3" fmla="*/ 7841 w 14908"/>
                  <a:gd name="csY3" fmla="*/ 4 h 14908"/>
                  <a:gd name="csX4" fmla="*/ 14885 w 14908"/>
                  <a:gd name="csY4" fmla="*/ 7845 h 149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4908" h="14908">
                    <a:moveTo>
                      <a:pt x="14885" y="7845"/>
                    </a:moveTo>
                    <a:cubicBezTo>
                      <a:pt x="14659" y="11952"/>
                      <a:pt x="11151" y="15115"/>
                      <a:pt x="7044" y="14889"/>
                    </a:cubicBezTo>
                    <a:cubicBezTo>
                      <a:pt x="2937" y="14663"/>
                      <a:pt x="-226" y="11154"/>
                      <a:pt x="0" y="7047"/>
                    </a:cubicBezTo>
                    <a:cubicBezTo>
                      <a:pt x="226" y="2941"/>
                      <a:pt x="3734" y="-222"/>
                      <a:pt x="7841" y="4"/>
                    </a:cubicBezTo>
                    <a:cubicBezTo>
                      <a:pt x="11948" y="229"/>
                      <a:pt x="15111" y="3738"/>
                      <a:pt x="14885" y="7845"/>
                    </a:cubicBezTo>
                    <a:close/>
                  </a:path>
                </a:pathLst>
              </a:custGeom>
              <a:solidFill>
                <a:srgbClr val="3F2724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65DCFF3-5EEF-10CB-C6F9-1EA9F1745C36}"/>
                  </a:ext>
                </a:extLst>
              </p:cNvPr>
              <p:cNvSpPr/>
              <p:nvPr/>
            </p:nvSpPr>
            <p:spPr>
              <a:xfrm>
                <a:off x="4406767" y="4371471"/>
                <a:ext cx="4656" cy="4655"/>
              </a:xfrm>
              <a:custGeom>
                <a:avLst/>
                <a:gdLst>
                  <a:gd name="csX0" fmla="*/ 4645 w 4656"/>
                  <a:gd name="csY0" fmla="*/ 2388 h 4655"/>
                  <a:gd name="csX1" fmla="*/ 2120 w 4656"/>
                  <a:gd name="csY1" fmla="*/ 4647 h 4655"/>
                  <a:gd name="csX2" fmla="*/ -7 w 4656"/>
                  <a:gd name="csY2" fmla="*/ 2122 h 4655"/>
                  <a:gd name="csX3" fmla="*/ 2372 w 4656"/>
                  <a:gd name="csY3" fmla="*/ -5 h 4655"/>
                  <a:gd name="csX4" fmla="*/ 2385 w 4656"/>
                  <a:gd name="csY4" fmla="*/ -5 h 4655"/>
                  <a:gd name="csX5" fmla="*/ 4645 w 4656"/>
                  <a:gd name="csY5" fmla="*/ 2255 h 4655"/>
                  <a:gd name="csX6" fmla="*/ 4645 w 4656"/>
                  <a:gd name="csY6" fmla="*/ 2388 h 46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656" h="4655">
                    <a:moveTo>
                      <a:pt x="4645" y="2388"/>
                    </a:moveTo>
                    <a:cubicBezTo>
                      <a:pt x="4512" y="3677"/>
                      <a:pt x="3422" y="4661"/>
                      <a:pt x="2120" y="4647"/>
                    </a:cubicBezTo>
                    <a:cubicBezTo>
                      <a:pt x="857" y="4514"/>
                      <a:pt x="-87" y="3398"/>
                      <a:pt x="-7" y="2122"/>
                    </a:cubicBezTo>
                    <a:cubicBezTo>
                      <a:pt x="60" y="873"/>
                      <a:pt x="1136" y="-71"/>
                      <a:pt x="2372" y="-5"/>
                    </a:cubicBezTo>
                    <a:cubicBezTo>
                      <a:pt x="2385" y="-5"/>
                      <a:pt x="2385" y="-5"/>
                      <a:pt x="2385" y="-5"/>
                    </a:cubicBezTo>
                    <a:cubicBezTo>
                      <a:pt x="3635" y="-5"/>
                      <a:pt x="4645" y="1006"/>
                      <a:pt x="4645" y="2255"/>
                    </a:cubicBezTo>
                    <a:cubicBezTo>
                      <a:pt x="4645" y="2295"/>
                      <a:pt x="4645" y="2348"/>
                      <a:pt x="4645" y="23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41EDECE9-F692-CC67-5F86-3C20A7606FF2}"/>
                  </a:ext>
                </a:extLst>
              </p:cNvPr>
              <p:cNvSpPr/>
              <p:nvPr/>
            </p:nvSpPr>
            <p:spPr>
              <a:xfrm>
                <a:off x="4405972" y="4370544"/>
                <a:ext cx="6514" cy="6382"/>
              </a:xfrm>
              <a:custGeom>
                <a:avLst/>
                <a:gdLst>
                  <a:gd name="csX0" fmla="*/ 3048 w 6514"/>
                  <a:gd name="csY0" fmla="*/ 6372 h 6382"/>
                  <a:gd name="csX1" fmla="*/ 3048 w 6514"/>
                  <a:gd name="csY1" fmla="*/ 6372 h 6382"/>
                  <a:gd name="csX2" fmla="*/ -9 w 6514"/>
                  <a:gd name="csY2" fmla="*/ 3049 h 6382"/>
                  <a:gd name="csX3" fmla="*/ -9 w 6514"/>
                  <a:gd name="csY3" fmla="*/ 3049 h 6382"/>
                  <a:gd name="csX4" fmla="*/ 3181 w 6514"/>
                  <a:gd name="csY4" fmla="*/ -8 h 6382"/>
                  <a:gd name="csX5" fmla="*/ 6503 w 6514"/>
                  <a:gd name="csY5" fmla="*/ 3315 h 6382"/>
                  <a:gd name="csX6" fmla="*/ 3048 w 6514"/>
                  <a:gd name="csY6" fmla="*/ 6372 h 6382"/>
                  <a:gd name="csX7" fmla="*/ 3048 w 6514"/>
                  <a:gd name="csY7" fmla="*/ 1720 h 6382"/>
                  <a:gd name="csX8" fmla="*/ 1453 w 6514"/>
                  <a:gd name="csY8" fmla="*/ 3049 h 6382"/>
                  <a:gd name="csX9" fmla="*/ 2782 w 6514"/>
                  <a:gd name="csY9" fmla="*/ 4644 h 6382"/>
                  <a:gd name="csX10" fmla="*/ 2915 w 6514"/>
                  <a:gd name="csY10" fmla="*/ 4644 h 6382"/>
                  <a:gd name="csX11" fmla="*/ 2915 w 6514"/>
                  <a:gd name="csY11" fmla="*/ 4644 h 6382"/>
                  <a:gd name="csX12" fmla="*/ 4377 w 6514"/>
                  <a:gd name="csY12" fmla="*/ 3315 h 6382"/>
                  <a:gd name="csX13" fmla="*/ 3048 w 6514"/>
                  <a:gd name="csY13" fmla="*/ 1720 h 63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6514" h="6382">
                    <a:moveTo>
                      <a:pt x="3048" y="6372"/>
                    </a:moveTo>
                    <a:lnTo>
                      <a:pt x="3048" y="6372"/>
                    </a:lnTo>
                    <a:cubicBezTo>
                      <a:pt x="1293" y="6305"/>
                      <a:pt x="-76" y="4816"/>
                      <a:pt x="-9" y="3049"/>
                    </a:cubicBezTo>
                    <a:cubicBezTo>
                      <a:pt x="-9" y="3049"/>
                      <a:pt x="-9" y="3049"/>
                      <a:pt x="-9" y="3049"/>
                    </a:cubicBezTo>
                    <a:cubicBezTo>
                      <a:pt x="57" y="1334"/>
                      <a:pt x="1466" y="-8"/>
                      <a:pt x="3181" y="-8"/>
                    </a:cubicBezTo>
                    <a:cubicBezTo>
                      <a:pt x="5015" y="-8"/>
                      <a:pt x="6503" y="1481"/>
                      <a:pt x="6503" y="3315"/>
                    </a:cubicBezTo>
                    <a:cubicBezTo>
                      <a:pt x="6357" y="5096"/>
                      <a:pt x="4829" y="6451"/>
                      <a:pt x="3048" y="6372"/>
                    </a:cubicBezTo>
                    <a:close/>
                    <a:moveTo>
                      <a:pt x="3048" y="1720"/>
                    </a:moveTo>
                    <a:cubicBezTo>
                      <a:pt x="2277" y="1760"/>
                      <a:pt x="1626" y="2305"/>
                      <a:pt x="1453" y="3049"/>
                    </a:cubicBezTo>
                    <a:cubicBezTo>
                      <a:pt x="1373" y="3860"/>
                      <a:pt x="1971" y="4564"/>
                      <a:pt x="2782" y="4644"/>
                    </a:cubicBezTo>
                    <a:cubicBezTo>
                      <a:pt x="2822" y="4644"/>
                      <a:pt x="2875" y="4644"/>
                      <a:pt x="2915" y="4644"/>
                    </a:cubicBezTo>
                    <a:lnTo>
                      <a:pt x="2915" y="4644"/>
                    </a:lnTo>
                    <a:cubicBezTo>
                      <a:pt x="3672" y="4644"/>
                      <a:pt x="4310" y="4072"/>
                      <a:pt x="4377" y="3315"/>
                    </a:cubicBezTo>
                    <a:cubicBezTo>
                      <a:pt x="4390" y="2531"/>
                      <a:pt x="3818" y="1853"/>
                      <a:pt x="3048" y="17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CEEA3530-2F8E-ED3F-213E-87B57A686A68}"/>
                  </a:ext>
                </a:extLst>
              </p:cNvPr>
              <p:cNvSpPr/>
              <p:nvPr/>
            </p:nvSpPr>
            <p:spPr>
              <a:xfrm>
                <a:off x="4406373" y="4377575"/>
                <a:ext cx="2126" cy="2126"/>
              </a:xfrm>
              <a:custGeom>
                <a:avLst/>
                <a:gdLst>
                  <a:gd name="csX0" fmla="*/ 2115 w 2126"/>
                  <a:gd name="csY0" fmla="*/ 1069 h 2126"/>
                  <a:gd name="csX1" fmla="*/ 1038 w 2126"/>
                  <a:gd name="csY1" fmla="*/ 2119 h 2126"/>
                  <a:gd name="csX2" fmla="*/ -12 w 2126"/>
                  <a:gd name="csY2" fmla="*/ 1055 h 2126"/>
                  <a:gd name="csX3" fmla="*/ 1065 w 2126"/>
                  <a:gd name="csY3" fmla="*/ -8 h 2126"/>
                  <a:gd name="csX4" fmla="*/ 1185 w 2126"/>
                  <a:gd name="csY4" fmla="*/ 6 h 2126"/>
                  <a:gd name="csX5" fmla="*/ 2115 w 2126"/>
                  <a:gd name="csY5" fmla="*/ 1069 h 212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2126" h="2126">
                    <a:moveTo>
                      <a:pt x="2115" y="1069"/>
                    </a:moveTo>
                    <a:cubicBezTo>
                      <a:pt x="2115" y="1653"/>
                      <a:pt x="1637" y="2132"/>
                      <a:pt x="1038" y="2119"/>
                    </a:cubicBezTo>
                    <a:cubicBezTo>
                      <a:pt x="454" y="2119"/>
                      <a:pt x="-12" y="1640"/>
                      <a:pt x="-12" y="1055"/>
                    </a:cubicBezTo>
                    <a:cubicBezTo>
                      <a:pt x="-12" y="471"/>
                      <a:pt x="467" y="-8"/>
                      <a:pt x="1065" y="-8"/>
                    </a:cubicBezTo>
                    <a:cubicBezTo>
                      <a:pt x="1105" y="-8"/>
                      <a:pt x="1145" y="6"/>
                      <a:pt x="1185" y="6"/>
                    </a:cubicBezTo>
                    <a:cubicBezTo>
                      <a:pt x="1716" y="72"/>
                      <a:pt x="2115" y="524"/>
                      <a:pt x="2115" y="10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F15B9C4-91B4-9E9A-034C-2DAC18EC2D81}"/>
                  </a:ext>
                </a:extLst>
              </p:cNvPr>
              <p:cNvSpPr/>
              <p:nvPr/>
            </p:nvSpPr>
            <p:spPr>
              <a:xfrm>
                <a:off x="4405576" y="4376658"/>
                <a:ext cx="3854" cy="3854"/>
              </a:xfrm>
              <a:custGeom>
                <a:avLst/>
                <a:gdLst>
                  <a:gd name="csX0" fmla="*/ 1849 w 3854"/>
                  <a:gd name="csY0" fmla="*/ 3846 h 3854"/>
                  <a:gd name="csX1" fmla="*/ 1849 w 3854"/>
                  <a:gd name="csY1" fmla="*/ 3846 h 3854"/>
                  <a:gd name="csX2" fmla="*/ -12 w 3854"/>
                  <a:gd name="csY2" fmla="*/ 1853 h 3854"/>
                  <a:gd name="csX3" fmla="*/ 1849 w 3854"/>
                  <a:gd name="csY3" fmla="*/ -8 h 3854"/>
                  <a:gd name="csX4" fmla="*/ 3843 w 3854"/>
                  <a:gd name="csY4" fmla="*/ 1986 h 3854"/>
                  <a:gd name="csX5" fmla="*/ 1849 w 3854"/>
                  <a:gd name="csY5" fmla="*/ 3846 h 38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3854" h="3854">
                    <a:moveTo>
                      <a:pt x="1849" y="3846"/>
                    </a:moveTo>
                    <a:lnTo>
                      <a:pt x="1849" y="3846"/>
                    </a:lnTo>
                    <a:cubicBezTo>
                      <a:pt x="799" y="3780"/>
                      <a:pt x="-12" y="2903"/>
                      <a:pt x="-12" y="1853"/>
                    </a:cubicBezTo>
                    <a:cubicBezTo>
                      <a:pt x="55" y="856"/>
                      <a:pt x="852" y="59"/>
                      <a:pt x="1849" y="-8"/>
                    </a:cubicBezTo>
                    <a:cubicBezTo>
                      <a:pt x="2952" y="-8"/>
                      <a:pt x="3843" y="883"/>
                      <a:pt x="3843" y="1986"/>
                    </a:cubicBezTo>
                    <a:cubicBezTo>
                      <a:pt x="3776" y="3036"/>
                      <a:pt x="2899" y="3846"/>
                      <a:pt x="1849" y="3846"/>
                    </a:cubicBezTo>
                    <a:close/>
                  </a:path>
                </a:pathLst>
              </a:custGeom>
              <a:solidFill>
                <a:srgbClr val="1D1D1B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5766CD52-6691-ADFF-6DB2-965C9B945856}"/>
                  </a:ext>
                </a:extLst>
              </p:cNvPr>
              <p:cNvSpPr/>
              <p:nvPr/>
            </p:nvSpPr>
            <p:spPr>
              <a:xfrm>
                <a:off x="4438928" y="4380099"/>
                <a:ext cx="11854" cy="39627"/>
              </a:xfrm>
              <a:custGeom>
                <a:avLst/>
                <a:gdLst>
                  <a:gd name="csX0" fmla="*/ 10362 w 11854"/>
                  <a:gd name="csY0" fmla="*/ 34695 h 39627"/>
                  <a:gd name="csX1" fmla="*/ 4926 w 11854"/>
                  <a:gd name="csY1" fmla="*/ 39613 h 39627"/>
                  <a:gd name="csX2" fmla="*/ 4913 w 11854"/>
                  <a:gd name="csY2" fmla="*/ 39613 h 39627"/>
                  <a:gd name="csX3" fmla="*/ 4913 w 11854"/>
                  <a:gd name="csY3" fmla="*/ 39613 h 39627"/>
                  <a:gd name="csX4" fmla="*/ -5 w 11854"/>
                  <a:gd name="csY4" fmla="*/ 34177 h 39627"/>
                  <a:gd name="csX5" fmla="*/ -5 w 11854"/>
                  <a:gd name="csY5" fmla="*/ 34163 h 39627"/>
                  <a:gd name="csX6" fmla="*/ 1590 w 11854"/>
                  <a:gd name="csY6" fmla="*/ 4924 h 39627"/>
                  <a:gd name="csX7" fmla="*/ 6760 w 11854"/>
                  <a:gd name="csY7" fmla="*/ -6 h 39627"/>
                  <a:gd name="csX8" fmla="*/ 7039 w 11854"/>
                  <a:gd name="csY8" fmla="*/ 7 h 39627"/>
                  <a:gd name="csX9" fmla="*/ 7039 w 11854"/>
                  <a:gd name="csY9" fmla="*/ 7 h 39627"/>
                  <a:gd name="csX10" fmla="*/ 11837 w 11854"/>
                  <a:gd name="csY10" fmla="*/ 5297 h 39627"/>
                  <a:gd name="csX11" fmla="*/ 11824 w 11854"/>
                  <a:gd name="csY11" fmla="*/ 5456 h 396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</a:cxnLst>
                <a:rect l="l" t="t" r="r" b="b"/>
                <a:pathLst>
                  <a:path w="11854" h="39627">
                    <a:moveTo>
                      <a:pt x="10362" y="34695"/>
                    </a:moveTo>
                    <a:cubicBezTo>
                      <a:pt x="10216" y="37553"/>
                      <a:pt x="7784" y="39759"/>
                      <a:pt x="4926" y="39613"/>
                    </a:cubicBezTo>
                    <a:cubicBezTo>
                      <a:pt x="4926" y="39613"/>
                      <a:pt x="4913" y="39613"/>
                      <a:pt x="4913" y="39613"/>
                    </a:cubicBezTo>
                    <a:lnTo>
                      <a:pt x="4913" y="39613"/>
                    </a:lnTo>
                    <a:cubicBezTo>
                      <a:pt x="2055" y="39466"/>
                      <a:pt x="-151" y="37034"/>
                      <a:pt x="-5" y="34177"/>
                    </a:cubicBezTo>
                    <a:cubicBezTo>
                      <a:pt x="-5" y="34177"/>
                      <a:pt x="-5" y="34163"/>
                      <a:pt x="-5" y="34163"/>
                    </a:cubicBezTo>
                    <a:lnTo>
                      <a:pt x="1590" y="4924"/>
                    </a:lnTo>
                    <a:cubicBezTo>
                      <a:pt x="1657" y="2133"/>
                      <a:pt x="3969" y="-73"/>
                      <a:pt x="6760" y="-6"/>
                    </a:cubicBezTo>
                    <a:cubicBezTo>
                      <a:pt x="6853" y="-6"/>
                      <a:pt x="6946" y="-6"/>
                      <a:pt x="7039" y="7"/>
                    </a:cubicBezTo>
                    <a:lnTo>
                      <a:pt x="7039" y="7"/>
                    </a:lnTo>
                    <a:cubicBezTo>
                      <a:pt x="9830" y="140"/>
                      <a:pt x="11970" y="2519"/>
                      <a:pt x="11837" y="5297"/>
                    </a:cubicBezTo>
                    <a:cubicBezTo>
                      <a:pt x="11837" y="5350"/>
                      <a:pt x="11824" y="5403"/>
                      <a:pt x="11824" y="5456"/>
                    </a:cubicBezTo>
                    <a:close/>
                  </a:path>
                </a:pathLst>
              </a:custGeom>
              <a:solidFill>
                <a:srgbClr val="AF1C1C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7BCC051D-9D6B-F41A-C482-E1E124EB3C64}"/>
                  </a:ext>
                </a:extLst>
              </p:cNvPr>
              <p:cNvSpPr/>
              <p:nvPr/>
            </p:nvSpPr>
            <p:spPr>
              <a:xfrm>
                <a:off x="4433286" y="4364298"/>
                <a:ext cx="26581" cy="26581"/>
              </a:xfrm>
              <a:custGeom>
                <a:avLst/>
                <a:gdLst>
                  <a:gd name="csX0" fmla="*/ 26504 w 26581"/>
                  <a:gd name="csY0" fmla="*/ 14612 h 26581"/>
                  <a:gd name="csX1" fmla="*/ 11951 w 26581"/>
                  <a:gd name="csY1" fmla="*/ 26507 h 26581"/>
                  <a:gd name="csX2" fmla="*/ 56 w 26581"/>
                  <a:gd name="csY2" fmla="*/ 11954 h 26581"/>
                  <a:gd name="csX3" fmla="*/ 13213 w 26581"/>
                  <a:gd name="csY3" fmla="*/ -8 h 26581"/>
                  <a:gd name="csX4" fmla="*/ 26570 w 26581"/>
                  <a:gd name="csY4" fmla="*/ 13216 h 26581"/>
                  <a:gd name="csX5" fmla="*/ 26504 w 26581"/>
                  <a:gd name="csY5" fmla="*/ 14612 h 265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26581" h="26581">
                    <a:moveTo>
                      <a:pt x="26504" y="14612"/>
                    </a:moveTo>
                    <a:cubicBezTo>
                      <a:pt x="25773" y="21922"/>
                      <a:pt x="19260" y="27238"/>
                      <a:pt x="11951" y="26507"/>
                    </a:cubicBezTo>
                    <a:cubicBezTo>
                      <a:pt x="4641" y="25776"/>
                      <a:pt x="-675" y="19250"/>
                      <a:pt x="56" y="11954"/>
                    </a:cubicBezTo>
                    <a:cubicBezTo>
                      <a:pt x="733" y="5189"/>
                      <a:pt x="6408" y="32"/>
                      <a:pt x="13213" y="-8"/>
                    </a:cubicBezTo>
                    <a:cubicBezTo>
                      <a:pt x="20550" y="-48"/>
                      <a:pt x="26530" y="5880"/>
                      <a:pt x="26570" y="13216"/>
                    </a:cubicBezTo>
                    <a:cubicBezTo>
                      <a:pt x="26570" y="13682"/>
                      <a:pt x="26557" y="14147"/>
                      <a:pt x="26504" y="146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C8516137-7755-1AF4-CF9D-C23365921653}"/>
                  </a:ext>
                </a:extLst>
              </p:cNvPr>
              <p:cNvSpPr/>
              <p:nvPr/>
            </p:nvSpPr>
            <p:spPr>
              <a:xfrm>
                <a:off x="4438519" y="4370534"/>
                <a:ext cx="15040" cy="14918"/>
              </a:xfrm>
              <a:custGeom>
                <a:avLst/>
                <a:gdLst>
                  <a:gd name="csX0" fmla="*/ 15024 w 15040"/>
                  <a:gd name="csY0" fmla="*/ 7844 h 14918"/>
                  <a:gd name="csX1" fmla="*/ 7209 w 15040"/>
                  <a:gd name="csY1" fmla="*/ 14901 h 14918"/>
                  <a:gd name="csX2" fmla="*/ 7050 w 15040"/>
                  <a:gd name="csY2" fmla="*/ 14888 h 14918"/>
                  <a:gd name="csX3" fmla="*/ -7 w 15040"/>
                  <a:gd name="csY3" fmla="*/ 7339 h 14918"/>
                  <a:gd name="csX4" fmla="*/ 6 w 15040"/>
                  <a:gd name="csY4" fmla="*/ 7046 h 14918"/>
                  <a:gd name="csX5" fmla="*/ 7821 w 15040"/>
                  <a:gd name="csY5" fmla="*/ 2 h 14918"/>
                  <a:gd name="csX6" fmla="*/ 7847 w 15040"/>
                  <a:gd name="csY6" fmla="*/ 2 h 14918"/>
                  <a:gd name="csX7" fmla="*/ 15024 w 15040"/>
                  <a:gd name="csY7" fmla="*/ 7844 h 149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5040" h="14918">
                    <a:moveTo>
                      <a:pt x="15024" y="7844"/>
                    </a:moveTo>
                    <a:cubicBezTo>
                      <a:pt x="14811" y="11950"/>
                      <a:pt x="11316" y="15114"/>
                      <a:pt x="7209" y="14901"/>
                    </a:cubicBezTo>
                    <a:cubicBezTo>
                      <a:pt x="7156" y="14901"/>
                      <a:pt x="7103" y="14888"/>
                      <a:pt x="7050" y="14888"/>
                    </a:cubicBezTo>
                    <a:cubicBezTo>
                      <a:pt x="3009" y="14755"/>
                      <a:pt x="-140" y="11366"/>
                      <a:pt x="-7" y="7339"/>
                    </a:cubicBezTo>
                    <a:cubicBezTo>
                      <a:pt x="-7" y="7246"/>
                      <a:pt x="-7" y="7139"/>
                      <a:pt x="6" y="7046"/>
                    </a:cubicBezTo>
                    <a:cubicBezTo>
                      <a:pt x="218" y="2939"/>
                      <a:pt x="3727" y="-210"/>
                      <a:pt x="7821" y="2"/>
                    </a:cubicBezTo>
                    <a:cubicBezTo>
                      <a:pt x="7834" y="2"/>
                      <a:pt x="7834" y="2"/>
                      <a:pt x="7847" y="2"/>
                    </a:cubicBezTo>
                    <a:cubicBezTo>
                      <a:pt x="11981" y="215"/>
                      <a:pt x="15170" y="3710"/>
                      <a:pt x="15024" y="7844"/>
                    </a:cubicBezTo>
                    <a:close/>
                  </a:path>
                </a:pathLst>
              </a:custGeom>
              <a:solidFill>
                <a:srgbClr val="3F2724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0E671928-5245-D087-B4F8-EFDD39BD5D49}"/>
                  </a:ext>
                </a:extLst>
              </p:cNvPr>
              <p:cNvSpPr/>
              <p:nvPr/>
            </p:nvSpPr>
            <p:spPr>
              <a:xfrm>
                <a:off x="4440929" y="4373199"/>
                <a:ext cx="4654" cy="4654"/>
              </a:xfrm>
              <a:custGeom>
                <a:avLst/>
                <a:gdLst>
                  <a:gd name="csX0" fmla="*/ 4640 w 4654"/>
                  <a:gd name="csY0" fmla="*/ 2388 h 4654"/>
                  <a:gd name="csX1" fmla="*/ 2381 w 4654"/>
                  <a:gd name="csY1" fmla="*/ 4647 h 4654"/>
                  <a:gd name="csX2" fmla="*/ 2248 w 4654"/>
                  <a:gd name="csY2" fmla="*/ 4647 h 4654"/>
                  <a:gd name="csX3" fmla="*/ -12 w 4654"/>
                  <a:gd name="csY3" fmla="*/ 2255 h 4654"/>
                  <a:gd name="csX4" fmla="*/ 2500 w 4654"/>
                  <a:gd name="csY4" fmla="*/ -5 h 4654"/>
                  <a:gd name="csX5" fmla="*/ 2514 w 4654"/>
                  <a:gd name="csY5" fmla="*/ -5 h 4654"/>
                  <a:gd name="csX6" fmla="*/ 4640 w 4654"/>
                  <a:gd name="csY6" fmla="*/ 2374 h 4654"/>
                  <a:gd name="csX7" fmla="*/ 4640 w 4654"/>
                  <a:gd name="csY7" fmla="*/ 2388 h 46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54" h="4654">
                    <a:moveTo>
                      <a:pt x="4640" y="2388"/>
                    </a:moveTo>
                    <a:cubicBezTo>
                      <a:pt x="4640" y="3637"/>
                      <a:pt x="3630" y="4647"/>
                      <a:pt x="2381" y="4647"/>
                    </a:cubicBezTo>
                    <a:cubicBezTo>
                      <a:pt x="2341" y="4647"/>
                      <a:pt x="2288" y="4647"/>
                      <a:pt x="2248" y="4647"/>
                    </a:cubicBezTo>
                    <a:cubicBezTo>
                      <a:pt x="985" y="4580"/>
                      <a:pt x="-12" y="3531"/>
                      <a:pt x="-12" y="2255"/>
                    </a:cubicBezTo>
                    <a:cubicBezTo>
                      <a:pt x="55" y="939"/>
                      <a:pt x="1185" y="-71"/>
                      <a:pt x="2500" y="-5"/>
                    </a:cubicBezTo>
                    <a:cubicBezTo>
                      <a:pt x="2514" y="-5"/>
                      <a:pt x="2514" y="-5"/>
                      <a:pt x="2514" y="-5"/>
                    </a:cubicBezTo>
                    <a:cubicBezTo>
                      <a:pt x="3763" y="62"/>
                      <a:pt x="4707" y="1138"/>
                      <a:pt x="4640" y="2374"/>
                    </a:cubicBezTo>
                    <a:cubicBezTo>
                      <a:pt x="4640" y="2388"/>
                      <a:pt x="4640" y="2388"/>
                      <a:pt x="4640" y="23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F3462DFC-C39F-372F-9A67-92CFB91AC9A3}"/>
                  </a:ext>
                </a:extLst>
              </p:cNvPr>
              <p:cNvSpPr/>
              <p:nvPr/>
            </p:nvSpPr>
            <p:spPr>
              <a:xfrm>
                <a:off x="4440261" y="4372272"/>
                <a:ext cx="6517" cy="6527"/>
              </a:xfrm>
              <a:custGeom>
                <a:avLst/>
                <a:gdLst>
                  <a:gd name="csX0" fmla="*/ 3049 w 6517"/>
                  <a:gd name="csY0" fmla="*/ 6504 h 6527"/>
                  <a:gd name="csX1" fmla="*/ 3049 w 6517"/>
                  <a:gd name="csY1" fmla="*/ 6504 h 6527"/>
                  <a:gd name="csX2" fmla="*/ 922 w 6517"/>
                  <a:gd name="csY2" fmla="*/ 5441 h 6527"/>
                  <a:gd name="csX3" fmla="*/ -8 w 6517"/>
                  <a:gd name="csY3" fmla="*/ 3049 h 6527"/>
                  <a:gd name="csX4" fmla="*/ 3314 w 6517"/>
                  <a:gd name="csY4" fmla="*/ -8 h 6527"/>
                  <a:gd name="csX5" fmla="*/ 5707 w 6517"/>
                  <a:gd name="csY5" fmla="*/ 1055 h 6527"/>
                  <a:gd name="csX6" fmla="*/ 6504 w 6517"/>
                  <a:gd name="csY6" fmla="*/ 3448 h 6527"/>
                  <a:gd name="csX7" fmla="*/ 3195 w 6517"/>
                  <a:gd name="csY7" fmla="*/ 6518 h 6527"/>
                  <a:gd name="csX8" fmla="*/ 3049 w 6517"/>
                  <a:gd name="csY8" fmla="*/ 6504 h 6527"/>
                  <a:gd name="csX9" fmla="*/ 3049 w 6517"/>
                  <a:gd name="csY9" fmla="*/ 1853 h 6527"/>
                  <a:gd name="csX10" fmla="*/ 1600 w 6517"/>
                  <a:gd name="csY10" fmla="*/ 3035 h 6527"/>
                  <a:gd name="csX11" fmla="*/ 1587 w 6517"/>
                  <a:gd name="csY11" fmla="*/ 3182 h 6527"/>
                  <a:gd name="csX12" fmla="*/ 1587 w 6517"/>
                  <a:gd name="csY12" fmla="*/ 4245 h 6527"/>
                  <a:gd name="csX13" fmla="*/ 2517 w 6517"/>
                  <a:gd name="csY13" fmla="*/ 4245 h 6527"/>
                  <a:gd name="csX14" fmla="*/ 2517 w 6517"/>
                  <a:gd name="csY14" fmla="*/ 4245 h 6527"/>
                  <a:gd name="csX15" fmla="*/ 3846 w 6517"/>
                  <a:gd name="csY15" fmla="*/ 2916 h 6527"/>
                  <a:gd name="csX16" fmla="*/ 3846 w 6517"/>
                  <a:gd name="csY16" fmla="*/ 1853 h 6527"/>
                  <a:gd name="csX17" fmla="*/ 2783 w 6517"/>
                  <a:gd name="csY17" fmla="*/ 1853 h 65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6517" h="6527">
                    <a:moveTo>
                      <a:pt x="3049" y="6504"/>
                    </a:moveTo>
                    <a:lnTo>
                      <a:pt x="3049" y="6504"/>
                    </a:lnTo>
                    <a:cubicBezTo>
                      <a:pt x="2238" y="6425"/>
                      <a:pt x="1480" y="6039"/>
                      <a:pt x="922" y="5441"/>
                    </a:cubicBezTo>
                    <a:cubicBezTo>
                      <a:pt x="284" y="4803"/>
                      <a:pt x="-48" y="3939"/>
                      <a:pt x="-8" y="3049"/>
                    </a:cubicBezTo>
                    <a:cubicBezTo>
                      <a:pt x="125" y="1321"/>
                      <a:pt x="1573" y="-8"/>
                      <a:pt x="3314" y="-8"/>
                    </a:cubicBezTo>
                    <a:cubicBezTo>
                      <a:pt x="4205" y="72"/>
                      <a:pt x="5055" y="444"/>
                      <a:pt x="5707" y="1055"/>
                    </a:cubicBezTo>
                    <a:cubicBezTo>
                      <a:pt x="6238" y="1733"/>
                      <a:pt x="6531" y="2584"/>
                      <a:pt x="6504" y="3448"/>
                    </a:cubicBezTo>
                    <a:cubicBezTo>
                      <a:pt x="6438" y="5202"/>
                      <a:pt x="4949" y="6584"/>
                      <a:pt x="3195" y="6518"/>
                    </a:cubicBezTo>
                    <a:cubicBezTo>
                      <a:pt x="3142" y="6518"/>
                      <a:pt x="3102" y="6504"/>
                      <a:pt x="3049" y="6504"/>
                    </a:cubicBezTo>
                    <a:close/>
                    <a:moveTo>
                      <a:pt x="3049" y="1853"/>
                    </a:moveTo>
                    <a:cubicBezTo>
                      <a:pt x="2318" y="1773"/>
                      <a:pt x="1666" y="2318"/>
                      <a:pt x="1600" y="3035"/>
                    </a:cubicBezTo>
                    <a:cubicBezTo>
                      <a:pt x="1587" y="3089"/>
                      <a:pt x="1587" y="3129"/>
                      <a:pt x="1587" y="3182"/>
                    </a:cubicBezTo>
                    <a:cubicBezTo>
                      <a:pt x="1454" y="3527"/>
                      <a:pt x="1454" y="3899"/>
                      <a:pt x="1587" y="4245"/>
                    </a:cubicBezTo>
                    <a:cubicBezTo>
                      <a:pt x="1879" y="4365"/>
                      <a:pt x="2224" y="4365"/>
                      <a:pt x="2517" y="4245"/>
                    </a:cubicBezTo>
                    <a:lnTo>
                      <a:pt x="2517" y="4245"/>
                    </a:lnTo>
                    <a:cubicBezTo>
                      <a:pt x="3248" y="4245"/>
                      <a:pt x="3846" y="3647"/>
                      <a:pt x="3846" y="2916"/>
                    </a:cubicBezTo>
                    <a:cubicBezTo>
                      <a:pt x="4032" y="2584"/>
                      <a:pt x="4032" y="2185"/>
                      <a:pt x="3846" y="1853"/>
                    </a:cubicBezTo>
                    <a:cubicBezTo>
                      <a:pt x="3500" y="1720"/>
                      <a:pt x="3128" y="1720"/>
                      <a:pt x="2783" y="1853"/>
                    </a:cubicBezTo>
                    <a:close/>
                  </a:path>
                </a:pathLst>
              </a:custGeom>
              <a:solidFill>
                <a:srgbClr val="1D1D1B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33AF368A-FDF9-AC59-BABF-60C78FC12E99}"/>
                  </a:ext>
                </a:extLst>
              </p:cNvPr>
              <p:cNvSpPr/>
              <p:nvPr/>
            </p:nvSpPr>
            <p:spPr>
              <a:xfrm>
                <a:off x="4440663" y="4379316"/>
                <a:ext cx="2126" cy="2126"/>
              </a:xfrm>
              <a:custGeom>
                <a:avLst/>
                <a:gdLst>
                  <a:gd name="csX0" fmla="*/ 2115 w 2126"/>
                  <a:gd name="csY0" fmla="*/ 1055 h 2126"/>
                  <a:gd name="csX1" fmla="*/ 919 w 2126"/>
                  <a:gd name="csY1" fmla="*/ 2118 h 2126"/>
                  <a:gd name="csX2" fmla="*/ -12 w 2126"/>
                  <a:gd name="csY2" fmla="*/ 1055 h 2126"/>
                  <a:gd name="csX3" fmla="*/ 1052 w 2126"/>
                  <a:gd name="csY3" fmla="*/ -8 h 2126"/>
                  <a:gd name="csX4" fmla="*/ 2115 w 2126"/>
                  <a:gd name="csY4" fmla="*/ 1055 h 212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126" h="2126">
                    <a:moveTo>
                      <a:pt x="2115" y="1055"/>
                    </a:moveTo>
                    <a:cubicBezTo>
                      <a:pt x="2048" y="1667"/>
                      <a:pt x="1530" y="2118"/>
                      <a:pt x="919" y="2118"/>
                    </a:cubicBezTo>
                    <a:cubicBezTo>
                      <a:pt x="387" y="2052"/>
                      <a:pt x="-12" y="1600"/>
                      <a:pt x="-12" y="1055"/>
                    </a:cubicBezTo>
                    <a:cubicBezTo>
                      <a:pt x="-12" y="471"/>
                      <a:pt x="467" y="-8"/>
                      <a:pt x="1052" y="-8"/>
                    </a:cubicBezTo>
                    <a:cubicBezTo>
                      <a:pt x="1637" y="-8"/>
                      <a:pt x="2115" y="471"/>
                      <a:pt x="2115" y="10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CB3F01D8-D36E-50DA-1F6D-3C55931BF381}"/>
                  </a:ext>
                </a:extLst>
              </p:cNvPr>
              <p:cNvSpPr/>
              <p:nvPr/>
            </p:nvSpPr>
            <p:spPr>
              <a:xfrm>
                <a:off x="4440198" y="4379582"/>
                <a:ext cx="3920" cy="3721"/>
              </a:xfrm>
              <a:custGeom>
                <a:avLst/>
                <a:gdLst>
                  <a:gd name="csX0" fmla="*/ 1517 w 3920"/>
                  <a:gd name="csY0" fmla="*/ 3182 h 3721"/>
                  <a:gd name="csX1" fmla="*/ 1517 w 3920"/>
                  <a:gd name="csY1" fmla="*/ 3182 h 3721"/>
                  <a:gd name="csX2" fmla="*/ 188 w 3920"/>
                  <a:gd name="csY2" fmla="*/ 3182 h 3721"/>
                  <a:gd name="csX3" fmla="*/ 188 w 3920"/>
                  <a:gd name="csY3" fmla="*/ 1720 h 3721"/>
                  <a:gd name="csX4" fmla="*/ 1916 w 3920"/>
                  <a:gd name="csY4" fmla="*/ -8 h 3721"/>
                  <a:gd name="csX5" fmla="*/ 2049 w 3920"/>
                  <a:gd name="csY5" fmla="*/ -8 h 3721"/>
                  <a:gd name="csX6" fmla="*/ 3909 w 3920"/>
                  <a:gd name="csY6" fmla="*/ 1853 h 3721"/>
                  <a:gd name="csX7" fmla="*/ 2049 w 3920"/>
                  <a:gd name="csY7" fmla="*/ 3713 h 37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3920" h="3721">
                    <a:moveTo>
                      <a:pt x="1517" y="3182"/>
                    </a:moveTo>
                    <a:lnTo>
                      <a:pt x="1517" y="3182"/>
                    </a:lnTo>
                    <a:cubicBezTo>
                      <a:pt x="1078" y="3302"/>
                      <a:pt x="626" y="3302"/>
                      <a:pt x="188" y="3182"/>
                    </a:cubicBezTo>
                    <a:cubicBezTo>
                      <a:pt x="-78" y="2730"/>
                      <a:pt x="-78" y="2172"/>
                      <a:pt x="188" y="1720"/>
                    </a:cubicBezTo>
                    <a:cubicBezTo>
                      <a:pt x="188" y="763"/>
                      <a:pt x="959" y="-8"/>
                      <a:pt x="1916" y="-8"/>
                    </a:cubicBezTo>
                    <a:cubicBezTo>
                      <a:pt x="1955" y="-8"/>
                      <a:pt x="2009" y="-8"/>
                      <a:pt x="2049" y="-8"/>
                    </a:cubicBezTo>
                    <a:cubicBezTo>
                      <a:pt x="3072" y="-8"/>
                      <a:pt x="3909" y="829"/>
                      <a:pt x="3909" y="1853"/>
                    </a:cubicBezTo>
                    <a:cubicBezTo>
                      <a:pt x="3909" y="2876"/>
                      <a:pt x="3072" y="3713"/>
                      <a:pt x="2049" y="3713"/>
                    </a:cubicBezTo>
                    <a:close/>
                  </a:path>
                </a:pathLst>
              </a:custGeom>
              <a:solidFill>
                <a:srgbClr val="1D1D1B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FACC9B03-191B-DD56-6614-F7E635099D7C}"/>
                  </a:ext>
                </a:extLst>
              </p:cNvPr>
              <p:cNvSpPr/>
              <p:nvPr/>
            </p:nvSpPr>
            <p:spPr>
              <a:xfrm>
                <a:off x="4462481" y="4440074"/>
                <a:ext cx="51552" cy="60318"/>
              </a:xfrm>
              <a:custGeom>
                <a:avLst/>
                <a:gdLst>
                  <a:gd name="csX0" fmla="*/ 45952 w 51552"/>
                  <a:gd name="csY0" fmla="*/ 60311 h 60318"/>
                  <a:gd name="csX1" fmla="*/ 41965 w 51552"/>
                  <a:gd name="csY1" fmla="*/ 55792 h 60318"/>
                  <a:gd name="csX2" fmla="*/ 31731 w 51552"/>
                  <a:gd name="csY2" fmla="*/ 23895 h 60318"/>
                  <a:gd name="csX3" fmla="*/ 4352 w 51552"/>
                  <a:gd name="csY3" fmla="*/ 9541 h 60318"/>
                  <a:gd name="csX4" fmla="*/ 6 w 51552"/>
                  <a:gd name="csY4" fmla="*/ 4358 h 60318"/>
                  <a:gd name="csX5" fmla="*/ 5203 w 51552"/>
                  <a:gd name="csY5" fmla="*/ 12 h 60318"/>
                  <a:gd name="csX6" fmla="*/ 5814 w 51552"/>
                  <a:gd name="csY6" fmla="*/ 105 h 60318"/>
                  <a:gd name="csX7" fmla="*/ 5814 w 51552"/>
                  <a:gd name="csY7" fmla="*/ 105 h 60318"/>
                  <a:gd name="csX8" fmla="*/ 40104 w 51552"/>
                  <a:gd name="csY8" fmla="*/ 19110 h 60318"/>
                  <a:gd name="csX9" fmla="*/ 51534 w 51552"/>
                  <a:gd name="csY9" fmla="*/ 55261 h 60318"/>
                  <a:gd name="csX10" fmla="*/ 47028 w 51552"/>
                  <a:gd name="csY10" fmla="*/ 60311 h 60318"/>
                  <a:gd name="csX11" fmla="*/ 47015 w 51552"/>
                  <a:gd name="csY11" fmla="*/ 60311 h 603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</a:cxnLst>
                <a:rect l="l" t="t" r="r" b="b"/>
                <a:pathLst>
                  <a:path w="51552" h="60318">
                    <a:moveTo>
                      <a:pt x="45952" y="60311"/>
                    </a:moveTo>
                    <a:cubicBezTo>
                      <a:pt x="43745" y="59886"/>
                      <a:pt x="42111" y="58038"/>
                      <a:pt x="41965" y="55792"/>
                    </a:cubicBezTo>
                    <a:cubicBezTo>
                      <a:pt x="41101" y="44508"/>
                      <a:pt x="37592" y="33584"/>
                      <a:pt x="31731" y="23895"/>
                    </a:cubicBezTo>
                    <a:cubicBezTo>
                      <a:pt x="24674" y="15907"/>
                      <a:pt x="14932" y="10790"/>
                      <a:pt x="4352" y="9541"/>
                    </a:cubicBezTo>
                    <a:cubicBezTo>
                      <a:pt x="1721" y="9302"/>
                      <a:pt x="-220" y="6989"/>
                      <a:pt x="6" y="4358"/>
                    </a:cubicBezTo>
                    <a:cubicBezTo>
                      <a:pt x="246" y="1726"/>
                      <a:pt x="2571" y="-227"/>
                      <a:pt x="5203" y="12"/>
                    </a:cubicBezTo>
                    <a:cubicBezTo>
                      <a:pt x="5402" y="25"/>
                      <a:pt x="5615" y="65"/>
                      <a:pt x="5814" y="105"/>
                    </a:cubicBezTo>
                    <a:lnTo>
                      <a:pt x="5814" y="105"/>
                    </a:lnTo>
                    <a:cubicBezTo>
                      <a:pt x="19251" y="1846"/>
                      <a:pt x="31518" y="8638"/>
                      <a:pt x="40104" y="19110"/>
                    </a:cubicBezTo>
                    <a:cubicBezTo>
                      <a:pt x="46683" y="30102"/>
                      <a:pt x="50603" y="42488"/>
                      <a:pt x="51534" y="55261"/>
                    </a:cubicBezTo>
                    <a:cubicBezTo>
                      <a:pt x="51680" y="57905"/>
                      <a:pt x="49673" y="60165"/>
                      <a:pt x="47028" y="60311"/>
                    </a:cubicBezTo>
                    <a:cubicBezTo>
                      <a:pt x="47028" y="60311"/>
                      <a:pt x="47015" y="60311"/>
                      <a:pt x="47015" y="60311"/>
                    </a:cubicBezTo>
                    <a:close/>
                  </a:path>
                </a:pathLst>
              </a:custGeom>
              <a:solidFill>
                <a:srgbClr val="AF1C1C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D2898E1B-BD30-DA67-88D8-FCCEBD439F0D}"/>
                  </a:ext>
                </a:extLst>
              </p:cNvPr>
              <p:cNvSpPr/>
              <p:nvPr/>
            </p:nvSpPr>
            <p:spPr>
              <a:xfrm>
                <a:off x="4455009" y="4438675"/>
                <a:ext cx="41188" cy="67484"/>
              </a:xfrm>
              <a:custGeom>
                <a:avLst/>
                <a:gdLst>
                  <a:gd name="csX0" fmla="*/ 35083 w 41188"/>
                  <a:gd name="csY0" fmla="*/ 67425 h 67484"/>
                  <a:gd name="csX1" fmla="*/ 35083 w 41188"/>
                  <a:gd name="csY1" fmla="*/ 67425 h 67484"/>
                  <a:gd name="csX2" fmla="*/ 31096 w 41188"/>
                  <a:gd name="csY2" fmla="*/ 61975 h 67484"/>
                  <a:gd name="csX3" fmla="*/ 27242 w 41188"/>
                  <a:gd name="csY3" fmla="*/ 28749 h 67484"/>
                  <a:gd name="csX4" fmla="*/ 3186 w 41188"/>
                  <a:gd name="csY4" fmla="*/ 9345 h 67484"/>
                  <a:gd name="csX5" fmla="*/ 262 w 41188"/>
                  <a:gd name="csY5" fmla="*/ 3245 h 67484"/>
                  <a:gd name="csX6" fmla="*/ 262 w 41188"/>
                  <a:gd name="csY6" fmla="*/ 3231 h 67484"/>
                  <a:gd name="csX7" fmla="*/ 6110 w 41188"/>
                  <a:gd name="csY7" fmla="*/ 215 h 67484"/>
                  <a:gd name="csX8" fmla="*/ 6375 w 41188"/>
                  <a:gd name="csY8" fmla="*/ 307 h 67484"/>
                  <a:gd name="csX9" fmla="*/ 36412 w 41188"/>
                  <a:gd name="csY9" fmla="*/ 25692 h 67484"/>
                  <a:gd name="csX10" fmla="*/ 40532 w 41188"/>
                  <a:gd name="csY10" fmla="*/ 63305 h 67484"/>
                  <a:gd name="csX11" fmla="*/ 35176 w 41188"/>
                  <a:gd name="csY11" fmla="*/ 67438 h 67484"/>
                  <a:gd name="csX12" fmla="*/ 35083 w 41188"/>
                  <a:gd name="csY12" fmla="*/ 67425 h 6748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</a:cxnLst>
                <a:rect l="l" t="t" r="r" b="b"/>
                <a:pathLst>
                  <a:path w="41188" h="67484">
                    <a:moveTo>
                      <a:pt x="35083" y="67425"/>
                    </a:moveTo>
                    <a:lnTo>
                      <a:pt x="35083" y="67425"/>
                    </a:lnTo>
                    <a:cubicBezTo>
                      <a:pt x="32518" y="66946"/>
                      <a:pt x="30777" y="64567"/>
                      <a:pt x="31096" y="61975"/>
                    </a:cubicBezTo>
                    <a:cubicBezTo>
                      <a:pt x="32518" y="50745"/>
                      <a:pt x="31189" y="39355"/>
                      <a:pt x="27242" y="28749"/>
                    </a:cubicBezTo>
                    <a:cubicBezTo>
                      <a:pt x="23786" y="18648"/>
                      <a:pt x="8635" y="11339"/>
                      <a:pt x="3186" y="9345"/>
                    </a:cubicBezTo>
                    <a:cubicBezTo>
                      <a:pt x="687" y="8468"/>
                      <a:pt x="-615" y="5743"/>
                      <a:pt x="262" y="3245"/>
                    </a:cubicBezTo>
                    <a:cubicBezTo>
                      <a:pt x="262" y="3245"/>
                      <a:pt x="262" y="3231"/>
                      <a:pt x="262" y="3231"/>
                    </a:cubicBezTo>
                    <a:cubicBezTo>
                      <a:pt x="1046" y="786"/>
                      <a:pt x="3664" y="-570"/>
                      <a:pt x="6110" y="215"/>
                    </a:cubicBezTo>
                    <a:cubicBezTo>
                      <a:pt x="6203" y="241"/>
                      <a:pt x="6282" y="268"/>
                      <a:pt x="6375" y="307"/>
                    </a:cubicBezTo>
                    <a:cubicBezTo>
                      <a:pt x="7306" y="307"/>
                      <a:pt x="30697" y="9079"/>
                      <a:pt x="36412" y="25692"/>
                    </a:cubicBezTo>
                    <a:cubicBezTo>
                      <a:pt x="40731" y="37734"/>
                      <a:pt x="42140" y="50612"/>
                      <a:pt x="40532" y="63305"/>
                    </a:cubicBezTo>
                    <a:cubicBezTo>
                      <a:pt x="40200" y="65923"/>
                      <a:pt x="37794" y="67770"/>
                      <a:pt x="35176" y="67438"/>
                    </a:cubicBezTo>
                    <a:cubicBezTo>
                      <a:pt x="35149" y="67438"/>
                      <a:pt x="35110" y="67425"/>
                      <a:pt x="35083" y="67425"/>
                    </a:cubicBezTo>
                    <a:close/>
                  </a:path>
                </a:pathLst>
              </a:custGeom>
              <a:solidFill>
                <a:srgbClr val="CD3333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DEF2BEFB-71FF-8222-8B90-79D87BAE5B4F}"/>
                  </a:ext>
                </a:extLst>
              </p:cNvPr>
              <p:cNvSpPr/>
              <p:nvPr/>
            </p:nvSpPr>
            <p:spPr>
              <a:xfrm>
                <a:off x="4449327" y="4438866"/>
                <a:ext cx="29429" cy="73382"/>
              </a:xfrm>
              <a:custGeom>
                <a:avLst/>
                <a:gdLst>
                  <a:gd name="csX0" fmla="*/ 22956 w 29429"/>
                  <a:gd name="csY0" fmla="*/ 73347 h 73382"/>
                  <a:gd name="csX1" fmla="*/ 22956 w 29429"/>
                  <a:gd name="csY1" fmla="*/ 73347 h 73382"/>
                  <a:gd name="csX2" fmla="*/ 18822 w 29429"/>
                  <a:gd name="csY2" fmla="*/ 67991 h 73382"/>
                  <a:gd name="csX3" fmla="*/ 18835 w 29429"/>
                  <a:gd name="csY3" fmla="*/ 67898 h 73382"/>
                  <a:gd name="csX4" fmla="*/ 18835 w 29429"/>
                  <a:gd name="csY4" fmla="*/ 30286 h 73382"/>
                  <a:gd name="csX5" fmla="*/ 2355 w 29429"/>
                  <a:gd name="csY5" fmla="*/ 9021 h 73382"/>
                  <a:gd name="csX6" fmla="*/ 628 w 29429"/>
                  <a:gd name="csY6" fmla="*/ 2509 h 73382"/>
                  <a:gd name="csX7" fmla="*/ 6901 w 29429"/>
                  <a:gd name="csY7" fmla="*/ 515 h 73382"/>
                  <a:gd name="csX8" fmla="*/ 7140 w 29429"/>
                  <a:gd name="csY8" fmla="*/ 648 h 73382"/>
                  <a:gd name="csX9" fmla="*/ 28272 w 29429"/>
                  <a:gd name="csY9" fmla="*/ 29223 h 73382"/>
                  <a:gd name="csX10" fmla="*/ 28272 w 29429"/>
                  <a:gd name="csY10" fmla="*/ 69094 h 73382"/>
                  <a:gd name="csX11" fmla="*/ 23009 w 29429"/>
                  <a:gd name="csY11" fmla="*/ 73347 h 73382"/>
                  <a:gd name="csX12" fmla="*/ 22956 w 29429"/>
                  <a:gd name="csY12" fmla="*/ 73347 h 733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</a:cxnLst>
                <a:rect l="l" t="t" r="r" b="b"/>
                <a:pathLst>
                  <a:path w="29429" h="73382">
                    <a:moveTo>
                      <a:pt x="22956" y="73347"/>
                    </a:moveTo>
                    <a:lnTo>
                      <a:pt x="22956" y="73347"/>
                    </a:lnTo>
                    <a:cubicBezTo>
                      <a:pt x="20337" y="73015"/>
                      <a:pt x="18490" y="70609"/>
                      <a:pt x="18822" y="67991"/>
                    </a:cubicBezTo>
                    <a:cubicBezTo>
                      <a:pt x="18822" y="67965"/>
                      <a:pt x="18835" y="67925"/>
                      <a:pt x="18835" y="67898"/>
                    </a:cubicBezTo>
                    <a:cubicBezTo>
                      <a:pt x="20311" y="55405"/>
                      <a:pt x="20311" y="42779"/>
                      <a:pt x="18835" y="30286"/>
                    </a:cubicBezTo>
                    <a:cubicBezTo>
                      <a:pt x="16510" y="21222"/>
                      <a:pt x="10542" y="13527"/>
                      <a:pt x="2355" y="9021"/>
                    </a:cubicBezTo>
                    <a:cubicBezTo>
                      <a:pt x="96" y="7692"/>
                      <a:pt x="-688" y="4781"/>
                      <a:pt x="628" y="2509"/>
                    </a:cubicBezTo>
                    <a:cubicBezTo>
                      <a:pt x="1810" y="223"/>
                      <a:pt x="4615" y="-668"/>
                      <a:pt x="6901" y="515"/>
                    </a:cubicBezTo>
                    <a:cubicBezTo>
                      <a:pt x="6980" y="555"/>
                      <a:pt x="7060" y="595"/>
                      <a:pt x="7140" y="648"/>
                    </a:cubicBezTo>
                    <a:cubicBezTo>
                      <a:pt x="17972" y="6682"/>
                      <a:pt x="25667" y="17102"/>
                      <a:pt x="28272" y="29223"/>
                    </a:cubicBezTo>
                    <a:cubicBezTo>
                      <a:pt x="29800" y="42473"/>
                      <a:pt x="29800" y="55844"/>
                      <a:pt x="28272" y="69094"/>
                    </a:cubicBezTo>
                    <a:cubicBezTo>
                      <a:pt x="27993" y="71726"/>
                      <a:pt x="25640" y="73626"/>
                      <a:pt x="23009" y="73347"/>
                    </a:cubicBezTo>
                    <a:cubicBezTo>
                      <a:pt x="22995" y="73347"/>
                      <a:pt x="22969" y="73347"/>
                      <a:pt x="22956" y="73347"/>
                    </a:cubicBezTo>
                    <a:close/>
                  </a:path>
                </a:pathLst>
              </a:custGeom>
              <a:solidFill>
                <a:srgbClr val="AF1C1C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B397AD6-8785-9907-A1AA-D944CEC67121}"/>
                  </a:ext>
                </a:extLst>
              </p:cNvPr>
              <p:cNvSpPr/>
              <p:nvPr/>
            </p:nvSpPr>
            <p:spPr>
              <a:xfrm>
                <a:off x="4443316" y="4437267"/>
                <a:ext cx="22340" cy="75547"/>
              </a:xfrm>
              <a:custGeom>
                <a:avLst/>
                <a:gdLst>
                  <a:gd name="csX0" fmla="*/ 8101 w 22340"/>
                  <a:gd name="csY0" fmla="*/ 75478 h 75547"/>
                  <a:gd name="csX1" fmla="*/ 6639 w 22340"/>
                  <a:gd name="csY1" fmla="*/ 75478 h 75547"/>
                  <a:gd name="csX2" fmla="*/ 3808 w 22340"/>
                  <a:gd name="csY2" fmla="*/ 69338 h 75547"/>
                  <a:gd name="csX3" fmla="*/ 3848 w 22340"/>
                  <a:gd name="csY3" fmla="*/ 69231 h 75547"/>
                  <a:gd name="csX4" fmla="*/ 12620 w 22340"/>
                  <a:gd name="csY4" fmla="*/ 32682 h 75547"/>
                  <a:gd name="csX5" fmla="*/ 1456 w 22340"/>
                  <a:gd name="csY5" fmla="*/ 8228 h 75547"/>
                  <a:gd name="csX6" fmla="*/ 1257 w 22340"/>
                  <a:gd name="csY6" fmla="*/ 1649 h 75547"/>
                  <a:gd name="csX7" fmla="*/ 1456 w 22340"/>
                  <a:gd name="csY7" fmla="*/ 1450 h 75547"/>
                  <a:gd name="csX8" fmla="*/ 7835 w 22340"/>
                  <a:gd name="csY8" fmla="*/ 1184 h 75547"/>
                  <a:gd name="csX9" fmla="*/ 8101 w 22340"/>
                  <a:gd name="csY9" fmla="*/ 1450 h 75547"/>
                  <a:gd name="csX10" fmla="*/ 22322 w 22340"/>
                  <a:gd name="csY10" fmla="*/ 34011 h 75547"/>
                  <a:gd name="csX11" fmla="*/ 13019 w 22340"/>
                  <a:gd name="csY11" fmla="*/ 72953 h 75547"/>
                  <a:gd name="csX12" fmla="*/ 8101 w 22340"/>
                  <a:gd name="csY12" fmla="*/ 75478 h 755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</a:cxnLst>
                <a:rect l="l" t="t" r="r" b="b"/>
                <a:pathLst>
                  <a:path w="22340" h="75547">
                    <a:moveTo>
                      <a:pt x="8101" y="75478"/>
                    </a:moveTo>
                    <a:lnTo>
                      <a:pt x="6639" y="75478"/>
                    </a:lnTo>
                    <a:cubicBezTo>
                      <a:pt x="4167" y="74561"/>
                      <a:pt x="2891" y="71810"/>
                      <a:pt x="3808" y="69338"/>
                    </a:cubicBezTo>
                    <a:cubicBezTo>
                      <a:pt x="3822" y="69298"/>
                      <a:pt x="3835" y="69258"/>
                      <a:pt x="3848" y="69231"/>
                    </a:cubicBezTo>
                    <a:cubicBezTo>
                      <a:pt x="8141" y="57416"/>
                      <a:pt x="11078" y="45162"/>
                      <a:pt x="12620" y="32682"/>
                    </a:cubicBezTo>
                    <a:cubicBezTo>
                      <a:pt x="12354" y="23352"/>
                      <a:pt x="8327" y="14541"/>
                      <a:pt x="1456" y="8228"/>
                    </a:cubicBezTo>
                    <a:cubicBezTo>
                      <a:pt x="-418" y="6473"/>
                      <a:pt x="-511" y="3523"/>
                      <a:pt x="1257" y="1649"/>
                    </a:cubicBezTo>
                    <a:cubicBezTo>
                      <a:pt x="1323" y="1583"/>
                      <a:pt x="1390" y="1516"/>
                      <a:pt x="1456" y="1450"/>
                    </a:cubicBezTo>
                    <a:cubicBezTo>
                      <a:pt x="3144" y="-384"/>
                      <a:pt x="6001" y="-504"/>
                      <a:pt x="7835" y="1184"/>
                    </a:cubicBezTo>
                    <a:cubicBezTo>
                      <a:pt x="7928" y="1277"/>
                      <a:pt x="8021" y="1357"/>
                      <a:pt x="8101" y="1450"/>
                    </a:cubicBezTo>
                    <a:cubicBezTo>
                      <a:pt x="17351" y="9716"/>
                      <a:pt x="22548" y="21611"/>
                      <a:pt x="22322" y="34011"/>
                    </a:cubicBezTo>
                    <a:cubicBezTo>
                      <a:pt x="20820" y="47329"/>
                      <a:pt x="17697" y="60406"/>
                      <a:pt x="13019" y="72953"/>
                    </a:cubicBezTo>
                    <a:cubicBezTo>
                      <a:pt x="12115" y="74787"/>
                      <a:pt x="10121" y="75810"/>
                      <a:pt x="8101" y="75478"/>
                    </a:cubicBezTo>
                    <a:close/>
                  </a:path>
                </a:pathLst>
              </a:custGeom>
              <a:solidFill>
                <a:srgbClr val="CD3333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65536784-D7DC-E61D-1C42-DFD7831A31F9}"/>
                  </a:ext>
                </a:extLst>
              </p:cNvPr>
              <p:cNvSpPr/>
              <p:nvPr/>
            </p:nvSpPr>
            <p:spPr>
              <a:xfrm>
                <a:off x="4336117" y="4316800"/>
                <a:ext cx="25297" cy="64509"/>
              </a:xfrm>
              <a:custGeom>
                <a:avLst/>
                <a:gdLst>
                  <a:gd name="csX0" fmla="*/ 10704 w 25297"/>
                  <a:gd name="csY0" fmla="*/ 64502 h 64509"/>
                  <a:gd name="csX1" fmla="*/ 14691 w 25297"/>
                  <a:gd name="csY1" fmla="*/ 5359 h 64509"/>
                  <a:gd name="csX2" fmla="*/ 24792 w 25297"/>
                  <a:gd name="csY2" fmla="*/ 3232 h 64509"/>
                  <a:gd name="csX3" fmla="*/ 18412 w 25297"/>
                  <a:gd name="csY3" fmla="*/ 25560 h 64509"/>
                  <a:gd name="csX4" fmla="*/ 20406 w 25297"/>
                  <a:gd name="csY4" fmla="*/ 37788 h 64509"/>
                  <a:gd name="csX5" fmla="*/ 23064 w 25297"/>
                  <a:gd name="csY5" fmla="*/ 53072 h 64509"/>
                  <a:gd name="csX6" fmla="*/ 10704 w 25297"/>
                  <a:gd name="csY6" fmla="*/ 64502 h 645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5297" h="64509">
                    <a:moveTo>
                      <a:pt x="10704" y="64502"/>
                    </a:moveTo>
                    <a:cubicBezTo>
                      <a:pt x="10704" y="64502"/>
                      <a:pt x="-15877" y="39515"/>
                      <a:pt x="14691" y="5359"/>
                    </a:cubicBezTo>
                    <a:cubicBezTo>
                      <a:pt x="14691" y="5359"/>
                      <a:pt x="27982" y="-5141"/>
                      <a:pt x="24792" y="3232"/>
                    </a:cubicBezTo>
                    <a:cubicBezTo>
                      <a:pt x="21602" y="11605"/>
                      <a:pt x="11501" y="21706"/>
                      <a:pt x="18412" y="25560"/>
                    </a:cubicBezTo>
                    <a:cubicBezTo>
                      <a:pt x="25323" y="29415"/>
                      <a:pt x="17216" y="30212"/>
                      <a:pt x="20406" y="37788"/>
                    </a:cubicBezTo>
                    <a:cubicBezTo>
                      <a:pt x="23596" y="45363"/>
                      <a:pt x="25191" y="43901"/>
                      <a:pt x="23064" y="53072"/>
                    </a:cubicBezTo>
                    <a:cubicBezTo>
                      <a:pt x="21257" y="58800"/>
                      <a:pt x="16552" y="63146"/>
                      <a:pt x="10704" y="64502"/>
                    </a:cubicBezTo>
                    <a:close/>
                  </a:path>
                </a:pathLst>
              </a:custGeom>
              <a:solidFill>
                <a:srgbClr val="E82E2E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EBFBC3F1-1C58-61DD-3BB2-84CC0D3C1121}"/>
                  </a:ext>
                </a:extLst>
              </p:cNvPr>
              <p:cNvSpPr/>
              <p:nvPr/>
            </p:nvSpPr>
            <p:spPr>
              <a:xfrm>
                <a:off x="4353305" y="4315279"/>
                <a:ext cx="35701" cy="70166"/>
              </a:xfrm>
              <a:custGeom>
                <a:avLst/>
                <a:gdLst>
                  <a:gd name="csX0" fmla="*/ 8002 w 35701"/>
                  <a:gd name="csY0" fmla="*/ 62302 h 70166"/>
                  <a:gd name="csX1" fmla="*/ 1623 w 35701"/>
                  <a:gd name="csY1" fmla="*/ 47549 h 70166"/>
                  <a:gd name="csX2" fmla="*/ 11856 w 35701"/>
                  <a:gd name="csY2" fmla="*/ 35189 h 70166"/>
                  <a:gd name="csX3" fmla="*/ 11856 w 35701"/>
                  <a:gd name="csY3" fmla="*/ 22696 h 70166"/>
                  <a:gd name="csX4" fmla="*/ 18502 w 35701"/>
                  <a:gd name="csY4" fmla="*/ 9405 h 70166"/>
                  <a:gd name="csX5" fmla="*/ 22622 w 35701"/>
                  <a:gd name="csY5" fmla="*/ 1298 h 70166"/>
                  <a:gd name="csX6" fmla="*/ 26343 w 35701"/>
                  <a:gd name="csY6" fmla="*/ 61903 h 70166"/>
                  <a:gd name="csX7" fmla="*/ 8002 w 35701"/>
                  <a:gd name="csY7" fmla="*/ 62302 h 701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35701" h="70166">
                    <a:moveTo>
                      <a:pt x="8002" y="62302"/>
                    </a:moveTo>
                    <a:cubicBezTo>
                      <a:pt x="8002" y="62302"/>
                      <a:pt x="-4358" y="53796"/>
                      <a:pt x="1623" y="47549"/>
                    </a:cubicBezTo>
                    <a:cubicBezTo>
                      <a:pt x="7603" y="41303"/>
                      <a:pt x="14913" y="42765"/>
                      <a:pt x="11856" y="35189"/>
                    </a:cubicBezTo>
                    <a:cubicBezTo>
                      <a:pt x="8800" y="27613"/>
                      <a:pt x="7338" y="27879"/>
                      <a:pt x="11856" y="22696"/>
                    </a:cubicBezTo>
                    <a:cubicBezTo>
                      <a:pt x="16375" y="17513"/>
                      <a:pt x="20495" y="14722"/>
                      <a:pt x="18502" y="9405"/>
                    </a:cubicBezTo>
                    <a:cubicBezTo>
                      <a:pt x="16508" y="4089"/>
                      <a:pt x="16641" y="-2955"/>
                      <a:pt x="22622" y="1298"/>
                    </a:cubicBezTo>
                    <a:cubicBezTo>
                      <a:pt x="28602" y="5551"/>
                      <a:pt x="46545" y="43562"/>
                      <a:pt x="26343" y="61903"/>
                    </a:cubicBezTo>
                    <a:cubicBezTo>
                      <a:pt x="6141" y="80244"/>
                      <a:pt x="8002" y="62302"/>
                      <a:pt x="8002" y="62302"/>
                    </a:cubicBezTo>
                    <a:close/>
                  </a:path>
                </a:pathLst>
              </a:custGeom>
              <a:solidFill>
                <a:srgbClr val="DB2A2A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60440BB-2D7B-1BBD-B0A6-531B9621C15D}"/>
                  </a:ext>
                </a:extLst>
              </p:cNvPr>
              <p:cNvSpPr/>
              <p:nvPr/>
            </p:nvSpPr>
            <p:spPr>
              <a:xfrm>
                <a:off x="4343000" y="4371753"/>
                <a:ext cx="37324" cy="49161"/>
              </a:xfrm>
              <a:custGeom>
                <a:avLst/>
                <a:gdLst>
                  <a:gd name="csX0" fmla="*/ 29737 w 37324"/>
                  <a:gd name="csY0" fmla="*/ 49154 h 49161"/>
                  <a:gd name="csX1" fmla="*/ 1163 w 37324"/>
                  <a:gd name="csY1" fmla="*/ 22573 h 49161"/>
                  <a:gd name="csX2" fmla="*/ 22295 w 37324"/>
                  <a:gd name="csY2" fmla="*/ 1042 h 49161"/>
                  <a:gd name="csX3" fmla="*/ 37180 w 37324"/>
                  <a:gd name="csY3" fmla="*/ 44502 h 49161"/>
                  <a:gd name="csX4" fmla="*/ 29737 w 37324"/>
                  <a:gd name="csY4" fmla="*/ 49154 h 491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7324" h="49161">
                    <a:moveTo>
                      <a:pt x="29737" y="49154"/>
                    </a:moveTo>
                    <a:cubicBezTo>
                      <a:pt x="15968" y="46376"/>
                      <a:pt x="4937" y="36103"/>
                      <a:pt x="1163" y="22573"/>
                    </a:cubicBezTo>
                    <a:cubicBezTo>
                      <a:pt x="-4286" y="112"/>
                      <a:pt x="10333" y="-1882"/>
                      <a:pt x="22295" y="1042"/>
                    </a:cubicBezTo>
                    <a:cubicBezTo>
                      <a:pt x="34256" y="3966"/>
                      <a:pt x="38110" y="43705"/>
                      <a:pt x="37180" y="44502"/>
                    </a:cubicBezTo>
                    <a:cubicBezTo>
                      <a:pt x="34775" y="46177"/>
                      <a:pt x="32302" y="47732"/>
                      <a:pt x="29737" y="49154"/>
                    </a:cubicBezTo>
                    <a:close/>
                  </a:path>
                </a:pathLst>
              </a:custGeom>
              <a:solidFill>
                <a:srgbClr val="BC2222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AEB39D0F-5412-2DA3-04F1-96B5E06E6495}"/>
                  </a:ext>
                </a:extLst>
              </p:cNvPr>
              <p:cNvSpPr/>
              <p:nvPr/>
            </p:nvSpPr>
            <p:spPr>
              <a:xfrm>
                <a:off x="4369524" y="4411658"/>
                <a:ext cx="35309" cy="17763"/>
              </a:xfrm>
              <a:custGeom>
                <a:avLst/>
                <a:gdLst>
                  <a:gd name="csX0" fmla="*/ 12915 w 35309"/>
                  <a:gd name="csY0" fmla="*/ 478 h 17763"/>
                  <a:gd name="csX1" fmla="*/ 33515 w 35309"/>
                  <a:gd name="csY1" fmla="*/ 4465 h 17763"/>
                  <a:gd name="csX2" fmla="*/ 16237 w 35309"/>
                  <a:gd name="csY2" fmla="*/ 17755 h 17763"/>
                  <a:gd name="csX3" fmla="*/ 23 w 35309"/>
                  <a:gd name="csY3" fmla="*/ 10047 h 17763"/>
                  <a:gd name="csX4" fmla="*/ 12915 w 35309"/>
                  <a:gd name="csY4" fmla="*/ 478 h 177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5309" h="17763">
                    <a:moveTo>
                      <a:pt x="12915" y="478"/>
                    </a:moveTo>
                    <a:cubicBezTo>
                      <a:pt x="20038" y="-851"/>
                      <a:pt x="27401" y="571"/>
                      <a:pt x="33515" y="4465"/>
                    </a:cubicBezTo>
                    <a:cubicBezTo>
                      <a:pt x="40426" y="14300"/>
                      <a:pt x="25673" y="17755"/>
                      <a:pt x="16237" y="17755"/>
                    </a:cubicBezTo>
                    <a:cubicBezTo>
                      <a:pt x="6801" y="17755"/>
                      <a:pt x="554" y="13901"/>
                      <a:pt x="23" y="10047"/>
                    </a:cubicBezTo>
                    <a:cubicBezTo>
                      <a:pt x="-509" y="6193"/>
                      <a:pt x="5206" y="1541"/>
                      <a:pt x="12915" y="478"/>
                    </a:cubicBezTo>
                    <a:close/>
                  </a:path>
                </a:pathLst>
              </a:custGeom>
              <a:solidFill>
                <a:srgbClr val="DB2A2A"/>
              </a:solidFill>
              <a:ln w="13287" cap="flat">
                <a:noFill/>
                <a:prstDash val="solid"/>
                <a:miter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EB5E71A9-4E1E-26FE-CF1D-AFA10E31D950}"/>
              </a:ext>
            </a:extLst>
          </p:cNvPr>
          <p:cNvGrpSpPr/>
          <p:nvPr/>
        </p:nvGrpSpPr>
        <p:grpSpPr>
          <a:xfrm>
            <a:off x="2144389" y="3114211"/>
            <a:ext cx="13411932" cy="6666868"/>
            <a:chOff x="2041794" y="2296139"/>
            <a:chExt cx="13411932" cy="6666867"/>
          </a:xfrm>
        </p:grpSpPr>
        <p:grpSp>
          <p:nvGrpSpPr>
            <p:cNvPr id="5" name="Group 2">
              <a:extLst>
                <a:ext uri="{FF2B5EF4-FFF2-40B4-BE49-F238E27FC236}">
                  <a16:creationId xmlns:a16="http://schemas.microsoft.com/office/drawing/2014/main" id="{AF807672-B00A-4C4A-9F53-120C4E7B43AB}"/>
                </a:ext>
              </a:extLst>
            </p:cNvPr>
            <p:cNvGrpSpPr/>
            <p:nvPr/>
          </p:nvGrpSpPr>
          <p:grpSpPr>
            <a:xfrm>
              <a:off x="7314973" y="2296139"/>
              <a:ext cx="2818667" cy="3451353"/>
              <a:chOff x="0" y="0"/>
              <a:chExt cx="742365" cy="908998"/>
            </a:xfrm>
            <a:solidFill>
              <a:schemeClr val="bg1">
                <a:lumMod val="95000"/>
              </a:schemeClr>
            </a:solidFill>
          </p:grpSpPr>
          <p:sp>
            <p:nvSpPr>
              <p:cNvPr id="8" name="Freeform 3">
                <a:extLst>
                  <a:ext uri="{FF2B5EF4-FFF2-40B4-BE49-F238E27FC236}">
                    <a16:creationId xmlns:a16="http://schemas.microsoft.com/office/drawing/2014/main" id="{32A95EEE-0511-C91E-2CF9-A06C3895799A}"/>
                  </a:ext>
                </a:extLst>
              </p:cNvPr>
              <p:cNvSpPr/>
              <p:nvPr/>
            </p:nvSpPr>
            <p:spPr>
              <a:xfrm>
                <a:off x="0" y="0"/>
                <a:ext cx="742365" cy="908998"/>
              </a:xfrm>
              <a:custGeom>
                <a:avLst/>
                <a:gdLst/>
                <a:ahLst/>
                <a:cxnLst/>
                <a:rect l="l" t="t" r="r" b="b"/>
                <a:pathLst>
                  <a:path w="742365" h="908998">
                    <a:moveTo>
                      <a:pt x="0" y="0"/>
                    </a:moveTo>
                    <a:lnTo>
                      <a:pt x="742365" y="0"/>
                    </a:lnTo>
                    <a:lnTo>
                      <a:pt x="742365" y="908998"/>
                    </a:lnTo>
                    <a:lnTo>
                      <a:pt x="0" y="908998"/>
                    </a:lnTo>
                    <a:close/>
                  </a:path>
                </a:pathLst>
              </a:custGeom>
              <a:grpFill/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" name="TextBox 4">
                <a:extLst>
                  <a:ext uri="{FF2B5EF4-FFF2-40B4-BE49-F238E27FC236}">
                    <a16:creationId xmlns:a16="http://schemas.microsoft.com/office/drawing/2014/main" id="{2A743FC6-17B7-C6ED-B911-419E05E516B1}"/>
                  </a:ext>
                </a:extLst>
              </p:cNvPr>
              <p:cNvSpPr txBox="1"/>
              <p:nvPr/>
            </p:nvSpPr>
            <p:spPr>
              <a:xfrm>
                <a:off x="0" y="9525"/>
                <a:ext cx="742365" cy="899473"/>
              </a:xfrm>
              <a:prstGeom prst="rect">
                <a:avLst/>
              </a:prstGeom>
              <a:grpFill/>
            </p:spPr>
            <p:txBody>
              <a:bodyPr lIns="50801" tIns="50801" rIns="50801" bIns="50801" rtlCol="0" anchor="ctr"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4309">
                  <a:lnSpc>
                    <a:spcPts val="1760"/>
                  </a:lnSpc>
                  <a:buClrTx/>
                </a:pPr>
                <a:endParaRPr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5332C7C2-F9E9-6BA2-FA8F-8461430A018A}"/>
                </a:ext>
              </a:extLst>
            </p:cNvPr>
            <p:cNvGrpSpPr/>
            <p:nvPr/>
          </p:nvGrpSpPr>
          <p:grpSpPr>
            <a:xfrm>
              <a:off x="2041794" y="2531683"/>
              <a:ext cx="13411932" cy="6431323"/>
              <a:chOff x="2041794" y="2531683"/>
              <a:chExt cx="13411932" cy="6431323"/>
            </a:xfrm>
          </p:grpSpPr>
          <p:sp>
            <p:nvSpPr>
              <p:cNvPr id="108" name="Freeform 52">
                <a:extLst>
                  <a:ext uri="{FF2B5EF4-FFF2-40B4-BE49-F238E27FC236}">
                    <a16:creationId xmlns:a16="http://schemas.microsoft.com/office/drawing/2014/main" id="{44E949B4-4895-4A34-D177-DE7AAEE31E6F}"/>
                  </a:ext>
                </a:extLst>
              </p:cNvPr>
              <p:cNvSpPr/>
              <p:nvPr/>
            </p:nvSpPr>
            <p:spPr>
              <a:xfrm>
                <a:off x="2041794" y="6760515"/>
                <a:ext cx="3352983" cy="1107571"/>
              </a:xfrm>
              <a:custGeom>
                <a:avLst/>
                <a:gdLst/>
                <a:ahLst/>
                <a:cxnLst/>
                <a:rect l="l" t="t" r="r" b="b"/>
                <a:pathLst>
                  <a:path w="3352983" h="1107571">
                    <a:moveTo>
                      <a:pt x="0" y="0"/>
                    </a:moveTo>
                    <a:lnTo>
                      <a:pt x="1419316" y="0"/>
                    </a:lnTo>
                    <a:cubicBezTo>
                      <a:pt x="1561350" y="0"/>
                      <a:pt x="1676491" y="115141"/>
                      <a:pt x="1676491" y="257175"/>
                    </a:cubicBezTo>
                    <a:lnTo>
                      <a:pt x="1676491" y="850396"/>
                    </a:lnTo>
                    <a:cubicBezTo>
                      <a:pt x="1676491" y="992430"/>
                      <a:pt x="1791632" y="1107571"/>
                      <a:pt x="1933666" y="1107571"/>
                    </a:cubicBezTo>
                    <a:lnTo>
                      <a:pt x="3352983" y="1107571"/>
                    </a:lnTo>
                  </a:path>
                </a:pathLst>
              </a:custGeom>
              <a:ln w="38100" cap="flat">
                <a:solidFill>
                  <a:srgbClr val="E5E2DE"/>
                </a:solidFill>
                <a:prstDash val="sysDash"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1" name="Freeform 55">
                <a:extLst>
                  <a:ext uri="{FF2B5EF4-FFF2-40B4-BE49-F238E27FC236}">
                    <a16:creationId xmlns:a16="http://schemas.microsoft.com/office/drawing/2014/main" id="{B9C4CC61-95D5-6939-2BBE-3EDA063C8826}"/>
                  </a:ext>
                </a:extLst>
              </p:cNvPr>
              <p:cNvSpPr/>
              <p:nvPr/>
            </p:nvSpPr>
            <p:spPr>
              <a:xfrm>
                <a:off x="12100743" y="6760515"/>
                <a:ext cx="3352983" cy="1107571"/>
              </a:xfrm>
              <a:custGeom>
                <a:avLst/>
                <a:gdLst/>
                <a:ahLst/>
                <a:cxnLst/>
                <a:rect l="l" t="t" r="r" b="b"/>
                <a:pathLst>
                  <a:path w="3352983" h="1107571">
                    <a:moveTo>
                      <a:pt x="0" y="1107571"/>
                    </a:moveTo>
                    <a:lnTo>
                      <a:pt x="1419316" y="1107571"/>
                    </a:lnTo>
                    <a:cubicBezTo>
                      <a:pt x="1487523" y="1107571"/>
                      <a:pt x="1552938" y="1080476"/>
                      <a:pt x="1601167" y="1032246"/>
                    </a:cubicBezTo>
                    <a:cubicBezTo>
                      <a:pt x="1649397" y="984017"/>
                      <a:pt x="1676491" y="918603"/>
                      <a:pt x="1676491" y="850396"/>
                    </a:cubicBezTo>
                    <a:lnTo>
                      <a:pt x="1676491" y="257175"/>
                    </a:lnTo>
                    <a:cubicBezTo>
                      <a:pt x="1676491" y="188968"/>
                      <a:pt x="1703586" y="123554"/>
                      <a:pt x="1751817" y="75325"/>
                    </a:cubicBezTo>
                    <a:cubicBezTo>
                      <a:pt x="1800047" y="27095"/>
                      <a:pt x="1865460" y="0"/>
                      <a:pt x="1933666" y="0"/>
                    </a:cubicBezTo>
                    <a:lnTo>
                      <a:pt x="3352983" y="0"/>
                    </a:lnTo>
                  </a:path>
                </a:pathLst>
              </a:custGeom>
              <a:ln w="38100" cap="flat">
                <a:solidFill>
                  <a:srgbClr val="E5E2DE"/>
                </a:solidFill>
                <a:prstDash val="sysDash"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en-US"/>
                </a:defPPr>
                <a:lvl1pPr marL="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04770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0953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914309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21907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523848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2861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3387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38156" algn="l" defTabSz="609539" rtl="0" eaLnBrk="1" latinLnBrk="0" hangingPunct="1"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buClrTx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05942AED-AF2C-E741-DEFC-ACDF04C7634F}"/>
                  </a:ext>
                </a:extLst>
              </p:cNvPr>
              <p:cNvGrpSpPr/>
              <p:nvPr/>
            </p:nvGrpSpPr>
            <p:grpSpPr>
              <a:xfrm>
                <a:off x="3965809" y="2531683"/>
                <a:ext cx="9542701" cy="6431323"/>
                <a:chOff x="3965809" y="2531683"/>
                <a:chExt cx="9542701" cy="6431323"/>
              </a:xfrm>
            </p:grpSpPr>
            <p:grpSp>
              <p:nvGrpSpPr>
                <p:cNvPr id="11" name="Group 5">
                  <a:extLst>
                    <a:ext uri="{FF2B5EF4-FFF2-40B4-BE49-F238E27FC236}">
                      <a16:creationId xmlns:a16="http://schemas.microsoft.com/office/drawing/2014/main" id="{60616EE2-6524-9180-82BC-97F265D5A690}"/>
                    </a:ext>
                  </a:extLst>
                </p:cNvPr>
                <p:cNvGrpSpPr/>
                <p:nvPr/>
              </p:nvGrpSpPr>
              <p:grpSpPr>
                <a:xfrm>
                  <a:off x="10689843" y="3213912"/>
                  <a:ext cx="2818667" cy="3451353"/>
                  <a:chOff x="0" y="0"/>
                  <a:chExt cx="742365" cy="908998"/>
                </a:xfrm>
                <a:solidFill>
                  <a:schemeClr val="bg1">
                    <a:lumMod val="95000"/>
                  </a:schemeClr>
                </a:solidFill>
              </p:grpSpPr>
              <p:sp>
                <p:nvSpPr>
                  <p:cNvPr id="13" name="Freeform 6">
                    <a:extLst>
                      <a:ext uri="{FF2B5EF4-FFF2-40B4-BE49-F238E27FC236}">
                        <a16:creationId xmlns:a16="http://schemas.microsoft.com/office/drawing/2014/main" id="{B6DA2EDA-CC53-36A8-D54A-8B060936B700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742365" cy="908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2365" h="908998">
                        <a:moveTo>
                          <a:pt x="0" y="0"/>
                        </a:moveTo>
                        <a:lnTo>
                          <a:pt x="742365" y="0"/>
                        </a:lnTo>
                        <a:lnTo>
                          <a:pt x="742365" y="908998"/>
                        </a:lnTo>
                        <a:lnTo>
                          <a:pt x="0" y="908998"/>
                        </a:lnTo>
                        <a:close/>
                      </a:path>
                    </a:pathLst>
                  </a:custGeom>
                  <a:grpFill/>
                </p:spPr>
                <p:txBody>
                  <a:bodyPr/>
                  <a:lstStyle>
                    <a:defPPr>
                      <a:defRPr lang="en-US"/>
                    </a:defPPr>
                    <a:lvl1pPr marL="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30477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60953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91430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21907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152384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82861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213338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2438156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4309">
                      <a:buClrTx/>
                    </a:pPr>
                    <a:endParaRPr lang="en-US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14" name="TextBox 7">
                    <a:extLst>
                      <a:ext uri="{FF2B5EF4-FFF2-40B4-BE49-F238E27FC236}">
                        <a16:creationId xmlns:a16="http://schemas.microsoft.com/office/drawing/2014/main" id="{AA007A08-1815-2395-D97E-9F13ED3D5421}"/>
                      </a:ext>
                    </a:extLst>
                  </p:cNvPr>
                  <p:cNvSpPr txBox="1"/>
                  <p:nvPr/>
                </p:nvSpPr>
                <p:spPr>
                  <a:xfrm>
                    <a:off x="0" y="9525"/>
                    <a:ext cx="742365" cy="899473"/>
                  </a:xfrm>
                  <a:prstGeom prst="rect">
                    <a:avLst/>
                  </a:prstGeom>
                  <a:grpFill/>
                </p:spPr>
                <p:txBody>
                  <a:bodyPr lIns="50801" tIns="50801" rIns="50801" bIns="50801" rtlCol="0" anchor="ctr"/>
                  <a:lstStyle>
                    <a:defPPr>
                      <a:defRPr lang="en-US"/>
                    </a:defPPr>
                    <a:lvl1pPr marL="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30477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60953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91430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21907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152384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82861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213338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2438156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4309">
                      <a:lnSpc>
                        <a:spcPts val="1760"/>
                      </a:lnSpc>
                      <a:buClrTx/>
                    </a:pPr>
                    <a:endParaRPr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77" name="Group 11">
                  <a:extLst>
                    <a:ext uri="{FF2B5EF4-FFF2-40B4-BE49-F238E27FC236}">
                      <a16:creationId xmlns:a16="http://schemas.microsoft.com/office/drawing/2014/main" id="{F933F424-C003-D5C9-C060-E82EA44FC6FE}"/>
                    </a:ext>
                  </a:extLst>
                </p:cNvPr>
                <p:cNvGrpSpPr/>
                <p:nvPr/>
              </p:nvGrpSpPr>
              <p:grpSpPr>
                <a:xfrm>
                  <a:off x="3985443" y="3177747"/>
                  <a:ext cx="2818667" cy="3451353"/>
                  <a:chOff x="0" y="0"/>
                  <a:chExt cx="742365" cy="908998"/>
                </a:xfrm>
                <a:solidFill>
                  <a:schemeClr val="bg1">
                    <a:lumMod val="95000"/>
                  </a:schemeClr>
                </a:solidFill>
              </p:grpSpPr>
              <p:sp>
                <p:nvSpPr>
                  <p:cNvPr id="81" name="Freeform 12">
                    <a:extLst>
                      <a:ext uri="{FF2B5EF4-FFF2-40B4-BE49-F238E27FC236}">
                        <a16:creationId xmlns:a16="http://schemas.microsoft.com/office/drawing/2014/main" id="{0CBBB466-790D-EEBE-9C8B-297C070EA01E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742365" cy="908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2365" h="908998">
                        <a:moveTo>
                          <a:pt x="0" y="0"/>
                        </a:moveTo>
                        <a:lnTo>
                          <a:pt x="742365" y="0"/>
                        </a:lnTo>
                        <a:lnTo>
                          <a:pt x="742365" y="908998"/>
                        </a:lnTo>
                        <a:lnTo>
                          <a:pt x="0" y="908998"/>
                        </a:lnTo>
                        <a:close/>
                      </a:path>
                    </a:pathLst>
                  </a:custGeom>
                  <a:grpFill/>
                </p:spPr>
                <p:txBody>
                  <a:bodyPr/>
                  <a:lstStyle>
                    <a:defPPr>
                      <a:defRPr lang="en-US"/>
                    </a:defPPr>
                    <a:lvl1pPr marL="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30477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60953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91430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21907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152384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82861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213338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2438156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4309">
                      <a:buClrTx/>
                    </a:pPr>
                    <a:endParaRPr lang="en-US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82" name="TextBox 13">
                    <a:extLst>
                      <a:ext uri="{FF2B5EF4-FFF2-40B4-BE49-F238E27FC236}">
                        <a16:creationId xmlns:a16="http://schemas.microsoft.com/office/drawing/2014/main" id="{46F766AE-F880-243E-F8EC-51F03EE0A998}"/>
                      </a:ext>
                    </a:extLst>
                  </p:cNvPr>
                  <p:cNvSpPr txBox="1"/>
                  <p:nvPr/>
                </p:nvSpPr>
                <p:spPr>
                  <a:xfrm>
                    <a:off x="0" y="9525"/>
                    <a:ext cx="742365" cy="899473"/>
                  </a:xfrm>
                  <a:prstGeom prst="rect">
                    <a:avLst/>
                  </a:prstGeom>
                  <a:grpFill/>
                </p:spPr>
                <p:txBody>
                  <a:bodyPr lIns="50801" tIns="50801" rIns="50801" bIns="50801" rtlCol="0" anchor="ctr"/>
                  <a:lstStyle>
                    <a:defPPr>
                      <a:defRPr lang="en-US"/>
                    </a:defPPr>
                    <a:lvl1pPr marL="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30477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60953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91430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21907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152384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82861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213338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2438156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4309">
                      <a:lnSpc>
                        <a:spcPts val="1760"/>
                      </a:lnSpc>
                      <a:buClrTx/>
                    </a:pPr>
                    <a:endParaRPr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85" name="Group 24">
                  <a:extLst>
                    <a:ext uri="{FF2B5EF4-FFF2-40B4-BE49-F238E27FC236}">
                      <a16:creationId xmlns:a16="http://schemas.microsoft.com/office/drawing/2014/main" id="{AC009E58-6EE3-9CD6-363C-C66BF510FEAD}"/>
                    </a:ext>
                  </a:extLst>
                </p:cNvPr>
                <p:cNvGrpSpPr/>
                <p:nvPr/>
              </p:nvGrpSpPr>
              <p:grpSpPr>
                <a:xfrm>
                  <a:off x="4305059" y="5122712"/>
                  <a:ext cx="2208993" cy="2666998"/>
                  <a:chOff x="0" y="67725"/>
                  <a:chExt cx="2945322" cy="3556005"/>
                </a:xfrm>
              </p:grpSpPr>
              <p:grpSp>
                <p:nvGrpSpPr>
                  <p:cNvPr id="86" name="Group 25">
                    <a:extLst>
                      <a:ext uri="{FF2B5EF4-FFF2-40B4-BE49-F238E27FC236}">
                        <a16:creationId xmlns:a16="http://schemas.microsoft.com/office/drawing/2014/main" id="{6787F3F9-C123-EF51-43ED-F974D559A1E3}"/>
                      </a:ext>
                    </a:extLst>
                  </p:cNvPr>
                  <p:cNvGrpSpPr/>
                  <p:nvPr/>
                </p:nvGrpSpPr>
                <p:grpSpPr>
                  <a:xfrm>
                    <a:off x="738460" y="2610680"/>
                    <a:ext cx="1468402" cy="1013050"/>
                    <a:chOff x="0" y="65060"/>
                    <a:chExt cx="1410479" cy="973089"/>
                  </a:xfrm>
                </p:grpSpPr>
                <p:sp>
                  <p:nvSpPr>
                    <p:cNvPr id="92" name="Freeform 26">
                      <a:extLst>
                        <a:ext uri="{FF2B5EF4-FFF2-40B4-BE49-F238E27FC236}">
                          <a16:creationId xmlns:a16="http://schemas.microsoft.com/office/drawing/2014/main" id="{AF165CCB-363E-3AAC-1637-B5AB521A07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65060"/>
                      <a:ext cx="1410479" cy="97308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10479" h="973089">
                          <a:moveTo>
                            <a:pt x="705240" y="973089"/>
                          </a:moveTo>
                          <a:lnTo>
                            <a:pt x="1410479" y="0"/>
                          </a:lnTo>
                          <a:lnTo>
                            <a:pt x="0" y="0"/>
                          </a:lnTo>
                          <a:lnTo>
                            <a:pt x="705240" y="973089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FFFFFF">
                            <a:alpha val="100000"/>
                          </a:srgbClr>
                        </a:gs>
                        <a:gs pos="100000">
                          <a:srgbClr val="FF8757">
                            <a:alpha val="100000"/>
                          </a:srgbClr>
                        </a:gs>
                      </a:gsLst>
                      <a:lin ang="5400000"/>
                    </a:gradFill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4309">
                        <a:buClrTx/>
                      </a:pPr>
                      <a:endParaRPr lang="en-US"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93" name="TextBox 27">
                      <a:extLst>
                        <a:ext uri="{FF2B5EF4-FFF2-40B4-BE49-F238E27FC236}">
                          <a16:creationId xmlns:a16="http://schemas.microsoft.com/office/drawing/2014/main" id="{2B133C84-C772-3235-351A-09B60063712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20387" y="79031"/>
                      <a:ext cx="969704" cy="442266"/>
                    </a:xfrm>
                    <a:prstGeom prst="rect">
                      <a:avLst/>
                    </a:prstGeom>
                  </p:spPr>
                  <p:txBody>
                    <a:bodyPr lIns="50801" tIns="50801" rIns="50801" bIns="50801" rtlCol="0" anchor="ctr"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4309">
                        <a:lnSpc>
                          <a:spcPts val="1760"/>
                        </a:lnSpc>
                        <a:buClrTx/>
                      </a:pPr>
                      <a:endParaRPr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</p:grpSp>
              <p:grpSp>
                <p:nvGrpSpPr>
                  <p:cNvPr id="87" name="Group 28">
                    <a:extLst>
                      <a:ext uri="{FF2B5EF4-FFF2-40B4-BE49-F238E27FC236}">
                        <a16:creationId xmlns:a16="http://schemas.microsoft.com/office/drawing/2014/main" id="{3658DF52-58D3-337B-0E8A-4756CF91BAFB}"/>
                      </a:ext>
                    </a:extLst>
                  </p:cNvPr>
                  <p:cNvGrpSpPr/>
                  <p:nvPr/>
                </p:nvGrpSpPr>
                <p:grpSpPr>
                  <a:xfrm>
                    <a:off x="0" y="67725"/>
                    <a:ext cx="2945322" cy="2945322"/>
                    <a:chOff x="0" y="18690"/>
                    <a:chExt cx="812800" cy="812800"/>
                  </a:xfrm>
                </p:grpSpPr>
                <p:sp>
                  <p:nvSpPr>
                    <p:cNvPr id="90" name="Freeform 29">
                      <a:extLst>
                        <a:ext uri="{FF2B5EF4-FFF2-40B4-BE49-F238E27FC236}">
                          <a16:creationId xmlns:a16="http://schemas.microsoft.com/office/drawing/2014/main" id="{EE1FD9B4-227B-02AB-03EF-E730632482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18690"/>
                      <a:ext cx="812800" cy="812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12800" h="812800">
                          <a:moveTo>
                            <a:pt x="406400" y="0"/>
                          </a:moveTo>
                          <a:lnTo>
                            <a:pt x="812800" y="310462"/>
                          </a:lnTo>
                          <a:lnTo>
                            <a:pt x="657569" y="812800"/>
                          </a:lnTo>
                          <a:lnTo>
                            <a:pt x="155231" y="812800"/>
                          </a:lnTo>
                          <a:lnTo>
                            <a:pt x="0" y="310462"/>
                          </a:lnTo>
                          <a:lnTo>
                            <a:pt x="406400" y="0"/>
                          </a:lnTo>
                          <a:close/>
                        </a:path>
                      </a:pathLst>
                    </a:custGeom>
                    <a:solidFill>
                      <a:srgbClr val="FF8757"/>
                    </a:solidFill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4309">
                        <a:buClrTx/>
                      </a:pPr>
                      <a:endParaRPr lang="en-US"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91" name="TextBox 30">
                      <a:extLst>
                        <a:ext uri="{FF2B5EF4-FFF2-40B4-BE49-F238E27FC236}">
                          <a16:creationId xmlns:a16="http://schemas.microsoft.com/office/drawing/2014/main" id="{6A60D25E-851B-9892-D193-E65AC48608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27000" y="212725"/>
                      <a:ext cx="558800" cy="549275"/>
                    </a:xfrm>
                    <a:prstGeom prst="rect">
                      <a:avLst/>
                    </a:prstGeom>
                  </p:spPr>
                  <p:txBody>
                    <a:bodyPr lIns="50801" tIns="50801" rIns="50801" bIns="50801" rtlCol="0" anchor="ctr"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4309">
                        <a:lnSpc>
                          <a:spcPts val="1760"/>
                        </a:lnSpc>
                        <a:buClrTx/>
                      </a:pPr>
                      <a:endParaRPr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</p:grpSp>
            </p:grpSp>
            <p:grpSp>
              <p:nvGrpSpPr>
                <p:cNvPr id="94" name="Group 31">
                  <a:extLst>
                    <a:ext uri="{FF2B5EF4-FFF2-40B4-BE49-F238E27FC236}">
                      <a16:creationId xmlns:a16="http://schemas.microsoft.com/office/drawing/2014/main" id="{1FCEC4D6-2259-27E0-14B5-F44059256AD1}"/>
                    </a:ext>
                  </a:extLst>
                </p:cNvPr>
                <p:cNvGrpSpPr/>
                <p:nvPr/>
              </p:nvGrpSpPr>
              <p:grpSpPr>
                <a:xfrm>
                  <a:off x="7643264" y="4114595"/>
                  <a:ext cx="2208993" cy="2666999"/>
                  <a:chOff x="0" y="81270"/>
                  <a:chExt cx="2945322" cy="3556006"/>
                </a:xfrm>
              </p:grpSpPr>
              <p:grpSp>
                <p:nvGrpSpPr>
                  <p:cNvPr id="95" name="Group 32">
                    <a:extLst>
                      <a:ext uri="{FF2B5EF4-FFF2-40B4-BE49-F238E27FC236}">
                        <a16:creationId xmlns:a16="http://schemas.microsoft.com/office/drawing/2014/main" id="{2685C9CD-DDB7-DEEE-4BEE-B28A879BB2AD}"/>
                      </a:ext>
                    </a:extLst>
                  </p:cNvPr>
                  <p:cNvGrpSpPr/>
                  <p:nvPr/>
                </p:nvGrpSpPr>
                <p:grpSpPr>
                  <a:xfrm>
                    <a:off x="738460" y="2624226"/>
                    <a:ext cx="1468402" cy="1013050"/>
                    <a:chOff x="0" y="78072"/>
                    <a:chExt cx="1410479" cy="973089"/>
                  </a:xfrm>
                </p:grpSpPr>
                <p:sp>
                  <p:nvSpPr>
                    <p:cNvPr id="99" name="Freeform 33">
                      <a:extLst>
                        <a:ext uri="{FF2B5EF4-FFF2-40B4-BE49-F238E27FC236}">
                          <a16:creationId xmlns:a16="http://schemas.microsoft.com/office/drawing/2014/main" id="{05E69E74-54F9-BBEB-0D72-5142CF8C38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78072"/>
                      <a:ext cx="1410479" cy="97308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10479" h="973089">
                          <a:moveTo>
                            <a:pt x="705240" y="973089"/>
                          </a:moveTo>
                          <a:lnTo>
                            <a:pt x="1410479" y="0"/>
                          </a:lnTo>
                          <a:lnTo>
                            <a:pt x="0" y="0"/>
                          </a:lnTo>
                          <a:lnTo>
                            <a:pt x="705240" y="973089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FFFFFF">
                            <a:alpha val="100000"/>
                          </a:srgbClr>
                        </a:gs>
                        <a:gs pos="100000">
                          <a:srgbClr val="FA6A96">
                            <a:alpha val="100000"/>
                          </a:srgbClr>
                        </a:gs>
                      </a:gsLst>
                      <a:lin ang="5400000"/>
                    </a:gradFill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4309">
                        <a:buClrTx/>
                      </a:pPr>
                      <a:endParaRPr lang="en-US"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00" name="TextBox 34">
                      <a:extLst>
                        <a:ext uri="{FF2B5EF4-FFF2-40B4-BE49-F238E27FC236}">
                          <a16:creationId xmlns:a16="http://schemas.microsoft.com/office/drawing/2014/main" id="{2C74FCF1-6396-5D92-C3DB-6E372528DA6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20387" y="79031"/>
                      <a:ext cx="969704" cy="442266"/>
                    </a:xfrm>
                    <a:prstGeom prst="rect">
                      <a:avLst/>
                    </a:prstGeom>
                  </p:spPr>
                  <p:txBody>
                    <a:bodyPr lIns="50801" tIns="50801" rIns="50801" bIns="50801" rtlCol="0" anchor="ctr"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4309">
                        <a:lnSpc>
                          <a:spcPts val="1760"/>
                        </a:lnSpc>
                        <a:buClrTx/>
                      </a:pPr>
                      <a:endParaRPr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</p:grpSp>
              <p:grpSp>
                <p:nvGrpSpPr>
                  <p:cNvPr id="96" name="Group 35">
                    <a:extLst>
                      <a:ext uri="{FF2B5EF4-FFF2-40B4-BE49-F238E27FC236}">
                        <a16:creationId xmlns:a16="http://schemas.microsoft.com/office/drawing/2014/main" id="{C610428C-9276-AD1E-ED53-8A31BDF128D7}"/>
                      </a:ext>
                    </a:extLst>
                  </p:cNvPr>
                  <p:cNvGrpSpPr/>
                  <p:nvPr/>
                </p:nvGrpSpPr>
                <p:grpSpPr>
                  <a:xfrm>
                    <a:off x="0" y="81270"/>
                    <a:ext cx="2945322" cy="2945322"/>
                    <a:chOff x="0" y="22428"/>
                    <a:chExt cx="812800" cy="812800"/>
                  </a:xfrm>
                </p:grpSpPr>
                <p:sp>
                  <p:nvSpPr>
                    <p:cNvPr id="97" name="Freeform 36">
                      <a:extLst>
                        <a:ext uri="{FF2B5EF4-FFF2-40B4-BE49-F238E27FC236}">
                          <a16:creationId xmlns:a16="http://schemas.microsoft.com/office/drawing/2014/main" id="{F2E0EBD0-8E31-432B-997B-4E4BF636B5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22428"/>
                      <a:ext cx="812800" cy="812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12800" h="812800">
                          <a:moveTo>
                            <a:pt x="406400" y="0"/>
                          </a:moveTo>
                          <a:lnTo>
                            <a:pt x="812800" y="310462"/>
                          </a:lnTo>
                          <a:lnTo>
                            <a:pt x="657569" y="812800"/>
                          </a:lnTo>
                          <a:lnTo>
                            <a:pt x="155231" y="812800"/>
                          </a:lnTo>
                          <a:lnTo>
                            <a:pt x="0" y="310462"/>
                          </a:lnTo>
                          <a:lnTo>
                            <a:pt x="406400" y="0"/>
                          </a:lnTo>
                          <a:close/>
                        </a:path>
                      </a:pathLst>
                    </a:custGeom>
                    <a:solidFill>
                      <a:srgbClr val="FA6A96"/>
                    </a:solidFill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4309">
                        <a:buClrTx/>
                      </a:pPr>
                      <a:endParaRPr lang="en-US"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98" name="TextBox 37">
                      <a:extLst>
                        <a:ext uri="{FF2B5EF4-FFF2-40B4-BE49-F238E27FC236}">
                          <a16:creationId xmlns:a16="http://schemas.microsoft.com/office/drawing/2014/main" id="{F803C398-3770-4793-F062-24FB18D98ED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27000" y="212725"/>
                      <a:ext cx="558800" cy="549275"/>
                    </a:xfrm>
                    <a:prstGeom prst="rect">
                      <a:avLst/>
                    </a:prstGeom>
                  </p:spPr>
                  <p:txBody>
                    <a:bodyPr lIns="50801" tIns="50801" rIns="50801" bIns="50801" rtlCol="0" anchor="ctr"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4309">
                        <a:lnSpc>
                          <a:spcPts val="1760"/>
                        </a:lnSpc>
                        <a:buClrTx/>
                      </a:pPr>
                      <a:endParaRPr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</p:grpSp>
            </p:grpSp>
            <p:grpSp>
              <p:nvGrpSpPr>
                <p:cNvPr id="101" name="Group 38">
                  <a:extLst>
                    <a:ext uri="{FF2B5EF4-FFF2-40B4-BE49-F238E27FC236}">
                      <a16:creationId xmlns:a16="http://schemas.microsoft.com/office/drawing/2014/main" id="{BD153B0D-400A-59F6-D0A3-83127C9319EE}"/>
                    </a:ext>
                  </a:extLst>
                </p:cNvPr>
                <p:cNvGrpSpPr/>
                <p:nvPr/>
              </p:nvGrpSpPr>
              <p:grpSpPr>
                <a:xfrm>
                  <a:off x="10996247" y="5201086"/>
                  <a:ext cx="2208993" cy="2667002"/>
                  <a:chOff x="0" y="0"/>
                  <a:chExt cx="2945322" cy="3556000"/>
                </a:xfrm>
              </p:grpSpPr>
              <p:grpSp>
                <p:nvGrpSpPr>
                  <p:cNvPr id="102" name="Group 39">
                    <a:extLst>
                      <a:ext uri="{FF2B5EF4-FFF2-40B4-BE49-F238E27FC236}">
                        <a16:creationId xmlns:a16="http://schemas.microsoft.com/office/drawing/2014/main" id="{9A86B642-1982-5542-D27D-2D38D79929BE}"/>
                      </a:ext>
                    </a:extLst>
                  </p:cNvPr>
                  <p:cNvGrpSpPr/>
                  <p:nvPr/>
                </p:nvGrpSpPr>
                <p:grpSpPr>
                  <a:xfrm>
                    <a:off x="738460" y="2542950"/>
                    <a:ext cx="1468402" cy="1013050"/>
                    <a:chOff x="0" y="0"/>
                    <a:chExt cx="1410479" cy="973089"/>
                  </a:xfrm>
                </p:grpSpPr>
                <p:sp>
                  <p:nvSpPr>
                    <p:cNvPr id="106" name="Freeform 40">
                      <a:extLst>
                        <a:ext uri="{FF2B5EF4-FFF2-40B4-BE49-F238E27FC236}">
                          <a16:creationId xmlns:a16="http://schemas.microsoft.com/office/drawing/2014/main" id="{EAF07A22-7A30-3022-80A4-7A854A1B42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1410479" cy="97308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10479" h="973089">
                          <a:moveTo>
                            <a:pt x="705240" y="973089"/>
                          </a:moveTo>
                          <a:lnTo>
                            <a:pt x="1410479" y="0"/>
                          </a:lnTo>
                          <a:lnTo>
                            <a:pt x="0" y="0"/>
                          </a:lnTo>
                          <a:lnTo>
                            <a:pt x="705240" y="973089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FFFFFF">
                            <a:alpha val="100000"/>
                          </a:srgbClr>
                        </a:gs>
                        <a:gs pos="100000">
                          <a:srgbClr val="B064EC">
                            <a:alpha val="100000"/>
                          </a:srgbClr>
                        </a:gs>
                      </a:gsLst>
                      <a:lin ang="5400000"/>
                    </a:gradFill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4309">
                        <a:buClrTx/>
                      </a:pPr>
                      <a:endParaRPr lang="en-US"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07" name="TextBox 41">
                      <a:extLst>
                        <a:ext uri="{FF2B5EF4-FFF2-40B4-BE49-F238E27FC236}">
                          <a16:creationId xmlns:a16="http://schemas.microsoft.com/office/drawing/2014/main" id="{A7928301-143B-E2A5-CDFC-4E293265E9A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20387" y="79031"/>
                      <a:ext cx="969704" cy="442266"/>
                    </a:xfrm>
                    <a:prstGeom prst="rect">
                      <a:avLst/>
                    </a:prstGeom>
                  </p:spPr>
                  <p:txBody>
                    <a:bodyPr lIns="50801" tIns="50801" rIns="50801" bIns="50801" rtlCol="0" anchor="ctr"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4309">
                        <a:lnSpc>
                          <a:spcPts val="1760"/>
                        </a:lnSpc>
                        <a:buClrTx/>
                      </a:pPr>
                      <a:endParaRPr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</p:grpSp>
              <p:grpSp>
                <p:nvGrpSpPr>
                  <p:cNvPr id="103" name="Group 42">
                    <a:extLst>
                      <a:ext uri="{FF2B5EF4-FFF2-40B4-BE49-F238E27FC236}">
                        <a16:creationId xmlns:a16="http://schemas.microsoft.com/office/drawing/2014/main" id="{7B8E1F33-0993-BBAB-45FB-A415FE03037E}"/>
                      </a:ext>
                    </a:extLst>
                  </p:cNvPr>
                  <p:cNvGrpSpPr/>
                  <p:nvPr/>
                </p:nvGrpSpPr>
                <p:grpSpPr>
                  <a:xfrm>
                    <a:off x="0" y="0"/>
                    <a:ext cx="2945322" cy="2945322"/>
                    <a:chOff x="0" y="0"/>
                    <a:chExt cx="812800" cy="812800"/>
                  </a:xfrm>
                </p:grpSpPr>
                <p:sp>
                  <p:nvSpPr>
                    <p:cNvPr id="104" name="Freeform 43">
                      <a:extLst>
                        <a:ext uri="{FF2B5EF4-FFF2-40B4-BE49-F238E27FC236}">
                          <a16:creationId xmlns:a16="http://schemas.microsoft.com/office/drawing/2014/main" id="{8826ED89-D4C1-A274-1B89-B06719E1DB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812800" cy="812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12800" h="812800">
                          <a:moveTo>
                            <a:pt x="406400" y="0"/>
                          </a:moveTo>
                          <a:lnTo>
                            <a:pt x="812800" y="310462"/>
                          </a:lnTo>
                          <a:lnTo>
                            <a:pt x="657569" y="812800"/>
                          </a:lnTo>
                          <a:lnTo>
                            <a:pt x="155231" y="812800"/>
                          </a:lnTo>
                          <a:lnTo>
                            <a:pt x="0" y="310462"/>
                          </a:lnTo>
                          <a:lnTo>
                            <a:pt x="406400" y="0"/>
                          </a:lnTo>
                          <a:close/>
                        </a:path>
                      </a:pathLst>
                    </a:custGeom>
                    <a:solidFill>
                      <a:srgbClr val="B064EC"/>
                    </a:solidFill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4309">
                        <a:buClrTx/>
                      </a:pPr>
                      <a:endParaRPr lang="en-US"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05" name="TextBox 44">
                      <a:extLst>
                        <a:ext uri="{FF2B5EF4-FFF2-40B4-BE49-F238E27FC236}">
                          <a16:creationId xmlns:a16="http://schemas.microsoft.com/office/drawing/2014/main" id="{8BF98F5C-BDDF-CC58-11F1-D4C2DA5A6F5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27000" y="212725"/>
                      <a:ext cx="558800" cy="549275"/>
                    </a:xfrm>
                    <a:prstGeom prst="rect">
                      <a:avLst/>
                    </a:prstGeom>
                  </p:spPr>
                  <p:txBody>
                    <a:bodyPr lIns="50801" tIns="50801" rIns="50801" bIns="50801" rtlCol="0" anchor="ctr"/>
                    <a:lstStyle>
                      <a:defPPr>
                        <a:defRPr lang="en-US"/>
                      </a:defPPr>
                      <a:lvl1pPr marL="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304770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60953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914309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21907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1523848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182861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2133387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2438156" algn="l" defTabSz="609539" rtl="0" eaLnBrk="1" latinLnBrk="0" hangingPunct="1">
                        <a:defRPr sz="12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4309">
                        <a:lnSpc>
                          <a:spcPts val="1760"/>
                        </a:lnSpc>
                        <a:buClrTx/>
                      </a:pPr>
                      <a:endParaRPr>
                        <a:solidFill>
                          <a:prstClr val="black"/>
                        </a:solidFill>
                        <a:latin typeface="Calibri"/>
                      </a:endParaRPr>
                    </a:p>
                  </p:txBody>
                </p:sp>
              </p:grpSp>
            </p:grpSp>
            <p:sp>
              <p:nvSpPr>
                <p:cNvPr id="109" name="Freeform 53">
                  <a:extLst>
                    <a:ext uri="{FF2B5EF4-FFF2-40B4-BE49-F238E27FC236}">
                      <a16:creationId xmlns:a16="http://schemas.microsoft.com/office/drawing/2014/main" id="{BA5C01CB-8552-0E13-A8B2-1FC8E8806D16}"/>
                    </a:ext>
                  </a:extLst>
                </p:cNvPr>
                <p:cNvSpPr/>
                <p:nvPr/>
              </p:nvSpPr>
              <p:spPr>
                <a:xfrm>
                  <a:off x="5394777" y="6760515"/>
                  <a:ext cx="3352983" cy="1107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2983" h="1107571">
                      <a:moveTo>
                        <a:pt x="0" y="1107571"/>
                      </a:moveTo>
                      <a:lnTo>
                        <a:pt x="1419317" y="1107571"/>
                      </a:lnTo>
                      <a:cubicBezTo>
                        <a:pt x="1487523" y="1107571"/>
                        <a:pt x="1552937" y="1080476"/>
                        <a:pt x="1601167" y="1032246"/>
                      </a:cubicBezTo>
                      <a:cubicBezTo>
                        <a:pt x="1649396" y="984017"/>
                        <a:pt x="1676492" y="918603"/>
                        <a:pt x="1676492" y="850396"/>
                      </a:cubicBezTo>
                      <a:lnTo>
                        <a:pt x="1676492" y="257175"/>
                      </a:lnTo>
                      <a:cubicBezTo>
                        <a:pt x="1676492" y="188968"/>
                        <a:pt x="1703587" y="123554"/>
                        <a:pt x="1751816" y="75325"/>
                      </a:cubicBezTo>
                      <a:cubicBezTo>
                        <a:pt x="1800046" y="27095"/>
                        <a:pt x="1865460" y="0"/>
                        <a:pt x="1933667" y="0"/>
                      </a:cubicBezTo>
                      <a:lnTo>
                        <a:pt x="3352983" y="0"/>
                      </a:lnTo>
                    </a:path>
                  </a:pathLst>
                </a:custGeom>
                <a:ln w="38100" cap="flat">
                  <a:solidFill>
                    <a:srgbClr val="E5E2DE"/>
                  </a:solidFill>
                  <a:prstDash val="sysDash"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en-US"/>
                  </a:defPPr>
                  <a:lvl1pPr marL="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30477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60953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91430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21907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152384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182861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213338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2438156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09">
                    <a:buClrTx/>
                  </a:pPr>
                  <a:endParaRPr lang="en-US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110" name="Freeform 54">
                  <a:extLst>
                    <a:ext uri="{FF2B5EF4-FFF2-40B4-BE49-F238E27FC236}">
                      <a16:creationId xmlns:a16="http://schemas.microsoft.com/office/drawing/2014/main" id="{8B3E9D36-57ED-1B0B-6FE9-4935A7F12086}"/>
                    </a:ext>
                  </a:extLst>
                </p:cNvPr>
                <p:cNvSpPr/>
                <p:nvPr/>
              </p:nvSpPr>
              <p:spPr>
                <a:xfrm>
                  <a:off x="8747760" y="6760515"/>
                  <a:ext cx="3352983" cy="1107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2983" h="1107571">
                      <a:moveTo>
                        <a:pt x="0" y="0"/>
                      </a:moveTo>
                      <a:lnTo>
                        <a:pt x="1419316" y="0"/>
                      </a:lnTo>
                      <a:cubicBezTo>
                        <a:pt x="1561350" y="0"/>
                        <a:pt x="1676491" y="115141"/>
                        <a:pt x="1676491" y="257175"/>
                      </a:cubicBezTo>
                      <a:lnTo>
                        <a:pt x="1676491" y="850396"/>
                      </a:lnTo>
                      <a:cubicBezTo>
                        <a:pt x="1676491" y="992430"/>
                        <a:pt x="1791633" y="1107571"/>
                        <a:pt x="1933666" y="1107571"/>
                      </a:cubicBezTo>
                      <a:lnTo>
                        <a:pt x="3352983" y="1107571"/>
                      </a:lnTo>
                    </a:path>
                  </a:pathLst>
                </a:custGeom>
                <a:ln w="38100" cap="flat">
                  <a:solidFill>
                    <a:srgbClr val="E5E2DE"/>
                  </a:solidFill>
                  <a:prstDash val="sysDash"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en-US"/>
                  </a:defPPr>
                  <a:lvl1pPr marL="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30477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60953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91430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21907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152384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182861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213338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2438156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09">
                    <a:buClrTx/>
                  </a:pPr>
                  <a:endParaRPr lang="en-US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grpSp>
              <p:nvGrpSpPr>
                <p:cNvPr id="132" name="Group 59">
                  <a:extLst>
                    <a:ext uri="{FF2B5EF4-FFF2-40B4-BE49-F238E27FC236}">
                      <a16:creationId xmlns:a16="http://schemas.microsoft.com/office/drawing/2014/main" id="{6023AA79-48CD-5141-90C9-7D7DB920E11A}"/>
                    </a:ext>
                  </a:extLst>
                </p:cNvPr>
                <p:cNvGrpSpPr/>
                <p:nvPr/>
              </p:nvGrpSpPr>
              <p:grpSpPr>
                <a:xfrm>
                  <a:off x="7908281" y="6838274"/>
                  <a:ext cx="1888923" cy="1319855"/>
                  <a:chOff x="36089" y="-27078"/>
                  <a:chExt cx="994701" cy="659386"/>
                </a:xfrm>
              </p:grpSpPr>
              <p:sp>
                <p:nvSpPr>
                  <p:cNvPr id="133" name="Freeform 60">
                    <a:extLst>
                      <a:ext uri="{FF2B5EF4-FFF2-40B4-BE49-F238E27FC236}">
                        <a16:creationId xmlns:a16="http://schemas.microsoft.com/office/drawing/2014/main" id="{39735CA4-09F2-E39E-DF01-22FCBCBA112A}"/>
                      </a:ext>
                    </a:extLst>
                  </p:cNvPr>
                  <p:cNvSpPr/>
                  <p:nvPr/>
                </p:nvSpPr>
                <p:spPr>
                  <a:xfrm>
                    <a:off x="44165" y="19050"/>
                    <a:ext cx="986625" cy="553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6625" h="426894">
                        <a:moveTo>
                          <a:pt x="783425" y="0"/>
                        </a:moveTo>
                        <a:cubicBezTo>
                          <a:pt x="895650" y="0"/>
                          <a:pt x="986625" y="95564"/>
                          <a:pt x="986625" y="213447"/>
                        </a:cubicBezTo>
                        <a:cubicBezTo>
                          <a:pt x="986625" y="331331"/>
                          <a:pt x="895650" y="426894"/>
                          <a:pt x="783425" y="426894"/>
                        </a:cubicBezTo>
                        <a:lnTo>
                          <a:pt x="203200" y="426894"/>
                        </a:lnTo>
                        <a:cubicBezTo>
                          <a:pt x="90976" y="426894"/>
                          <a:pt x="0" y="331331"/>
                          <a:pt x="0" y="213447"/>
                        </a:cubicBezTo>
                        <a:cubicBezTo>
                          <a:pt x="0" y="95564"/>
                          <a:pt x="90976" y="0"/>
                          <a:pt x="203200" y="0"/>
                        </a:cubicBezTo>
                        <a:close/>
                      </a:path>
                    </a:pathLst>
                  </a:custGeom>
                  <a:solidFill>
                    <a:srgbClr val="F5F4F8"/>
                  </a:solidFill>
                  <a:ln w="38100" cap="sq">
                    <a:solidFill>
                      <a:srgbClr val="FA6A96"/>
                    </a:solidFill>
                    <a:prstDash val="solid"/>
                    <a:miter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marL="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30477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60953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91430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21907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152384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82861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213338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2438156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4309">
                      <a:buClrTx/>
                    </a:pPr>
                    <a:endParaRPr lang="en-US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134" name="TextBox 61">
                    <a:extLst>
                      <a:ext uri="{FF2B5EF4-FFF2-40B4-BE49-F238E27FC236}">
                        <a16:creationId xmlns:a16="http://schemas.microsoft.com/office/drawing/2014/main" id="{4A1AEAEB-2B34-7258-A543-FFBAC9E46E36}"/>
                      </a:ext>
                    </a:extLst>
                  </p:cNvPr>
                  <p:cNvSpPr txBox="1"/>
                  <p:nvPr/>
                </p:nvSpPr>
                <p:spPr>
                  <a:xfrm>
                    <a:off x="36089" y="-27078"/>
                    <a:ext cx="986625" cy="659386"/>
                  </a:xfrm>
                  <a:prstGeom prst="rect">
                    <a:avLst/>
                  </a:prstGeom>
                </p:spPr>
                <p:txBody>
                  <a:bodyPr lIns="50801" tIns="50801" rIns="50801" bIns="50801" rtlCol="0" anchor="ctr"/>
                  <a:lstStyle>
                    <a:defPPr>
                      <a:defRPr lang="en-US"/>
                    </a:defPPr>
                    <a:lvl1pPr marL="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30477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60953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91430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21907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152384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82861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213338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2438156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4309">
                      <a:buClrTx/>
                    </a:pPr>
                    <a:r>
                      <a:rPr lang="en-US" sz="3200" b="1" dirty="0">
                        <a:solidFill>
                          <a:srgbClr val="FA6A96"/>
                        </a:solidFill>
                        <a:latin typeface="TT Fors Bold"/>
                        <a:ea typeface="TT Fors Bold"/>
                        <a:cs typeface="TT Fors Bold"/>
                        <a:sym typeface="TT Fors Bold"/>
                      </a:rPr>
                      <a:t>JULY 28</a:t>
                    </a:r>
                  </a:p>
                  <a:p>
                    <a:pPr algn="ctr" defTabSz="914309">
                      <a:buClrTx/>
                    </a:pPr>
                    <a:r>
                      <a:rPr lang="en-US" sz="3200" b="1" dirty="0">
                        <a:solidFill>
                          <a:srgbClr val="FA6A96"/>
                        </a:solidFill>
                        <a:latin typeface="TT Fors Bold"/>
                        <a:ea typeface="TT Fors Bold"/>
                        <a:cs typeface="TT Fors Bold"/>
                        <a:sym typeface="TT Fors Bold"/>
                      </a:rPr>
                      <a:t>12pm</a:t>
                    </a:r>
                  </a:p>
                </p:txBody>
              </p:sp>
            </p:grpSp>
            <p:grpSp>
              <p:nvGrpSpPr>
                <p:cNvPr id="135" name="Group 62">
                  <a:extLst>
                    <a:ext uri="{FF2B5EF4-FFF2-40B4-BE49-F238E27FC236}">
                      <a16:creationId xmlns:a16="http://schemas.microsoft.com/office/drawing/2014/main" id="{ECA7CD55-AD5B-5EE8-5E90-C39593D4D95C}"/>
                    </a:ext>
                  </a:extLst>
                </p:cNvPr>
                <p:cNvGrpSpPr/>
                <p:nvPr/>
              </p:nvGrpSpPr>
              <p:grpSpPr>
                <a:xfrm>
                  <a:off x="4395423" y="7985204"/>
                  <a:ext cx="1998703" cy="977801"/>
                  <a:chOff x="-44242" y="0"/>
                  <a:chExt cx="1030867" cy="484983"/>
                </a:xfrm>
              </p:grpSpPr>
              <p:sp>
                <p:nvSpPr>
                  <p:cNvPr id="136" name="Freeform 63">
                    <a:extLst>
                      <a:ext uri="{FF2B5EF4-FFF2-40B4-BE49-F238E27FC236}">
                        <a16:creationId xmlns:a16="http://schemas.microsoft.com/office/drawing/2014/main" id="{010095B0-5367-D9F0-8493-86E1FDD83BCD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986625" cy="484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6625" h="426894">
                        <a:moveTo>
                          <a:pt x="783425" y="0"/>
                        </a:moveTo>
                        <a:cubicBezTo>
                          <a:pt x="895650" y="0"/>
                          <a:pt x="986625" y="95564"/>
                          <a:pt x="986625" y="213447"/>
                        </a:cubicBezTo>
                        <a:cubicBezTo>
                          <a:pt x="986625" y="331331"/>
                          <a:pt x="895650" y="426894"/>
                          <a:pt x="783425" y="426894"/>
                        </a:cubicBezTo>
                        <a:lnTo>
                          <a:pt x="203200" y="426894"/>
                        </a:lnTo>
                        <a:cubicBezTo>
                          <a:pt x="90976" y="426894"/>
                          <a:pt x="0" y="331331"/>
                          <a:pt x="0" y="213447"/>
                        </a:cubicBezTo>
                        <a:cubicBezTo>
                          <a:pt x="0" y="95564"/>
                          <a:pt x="90976" y="0"/>
                          <a:pt x="203200" y="0"/>
                        </a:cubicBezTo>
                        <a:close/>
                      </a:path>
                    </a:pathLst>
                  </a:custGeom>
                  <a:solidFill>
                    <a:srgbClr val="F5F4F8"/>
                  </a:solidFill>
                  <a:ln w="38100" cap="sq">
                    <a:solidFill>
                      <a:srgbClr val="FF8757"/>
                    </a:solidFill>
                    <a:prstDash val="solid"/>
                    <a:miter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marL="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30477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60953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91430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21907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152384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82861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213338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2438156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4309">
                      <a:buClrTx/>
                    </a:pPr>
                    <a:endParaRPr lang="en-US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137" name="TextBox 64">
                    <a:extLst>
                      <a:ext uri="{FF2B5EF4-FFF2-40B4-BE49-F238E27FC236}">
                        <a16:creationId xmlns:a16="http://schemas.microsoft.com/office/drawing/2014/main" id="{69F72853-4A9A-63FF-3782-2F6BA4356296}"/>
                      </a:ext>
                    </a:extLst>
                  </p:cNvPr>
                  <p:cNvSpPr txBox="1"/>
                  <p:nvPr/>
                </p:nvSpPr>
                <p:spPr>
                  <a:xfrm>
                    <a:off x="-44242" y="44889"/>
                    <a:ext cx="1030867" cy="387958"/>
                  </a:xfrm>
                  <a:prstGeom prst="rect">
                    <a:avLst/>
                  </a:prstGeom>
                </p:spPr>
                <p:txBody>
                  <a:bodyPr lIns="50801" tIns="50801" rIns="50801" bIns="50801" rtlCol="0" anchor="ctr"/>
                  <a:lstStyle>
                    <a:defPPr>
                      <a:defRPr lang="en-US"/>
                    </a:defPPr>
                    <a:lvl1pPr marL="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30477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60953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91430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21907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152384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82861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213338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2438156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4309">
                      <a:buClrTx/>
                    </a:pPr>
                    <a:r>
                      <a:rPr lang="en-US" sz="3200" b="1" dirty="0">
                        <a:solidFill>
                          <a:srgbClr val="FF8757"/>
                        </a:solidFill>
                        <a:latin typeface="TT Fors Bold"/>
                        <a:ea typeface="TT Fors Bold"/>
                        <a:cs typeface="TT Fors Bold"/>
                        <a:sym typeface="TT Fors Bold"/>
                      </a:rPr>
                      <a:t>JUNE 30</a:t>
                    </a:r>
                  </a:p>
                  <a:p>
                    <a:pPr algn="ctr" defTabSz="914309">
                      <a:buClrTx/>
                    </a:pPr>
                    <a:r>
                      <a:rPr lang="en-US" sz="3200" b="1" dirty="0">
                        <a:solidFill>
                          <a:srgbClr val="FF8757"/>
                        </a:solidFill>
                        <a:latin typeface="TT Fors Bold"/>
                        <a:ea typeface="TT Fors Bold"/>
                        <a:cs typeface="TT Fors Bold"/>
                        <a:sym typeface="TT Fors Bold"/>
                      </a:rPr>
                      <a:t>12pm</a:t>
                    </a:r>
                  </a:p>
                </p:txBody>
              </p:sp>
            </p:grpSp>
            <p:grpSp>
              <p:nvGrpSpPr>
                <p:cNvPr id="138" name="Group 65">
                  <a:extLst>
                    <a:ext uri="{FF2B5EF4-FFF2-40B4-BE49-F238E27FC236}">
                      <a16:creationId xmlns:a16="http://schemas.microsoft.com/office/drawing/2014/main" id="{0C42B386-4FD8-DB30-4D36-100A9CD8C38D}"/>
                    </a:ext>
                  </a:extLst>
                </p:cNvPr>
                <p:cNvGrpSpPr/>
                <p:nvPr/>
              </p:nvGrpSpPr>
              <p:grpSpPr>
                <a:xfrm>
                  <a:off x="10804699" y="7985203"/>
                  <a:ext cx="2682799" cy="977803"/>
                  <a:chOff x="0" y="-174110"/>
                  <a:chExt cx="1184973" cy="712029"/>
                </a:xfrm>
              </p:grpSpPr>
              <p:sp>
                <p:nvSpPr>
                  <p:cNvPr id="139" name="Freeform 66">
                    <a:extLst>
                      <a:ext uri="{FF2B5EF4-FFF2-40B4-BE49-F238E27FC236}">
                        <a16:creationId xmlns:a16="http://schemas.microsoft.com/office/drawing/2014/main" id="{E7024767-AB82-7E51-581A-A80B99CDAC19}"/>
                      </a:ext>
                    </a:extLst>
                  </p:cNvPr>
                  <p:cNvSpPr/>
                  <p:nvPr/>
                </p:nvSpPr>
                <p:spPr>
                  <a:xfrm>
                    <a:off x="0" y="-174110"/>
                    <a:ext cx="1184973" cy="7120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6625" h="426894">
                        <a:moveTo>
                          <a:pt x="783425" y="0"/>
                        </a:moveTo>
                        <a:cubicBezTo>
                          <a:pt x="895650" y="0"/>
                          <a:pt x="986625" y="95564"/>
                          <a:pt x="986625" y="213447"/>
                        </a:cubicBezTo>
                        <a:cubicBezTo>
                          <a:pt x="986625" y="331331"/>
                          <a:pt x="895650" y="426894"/>
                          <a:pt x="783425" y="426894"/>
                        </a:cubicBezTo>
                        <a:lnTo>
                          <a:pt x="203200" y="426894"/>
                        </a:lnTo>
                        <a:cubicBezTo>
                          <a:pt x="90976" y="426894"/>
                          <a:pt x="0" y="331331"/>
                          <a:pt x="0" y="213447"/>
                        </a:cubicBezTo>
                        <a:cubicBezTo>
                          <a:pt x="0" y="95564"/>
                          <a:pt x="90976" y="0"/>
                          <a:pt x="203200" y="0"/>
                        </a:cubicBezTo>
                        <a:close/>
                      </a:path>
                    </a:pathLst>
                  </a:custGeom>
                  <a:solidFill>
                    <a:srgbClr val="F5F4F8"/>
                  </a:solidFill>
                  <a:ln w="38100" cap="sq">
                    <a:solidFill>
                      <a:srgbClr val="B064EC"/>
                    </a:solidFill>
                    <a:prstDash val="solid"/>
                    <a:miter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marL="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30477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60953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91430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21907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152384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82861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213338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2438156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4309">
                      <a:buClrTx/>
                    </a:pPr>
                    <a:endParaRPr lang="en-US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140" name="TextBox 67">
                    <a:extLst>
                      <a:ext uri="{FF2B5EF4-FFF2-40B4-BE49-F238E27FC236}">
                        <a16:creationId xmlns:a16="http://schemas.microsoft.com/office/drawing/2014/main" id="{00813DC1-BB56-A6ED-2B3C-E1C1ADEB4217}"/>
                      </a:ext>
                    </a:extLst>
                  </p:cNvPr>
                  <p:cNvSpPr txBox="1"/>
                  <p:nvPr/>
                </p:nvSpPr>
                <p:spPr>
                  <a:xfrm>
                    <a:off x="29939" y="19050"/>
                    <a:ext cx="1145237" cy="282995"/>
                  </a:xfrm>
                  <a:prstGeom prst="rect">
                    <a:avLst/>
                  </a:prstGeom>
                </p:spPr>
                <p:txBody>
                  <a:bodyPr lIns="50801" tIns="50801" rIns="50801" bIns="50801" rtlCol="0" anchor="ctr"/>
                  <a:lstStyle>
                    <a:defPPr>
                      <a:defRPr lang="en-US"/>
                    </a:defPPr>
                    <a:lvl1pPr marL="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304770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60953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914309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21907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1523848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82861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2133387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2438156" algn="l" defTabSz="609539" rtl="0" eaLnBrk="1" latinLnBrk="0" hangingPunct="1">
                      <a:defRPr sz="12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4309">
                      <a:buClrTx/>
                    </a:pPr>
                    <a:r>
                      <a:rPr lang="en-US" sz="3200" b="1" dirty="0">
                        <a:solidFill>
                          <a:srgbClr val="B064EC"/>
                        </a:solidFill>
                        <a:latin typeface="TT Fors Bold"/>
                        <a:ea typeface="TT Fors Bold"/>
                        <a:cs typeface="TT Fors Bold"/>
                        <a:sym typeface="TT Fors Bold"/>
                      </a:rPr>
                      <a:t>AUGUST 25</a:t>
                    </a:r>
                  </a:p>
                  <a:p>
                    <a:pPr algn="ctr" defTabSz="914309">
                      <a:buClrTx/>
                    </a:pPr>
                    <a:r>
                      <a:rPr lang="en-US" sz="3200" b="1" dirty="0">
                        <a:solidFill>
                          <a:srgbClr val="B064EC"/>
                        </a:solidFill>
                        <a:latin typeface="TT Fors Bold"/>
                        <a:ea typeface="TT Fors Bold"/>
                        <a:cs typeface="TT Fors Bold"/>
                        <a:sym typeface="TT Fors Bold"/>
                      </a:rPr>
                      <a:t>12pm</a:t>
                    </a:r>
                  </a:p>
                </p:txBody>
              </p:sp>
            </p:grpSp>
            <p:sp>
              <p:nvSpPr>
                <p:cNvPr id="144" name="TextBox 78">
                  <a:extLst>
                    <a:ext uri="{FF2B5EF4-FFF2-40B4-BE49-F238E27FC236}">
                      <a16:creationId xmlns:a16="http://schemas.microsoft.com/office/drawing/2014/main" id="{5B99949D-B281-D781-270A-AB127CC2C332}"/>
                    </a:ext>
                  </a:extLst>
                </p:cNvPr>
                <p:cNvSpPr txBox="1"/>
                <p:nvPr/>
              </p:nvSpPr>
              <p:spPr>
                <a:xfrm>
                  <a:off x="3965809" y="3459113"/>
                  <a:ext cx="2853454" cy="1477328"/>
                </a:xfrm>
                <a:prstGeom prst="rect">
                  <a:avLst/>
                </a:prstGeom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en-US"/>
                  </a:defPPr>
                  <a:lvl1pPr marL="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30477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60953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91430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21907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152384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182861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213338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2438156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4309">
                    <a:spcBef>
                      <a:spcPts val="600"/>
                    </a:spcBef>
                    <a:spcAft>
                      <a:spcPts val="600"/>
                    </a:spcAft>
                    <a:buClrTx/>
                  </a:pPr>
                  <a:r>
                    <a:rPr lang="en-US" sz="3200" b="1">
                      <a:solidFill>
                        <a:srgbClr val="000000"/>
                      </a:solidFill>
                      <a:latin typeface="TT Fors"/>
                      <a:ea typeface="TT Fors"/>
                      <a:cs typeface="TT Fors"/>
                      <a:sym typeface="TT Fors"/>
                    </a:rPr>
                    <a:t>Workshopping Small Tests </a:t>
                  </a:r>
                  <a:br>
                    <a:rPr lang="en-US" sz="3200" b="1">
                      <a:solidFill>
                        <a:srgbClr val="000000"/>
                      </a:solidFill>
                      <a:latin typeface="TT Fors"/>
                      <a:ea typeface="TT Fors"/>
                      <a:cs typeface="TT Fors"/>
                      <a:sym typeface="TT Fors"/>
                    </a:rPr>
                  </a:br>
                  <a:r>
                    <a:rPr lang="en-US" sz="3200" b="1">
                      <a:solidFill>
                        <a:srgbClr val="000000"/>
                      </a:solidFill>
                      <a:latin typeface="TT Fors"/>
                      <a:ea typeface="TT Fors"/>
                      <a:cs typeface="TT Fors"/>
                      <a:sym typeface="TT Fors"/>
                    </a:rPr>
                    <a:t>of Change</a:t>
                  </a:r>
                </a:p>
              </p:txBody>
            </p:sp>
            <p:sp>
              <p:nvSpPr>
                <p:cNvPr id="146" name="Freeform 54">
                  <a:extLst>
                    <a:ext uri="{FF2B5EF4-FFF2-40B4-BE49-F238E27FC236}">
                      <a16:creationId xmlns:a16="http://schemas.microsoft.com/office/drawing/2014/main" id="{13488FCB-9603-2C90-4E97-B9BA55695444}"/>
                    </a:ext>
                  </a:extLst>
                </p:cNvPr>
                <p:cNvSpPr/>
                <p:nvPr/>
              </p:nvSpPr>
              <p:spPr>
                <a:xfrm>
                  <a:off x="11470165" y="5852457"/>
                  <a:ext cx="1258079" cy="1141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6094" h="518721">
                      <a:moveTo>
                        <a:pt x="0" y="0"/>
                      </a:moveTo>
                      <a:lnTo>
                        <a:pt x="666094" y="0"/>
                      </a:lnTo>
                      <a:lnTo>
                        <a:pt x="666094" y="518721"/>
                      </a:lnTo>
                      <a:lnTo>
                        <a:pt x="0" y="5187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blipFill>
                  <a:blip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a:blipFill>
              </p:spPr>
              <p:txBody>
                <a:bodyPr/>
                <a:lstStyle>
                  <a:defPPr>
                    <a:defRPr lang="en-US"/>
                  </a:defPPr>
                  <a:lvl1pPr marL="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30477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60953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91430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21907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152384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182861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213338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2438156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09">
                    <a:buClrTx/>
                  </a:pPr>
                  <a:endParaRPr lang="en-US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147" name="TextBox 78">
                  <a:extLst>
                    <a:ext uri="{FF2B5EF4-FFF2-40B4-BE49-F238E27FC236}">
                      <a16:creationId xmlns:a16="http://schemas.microsoft.com/office/drawing/2014/main" id="{B87A410B-6518-EF97-C6F3-57F3CAD84E68}"/>
                    </a:ext>
                  </a:extLst>
                </p:cNvPr>
                <p:cNvSpPr txBox="1"/>
                <p:nvPr/>
              </p:nvSpPr>
              <p:spPr>
                <a:xfrm>
                  <a:off x="7320988" y="2531683"/>
                  <a:ext cx="2751511" cy="1107996"/>
                </a:xfrm>
                <a:prstGeom prst="rect">
                  <a:avLst/>
                </a:prstGeom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en-US"/>
                  </a:defPPr>
                  <a:lvl1pPr marL="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30477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60953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91430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21907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152384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182861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213338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2438156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4309">
                    <a:spcBef>
                      <a:spcPts val="600"/>
                    </a:spcBef>
                    <a:spcAft>
                      <a:spcPts val="600"/>
                    </a:spcAft>
                    <a:buClrTx/>
                  </a:pPr>
                  <a:r>
                    <a:rPr lang="en-US" sz="3600" b="1">
                      <a:solidFill>
                        <a:srgbClr val="000000"/>
                      </a:solidFill>
                      <a:latin typeface="TT Fors"/>
                      <a:ea typeface="TT Fors"/>
                      <a:cs typeface="TT Fors"/>
                      <a:sym typeface="TT Fors"/>
                    </a:rPr>
                    <a:t>PDSA </a:t>
                  </a:r>
                  <a:br>
                    <a:rPr lang="en-US" sz="3600" b="1">
                      <a:solidFill>
                        <a:srgbClr val="000000"/>
                      </a:solidFill>
                      <a:latin typeface="TT Fors"/>
                      <a:ea typeface="TT Fors"/>
                      <a:cs typeface="TT Fors"/>
                      <a:sym typeface="TT Fors"/>
                    </a:rPr>
                  </a:br>
                  <a:r>
                    <a:rPr lang="en-US" sz="3600" b="1">
                      <a:solidFill>
                        <a:srgbClr val="000000"/>
                      </a:solidFill>
                      <a:latin typeface="TT Fors"/>
                      <a:ea typeface="TT Fors"/>
                      <a:cs typeface="TT Fors"/>
                      <a:sym typeface="TT Fors"/>
                    </a:rPr>
                    <a:t>in Action</a:t>
                  </a:r>
                </a:p>
              </p:txBody>
            </p:sp>
            <p:sp>
              <p:nvSpPr>
                <p:cNvPr id="187" name="TextBox 78">
                  <a:extLst>
                    <a:ext uri="{FF2B5EF4-FFF2-40B4-BE49-F238E27FC236}">
                      <a16:creationId xmlns:a16="http://schemas.microsoft.com/office/drawing/2014/main" id="{D7CBDDCE-9B8C-28DA-9D1B-C58947762E94}"/>
                    </a:ext>
                  </a:extLst>
                </p:cNvPr>
                <p:cNvSpPr txBox="1"/>
                <p:nvPr/>
              </p:nvSpPr>
              <p:spPr>
                <a:xfrm>
                  <a:off x="10817536" y="3459113"/>
                  <a:ext cx="2653935" cy="1107996"/>
                </a:xfrm>
                <a:prstGeom prst="rect">
                  <a:avLst/>
                </a:prstGeom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en-US"/>
                  </a:defPPr>
                  <a:lvl1pPr marL="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30477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60953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91430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21907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152384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182861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213338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2438156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4309">
                    <a:spcBef>
                      <a:spcPts val="600"/>
                    </a:spcBef>
                    <a:spcAft>
                      <a:spcPts val="600"/>
                    </a:spcAft>
                    <a:buClrTx/>
                  </a:pPr>
                  <a:r>
                    <a:rPr lang="en-US" sz="3600" b="1">
                      <a:solidFill>
                        <a:srgbClr val="000000"/>
                      </a:solidFill>
                      <a:latin typeface="TT Fors"/>
                      <a:ea typeface="TT Fors"/>
                      <a:cs typeface="TT Fors"/>
                      <a:sym typeface="TT Fors"/>
                    </a:rPr>
                    <a:t>Telling Stories </a:t>
                  </a:r>
                  <a:br>
                    <a:rPr lang="en-US" sz="3600" b="1">
                      <a:solidFill>
                        <a:srgbClr val="000000"/>
                      </a:solidFill>
                      <a:latin typeface="TT Fors"/>
                      <a:ea typeface="TT Fors"/>
                      <a:cs typeface="TT Fors"/>
                      <a:sym typeface="TT Fors"/>
                    </a:rPr>
                  </a:br>
                  <a:r>
                    <a:rPr lang="en-US" sz="3600" b="1">
                      <a:solidFill>
                        <a:srgbClr val="000000"/>
                      </a:solidFill>
                      <a:latin typeface="TT Fors"/>
                      <a:ea typeface="TT Fors"/>
                      <a:cs typeface="TT Fors"/>
                      <a:sym typeface="TT Fors"/>
                    </a:rPr>
                    <a:t>with Data</a:t>
                  </a:r>
                </a:p>
              </p:txBody>
            </p:sp>
            <p:sp>
              <p:nvSpPr>
                <p:cNvPr id="191" name="Freeform 69">
                  <a:extLst>
                    <a:ext uri="{FF2B5EF4-FFF2-40B4-BE49-F238E27FC236}">
                      <a16:creationId xmlns:a16="http://schemas.microsoft.com/office/drawing/2014/main" id="{E08FBF5E-0E86-DF0B-D727-6B2CA530F08B}"/>
                    </a:ext>
                  </a:extLst>
                </p:cNvPr>
                <p:cNvSpPr/>
                <p:nvPr/>
              </p:nvSpPr>
              <p:spPr>
                <a:xfrm>
                  <a:off x="8130045" y="4600331"/>
                  <a:ext cx="1280319" cy="14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87" h="411287">
                      <a:moveTo>
                        <a:pt x="0" y="0"/>
                      </a:moveTo>
                      <a:lnTo>
                        <a:pt x="411286" y="0"/>
                      </a:lnTo>
                      <a:lnTo>
                        <a:pt x="411286" y="411287"/>
                      </a:lnTo>
                      <a:lnTo>
                        <a:pt x="0" y="41128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blipFill>
                  <a:blip>
                    <a:extLst>
                      <a:ext uri="{96DAC541-7B7A-43D3-8B79-37D633B846F1}">
                        <asvg:svgBlip xmlns:asvg="http://schemas.microsoft.com/office/drawing/2016/SVG/main" r:embed="rId7"/>
                      </a:ext>
                    </a:extLst>
                  </a:blip>
                  <a:stretch>
                    <a:fillRect/>
                  </a:stretch>
                </a:blipFill>
              </p:spPr>
              <p:txBody>
                <a:bodyPr/>
                <a:lstStyle>
                  <a:defPPr>
                    <a:defRPr lang="en-US"/>
                  </a:defPPr>
                  <a:lvl1pPr marL="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304770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60953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914309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21907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1523848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182861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2133387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2438156" algn="l" defTabSz="609539" rtl="0" eaLnBrk="1" latinLnBrk="0" hangingPunct="1"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09">
                    <a:buClrTx/>
                  </a:pPr>
                  <a:endParaRPr lang="en-US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</p:grpSp>
      </p:grpSp>
      <p:sp>
        <p:nvSpPr>
          <p:cNvPr id="194" name="Freeform 11">
            <a:extLst>
              <a:ext uri="{FF2B5EF4-FFF2-40B4-BE49-F238E27FC236}">
                <a16:creationId xmlns:a16="http://schemas.microsoft.com/office/drawing/2014/main" id="{A390051A-2DC0-AA7A-0149-06DB90B52373}"/>
              </a:ext>
            </a:extLst>
          </p:cNvPr>
          <p:cNvSpPr/>
          <p:nvPr/>
        </p:nvSpPr>
        <p:spPr>
          <a:xfrm rot="20168420">
            <a:off x="392481" y="2920985"/>
            <a:ext cx="2426664" cy="1205243"/>
          </a:xfrm>
          <a:custGeom>
            <a:avLst/>
            <a:gdLst/>
            <a:ahLst/>
            <a:cxnLst/>
            <a:rect l="l" t="t" r="r" b="b"/>
            <a:pathLst>
              <a:path w="2426664" h="1205243">
                <a:moveTo>
                  <a:pt x="0" y="0"/>
                </a:moveTo>
                <a:lnTo>
                  <a:pt x="2426664" y="0"/>
                </a:lnTo>
                <a:lnTo>
                  <a:pt x="2426664" y="1205243"/>
                </a:lnTo>
                <a:lnTo>
                  <a:pt x="0" y="1205243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09">
              <a:buClrTx/>
            </a:pPr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Freeform 13">
            <a:extLst>
              <a:ext uri="{FF2B5EF4-FFF2-40B4-BE49-F238E27FC236}">
                <a16:creationId xmlns:a16="http://schemas.microsoft.com/office/drawing/2014/main" id="{701010A3-E408-D56F-EECE-AE4388E48CCB}"/>
              </a:ext>
            </a:extLst>
          </p:cNvPr>
          <p:cNvSpPr/>
          <p:nvPr/>
        </p:nvSpPr>
        <p:spPr>
          <a:xfrm>
            <a:off x="-45403" y="5402180"/>
            <a:ext cx="3544634" cy="3774816"/>
          </a:xfrm>
          <a:custGeom>
            <a:avLst/>
            <a:gdLst/>
            <a:ahLst/>
            <a:cxnLst/>
            <a:rect l="l" t="t" r="r" b="b"/>
            <a:pathLst>
              <a:path w="4318491" h="4167344">
                <a:moveTo>
                  <a:pt x="0" y="0"/>
                </a:moveTo>
                <a:lnTo>
                  <a:pt x="4318491" y="0"/>
                </a:lnTo>
                <a:lnTo>
                  <a:pt x="4318491" y="4167344"/>
                </a:lnTo>
                <a:lnTo>
                  <a:pt x="0" y="4167344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09">
              <a:buClrTx/>
            </a:pPr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Freeform 14">
            <a:extLst>
              <a:ext uri="{FF2B5EF4-FFF2-40B4-BE49-F238E27FC236}">
                <a16:creationId xmlns:a16="http://schemas.microsoft.com/office/drawing/2014/main" id="{399CCFAE-87E0-0137-4639-7127721C63A6}"/>
              </a:ext>
            </a:extLst>
          </p:cNvPr>
          <p:cNvSpPr/>
          <p:nvPr/>
        </p:nvSpPr>
        <p:spPr>
          <a:xfrm rot="962375">
            <a:off x="14839499" y="6376555"/>
            <a:ext cx="1927212" cy="2667422"/>
          </a:xfrm>
          <a:custGeom>
            <a:avLst/>
            <a:gdLst/>
            <a:ahLst/>
            <a:cxnLst/>
            <a:rect l="l" t="t" r="r" b="b"/>
            <a:pathLst>
              <a:path w="1927212" h="2667421">
                <a:moveTo>
                  <a:pt x="0" y="0"/>
                </a:moveTo>
                <a:lnTo>
                  <a:pt x="1927212" y="0"/>
                </a:lnTo>
                <a:lnTo>
                  <a:pt x="1927212" y="2667421"/>
                </a:lnTo>
                <a:lnTo>
                  <a:pt x="0" y="2667421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09">
              <a:buClrTx/>
            </a:pPr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Freeform 47"/>
          <p:cNvSpPr/>
          <p:nvPr/>
        </p:nvSpPr>
        <p:spPr>
          <a:xfrm>
            <a:off x="4746643" y="6381070"/>
            <a:ext cx="1541741" cy="1424510"/>
          </a:xfrm>
          <a:custGeom>
            <a:avLst/>
            <a:gdLst/>
            <a:ahLst/>
            <a:cxnLst/>
            <a:rect l="l" t="t" r="r" b="b"/>
            <a:pathLst>
              <a:path w="4125113" h="4114800">
                <a:moveTo>
                  <a:pt x="0" y="0"/>
                </a:moveTo>
                <a:lnTo>
                  <a:pt x="4125113" y="0"/>
                </a:lnTo>
                <a:lnTo>
                  <a:pt x="412511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09">
              <a:buClrTx/>
            </a:pPr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4328375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16841BBC-606A-FD40-D700-DF7D8881C2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43" y="8165"/>
            <a:ext cx="18244456" cy="10270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294701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1D4179-2336-47BA-B869-AECFCFBAFD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43324" y="491521"/>
            <a:ext cx="11596250" cy="1988339"/>
          </a:xfrm>
        </p:spPr>
        <p:txBody>
          <a:bodyPr/>
          <a:lstStyle/>
          <a:p>
            <a:r>
              <a:rPr lang="en-US" kern="1200">
                <a:sym typeface="Federo"/>
              </a:rPr>
              <a:t>ILPQC Community Doula Training Program 2026</a:t>
            </a:r>
            <a:br>
              <a:rPr lang="en-US" kern="1200" dirty="0"/>
            </a:br>
            <a:endParaRPr lang="en-US" kern="12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BA7B965-BFDA-4454-84EE-C6561B3FE9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962415" y="2263058"/>
            <a:ext cx="5145470" cy="7468247"/>
          </a:xfrm>
          <a:prstGeom prst="rect">
            <a:avLst/>
          </a:prstGeom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6F4A750-6D79-44D4-AC77-DA21971A2EF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66234" y="2263058"/>
            <a:ext cx="11050499" cy="5655356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indent="-571500"/>
            <a:r>
              <a:rPr lang="en-US" sz="3600" b="1" dirty="0"/>
              <a:t>Hospitals identify</a:t>
            </a:r>
            <a:r>
              <a:rPr lang="en-US" sz="3600" dirty="0"/>
              <a:t> doulas who need additional training or patients/ community members who want to be doulas</a:t>
            </a:r>
            <a:endParaRPr lang="en-US"/>
          </a:p>
          <a:p>
            <a:pPr indent="-571500"/>
            <a:r>
              <a:rPr lang="en-US" sz="3600" b="1" dirty="0"/>
              <a:t> </a:t>
            </a:r>
            <a:r>
              <a:rPr lang="en-US" b="1" dirty="0"/>
              <a:t>Hospitals no</a:t>
            </a:r>
            <a:r>
              <a:rPr lang="en-US" sz="3600" b="1" dirty="0"/>
              <a:t>minate</a:t>
            </a:r>
            <a:r>
              <a:rPr lang="en-US" sz="3600" dirty="0"/>
              <a:t> doula candidates </a:t>
            </a:r>
            <a:r>
              <a:rPr lang="en-US" sz="3600" b="1" dirty="0"/>
              <a:t>by June 26th </a:t>
            </a:r>
            <a:r>
              <a:rPr lang="en-US" sz="3600" dirty="0"/>
              <a:t>to receive free Medicaid Eligible Doula Training</a:t>
            </a:r>
          </a:p>
          <a:p>
            <a:pPr indent="-571500"/>
            <a:r>
              <a:rPr lang="en-US" b="1" dirty="0"/>
              <a:t>Doulas enroll</a:t>
            </a:r>
            <a:r>
              <a:rPr lang="en-US" dirty="0"/>
              <a:t> </a:t>
            </a:r>
            <a:r>
              <a:rPr lang="en-US" b="1" dirty="0"/>
              <a:t>in training</a:t>
            </a:r>
            <a:r>
              <a:rPr lang="en-US" dirty="0"/>
              <a:t> by July 31,</a:t>
            </a:r>
            <a:r>
              <a:rPr lang="en-US" b="1" dirty="0"/>
              <a:t> </a:t>
            </a:r>
            <a:r>
              <a:rPr lang="en-US" dirty="0"/>
              <a:t>training starts in August </a:t>
            </a:r>
          </a:p>
          <a:p>
            <a:pPr indent="-571500"/>
            <a:r>
              <a:rPr lang="en-US" sz="3600" b="1" dirty="0"/>
              <a:t>Hospitals support, mentor  and celebrate </a:t>
            </a:r>
            <a:r>
              <a:rPr lang="en-US" sz="3600" dirty="0"/>
              <a:t>their doula </a:t>
            </a:r>
            <a:r>
              <a:rPr lang="en-US"/>
              <a:t>candidate's</a:t>
            </a:r>
            <a:r>
              <a:rPr lang="en-US" sz="3600" dirty="0"/>
              <a:t> success!</a:t>
            </a: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B324C99C-0C50-4135-AB9B-C3139171DD26}"/>
              </a:ext>
            </a:extLst>
          </p:cNvPr>
          <p:cNvSpPr/>
          <p:nvPr/>
        </p:nvSpPr>
        <p:spPr>
          <a:xfrm flipH="1">
            <a:off x="9786573" y="5871411"/>
            <a:ext cx="3860319" cy="4415589"/>
          </a:xfrm>
          <a:custGeom>
            <a:avLst/>
            <a:gdLst/>
            <a:ahLst/>
            <a:cxnLst/>
            <a:rect l="l" t="t" r="r" b="b"/>
            <a:pathLst>
              <a:path w="4140679" h="4114800">
                <a:moveTo>
                  <a:pt x="0" y="0"/>
                </a:moveTo>
                <a:lnTo>
                  <a:pt x="4140680" y="0"/>
                </a:lnTo>
                <a:lnTo>
                  <a:pt x="414068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32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4290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14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00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86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33"/>
          </a:p>
        </p:txBody>
      </p:sp>
    </p:spTree>
    <p:extLst>
      <p:ext uri="{BB962C8B-B14F-4D97-AF65-F5344CB8AC3E}">
        <p14:creationId xmlns:p14="http://schemas.microsoft.com/office/powerpoint/2010/main" val="41077766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295</TotalTime>
  <Words>965</Words>
  <Application>Microsoft Office PowerPoint</Application>
  <PresentationFormat>Custom</PresentationFormat>
  <Paragraphs>171</Paragraphs>
  <Slides>20</Slides>
  <Notes>4</Notes>
  <HiddenSlides>0</HiddenSlides>
  <MMClips>0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Office Theme</vt:lpstr>
      <vt:lpstr>3_Office Theme</vt:lpstr>
      <vt:lpstr>1_office theme</vt:lpstr>
      <vt:lpstr>2_Office Theme</vt:lpstr>
      <vt:lpstr> Looking Ahead:  Key Takeaways &amp;  Next Steps for 2026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ILPQC Community Doula Training Program 2026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2026 Face to Face Slide Template</dc:title>
  <dc:creator>Ann's local account</dc:creator>
  <cp:lastModifiedBy>Rebecca Hannah Ainis</cp:lastModifiedBy>
  <cp:revision>120</cp:revision>
  <dcterms:created xsi:type="dcterms:W3CDTF">2006-08-16T00:00:00Z</dcterms:created>
  <dcterms:modified xsi:type="dcterms:W3CDTF">2026-05-20T04:35:15Z</dcterms:modified>
  <dc:identifier>DAHFbwpW_fc</dc:identifier>
</cp:coreProperties>
</file>