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2" r:id="rId3"/>
    <p:sldId id="283" r:id="rId4"/>
    <p:sldId id="257" r:id="rId5"/>
    <p:sldId id="258" r:id="rId6"/>
    <p:sldId id="284" r:id="rId7"/>
    <p:sldId id="259" r:id="rId8"/>
    <p:sldId id="268" r:id="rId9"/>
    <p:sldId id="269" r:id="rId10"/>
    <p:sldId id="28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B8F36-102F-4178-A2E1-D6A61BC963C8}" v="7" dt="2026-04-13T21:57:30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Marie Diaz" userId="da740e22-a88e-4ff1-a1ef-49b1367f0b90" providerId="ADAL" clId="{C97AE3C6-01B6-49C1-A70D-5D46A686A2F4}"/>
    <pc:docChg chg="undo custSel addSld delSld modSld sldOrd">
      <pc:chgData name="Kristina Marie Diaz" userId="da740e22-a88e-4ff1-a1ef-49b1367f0b90" providerId="ADAL" clId="{C97AE3C6-01B6-49C1-A70D-5D46A686A2F4}" dt="2026-04-07T19:46:34.527" v="494" actId="20577"/>
      <pc:docMkLst>
        <pc:docMk/>
      </pc:docMkLst>
      <pc:sldChg chg="addSp delSp modSp mod">
        <pc:chgData name="Kristina Marie Diaz" userId="da740e22-a88e-4ff1-a1ef-49b1367f0b90" providerId="ADAL" clId="{C97AE3C6-01B6-49C1-A70D-5D46A686A2F4}" dt="2026-04-07T19:45:28.825" v="485" actId="948"/>
        <pc:sldMkLst>
          <pc:docMk/>
          <pc:sldMk cId="298509611" sldId="257"/>
        </pc:sldMkLst>
        <pc:spChg chg="add mod">
          <ac:chgData name="Kristina Marie Diaz" userId="da740e22-a88e-4ff1-a1ef-49b1367f0b90" providerId="ADAL" clId="{C97AE3C6-01B6-49C1-A70D-5D46A686A2F4}" dt="2026-04-07T19:44:57.993" v="481" actId="1076"/>
          <ac:spMkLst>
            <pc:docMk/>
            <pc:sldMk cId="298509611" sldId="257"/>
            <ac:spMk id="9" creationId="{7821024F-CAF3-A677-855D-FD93CD82492B}"/>
          </ac:spMkLst>
        </pc:spChg>
        <pc:spChg chg="add mod">
          <ac:chgData name="Kristina Marie Diaz" userId="da740e22-a88e-4ff1-a1ef-49b1367f0b90" providerId="ADAL" clId="{C97AE3C6-01B6-49C1-A70D-5D46A686A2F4}" dt="2026-04-07T19:45:28.825" v="485" actId="948"/>
          <ac:spMkLst>
            <pc:docMk/>
            <pc:sldMk cId="298509611" sldId="257"/>
            <ac:spMk id="10" creationId="{1E74F015-7660-16C6-0CCF-9F3F769389B3}"/>
          </ac:spMkLst>
        </pc:spChg>
      </pc:sldChg>
      <pc:sldChg chg="addSp delSp modSp mod">
        <pc:chgData name="Kristina Marie Diaz" userId="da740e22-a88e-4ff1-a1ef-49b1367f0b90" providerId="ADAL" clId="{C97AE3C6-01B6-49C1-A70D-5D46A686A2F4}" dt="2026-04-07T19:09:08.866" v="129" actId="1076"/>
        <pc:sldMkLst>
          <pc:docMk/>
          <pc:sldMk cId="3150305065" sldId="258"/>
        </pc:sldMkLst>
        <pc:spChg chg="add mod">
          <ac:chgData name="Kristina Marie Diaz" userId="da740e22-a88e-4ff1-a1ef-49b1367f0b90" providerId="ADAL" clId="{C97AE3C6-01B6-49C1-A70D-5D46A686A2F4}" dt="2026-04-07T19:09:08.866" v="129" actId="1076"/>
          <ac:spMkLst>
            <pc:docMk/>
            <pc:sldMk cId="3150305065" sldId="258"/>
            <ac:spMk id="10" creationId="{4C02C218-F25B-A825-05F4-0C87C4094806}"/>
          </ac:spMkLst>
        </pc:spChg>
        <pc:spChg chg="add mod">
          <ac:chgData name="Kristina Marie Diaz" userId="da740e22-a88e-4ff1-a1ef-49b1367f0b90" providerId="ADAL" clId="{C97AE3C6-01B6-49C1-A70D-5D46A686A2F4}" dt="2026-04-07T19:08:32.605" v="126" actId="6549"/>
          <ac:spMkLst>
            <pc:docMk/>
            <pc:sldMk cId="3150305065" sldId="258"/>
            <ac:spMk id="11" creationId="{0AFE4974-D5E2-8ABD-60FE-3DBA87F6F269}"/>
          </ac:spMkLst>
        </pc:spChg>
        <pc:picChg chg="add mod">
          <ac:chgData name="Kristina Marie Diaz" userId="da740e22-a88e-4ff1-a1ef-49b1367f0b90" providerId="ADAL" clId="{C97AE3C6-01B6-49C1-A70D-5D46A686A2F4}" dt="2026-04-07T19:08:58.262" v="128" actId="1076"/>
          <ac:picMkLst>
            <pc:docMk/>
            <pc:sldMk cId="3150305065" sldId="258"/>
            <ac:picMk id="12" creationId="{DA2D7D1C-3D1C-D2ED-614A-6443A222024B}"/>
          </ac:picMkLst>
        </pc:picChg>
        <pc:picChg chg="add mod">
          <ac:chgData name="Kristina Marie Diaz" userId="da740e22-a88e-4ff1-a1ef-49b1367f0b90" providerId="ADAL" clId="{C97AE3C6-01B6-49C1-A70D-5D46A686A2F4}" dt="2026-04-07T19:08:58.262" v="128" actId="1076"/>
          <ac:picMkLst>
            <pc:docMk/>
            <pc:sldMk cId="3150305065" sldId="258"/>
            <ac:picMk id="13" creationId="{C42E6192-94BD-8248-FBF2-4E85D4675F1E}"/>
          </ac:picMkLst>
        </pc:picChg>
        <pc:picChg chg="add mod">
          <ac:chgData name="Kristina Marie Diaz" userId="da740e22-a88e-4ff1-a1ef-49b1367f0b90" providerId="ADAL" clId="{C97AE3C6-01B6-49C1-A70D-5D46A686A2F4}" dt="2026-04-07T19:08:58.262" v="128" actId="1076"/>
          <ac:picMkLst>
            <pc:docMk/>
            <pc:sldMk cId="3150305065" sldId="258"/>
            <ac:picMk id="14" creationId="{7862F79C-D4F6-9DE6-0AF2-D899A3355D66}"/>
          </ac:picMkLst>
        </pc:picChg>
        <pc:picChg chg="add mod">
          <ac:chgData name="Kristina Marie Diaz" userId="da740e22-a88e-4ff1-a1ef-49b1367f0b90" providerId="ADAL" clId="{C97AE3C6-01B6-49C1-A70D-5D46A686A2F4}" dt="2026-04-07T19:08:58.262" v="128" actId="1076"/>
          <ac:picMkLst>
            <pc:docMk/>
            <pc:sldMk cId="3150305065" sldId="258"/>
            <ac:picMk id="15" creationId="{09B5F143-A47E-4C2D-2939-E2B94355DAEA}"/>
          </ac:picMkLst>
        </pc:picChg>
      </pc:sldChg>
      <pc:sldChg chg="addSp delSp modSp mod">
        <pc:chgData name="Kristina Marie Diaz" userId="da740e22-a88e-4ff1-a1ef-49b1367f0b90" providerId="ADAL" clId="{C97AE3C6-01B6-49C1-A70D-5D46A686A2F4}" dt="2026-04-07T19:13:28.726" v="170" actId="1076"/>
        <pc:sldMkLst>
          <pc:docMk/>
          <pc:sldMk cId="3304129146" sldId="259"/>
        </pc:sldMkLst>
        <pc:spChg chg="add mod">
          <ac:chgData name="Kristina Marie Diaz" userId="da740e22-a88e-4ff1-a1ef-49b1367f0b90" providerId="ADAL" clId="{C97AE3C6-01B6-49C1-A70D-5D46A686A2F4}" dt="2026-04-07T19:12:37.834" v="158" actId="1076"/>
          <ac:spMkLst>
            <pc:docMk/>
            <pc:sldMk cId="3304129146" sldId="259"/>
            <ac:spMk id="12" creationId="{8B4AAED1-2588-7943-D550-D7561E568E98}"/>
          </ac:spMkLst>
        </pc:spChg>
        <pc:spChg chg="add mod">
          <ac:chgData name="Kristina Marie Diaz" userId="da740e22-a88e-4ff1-a1ef-49b1367f0b90" providerId="ADAL" clId="{C97AE3C6-01B6-49C1-A70D-5D46A686A2F4}" dt="2026-04-07T19:13:16.056" v="167" actId="1076"/>
          <ac:spMkLst>
            <pc:docMk/>
            <pc:sldMk cId="3304129146" sldId="259"/>
            <ac:spMk id="13" creationId="{3F1172D1-8C2E-D521-9C49-AA1FC60B5B9A}"/>
          </ac:spMkLst>
        </pc:spChg>
        <pc:spChg chg="add mod">
          <ac:chgData name="Kristina Marie Diaz" userId="da740e22-a88e-4ff1-a1ef-49b1367f0b90" providerId="ADAL" clId="{C97AE3C6-01B6-49C1-A70D-5D46A686A2F4}" dt="2026-04-07T19:13:10.173" v="166" actId="1076"/>
          <ac:spMkLst>
            <pc:docMk/>
            <pc:sldMk cId="3304129146" sldId="259"/>
            <ac:spMk id="14" creationId="{ACF30677-D9DA-D599-0B2C-E04180C1D51B}"/>
          </ac:spMkLst>
        </pc:spChg>
        <pc:spChg chg="add mod">
          <ac:chgData name="Kristina Marie Diaz" userId="da740e22-a88e-4ff1-a1ef-49b1367f0b90" providerId="ADAL" clId="{C97AE3C6-01B6-49C1-A70D-5D46A686A2F4}" dt="2026-04-07T19:13:28.726" v="170" actId="1076"/>
          <ac:spMkLst>
            <pc:docMk/>
            <pc:sldMk cId="3304129146" sldId="259"/>
            <ac:spMk id="15" creationId="{EDC50A09-CA27-70AA-1D9E-664CDB12084E}"/>
          </ac:spMkLst>
        </pc:spChg>
        <pc:picChg chg="add mod modCrop">
          <ac:chgData name="Kristina Marie Diaz" userId="da740e22-a88e-4ff1-a1ef-49b1367f0b90" providerId="ADAL" clId="{C97AE3C6-01B6-49C1-A70D-5D46A686A2F4}" dt="2026-04-07T19:13:22.990" v="169" actId="732"/>
          <ac:picMkLst>
            <pc:docMk/>
            <pc:sldMk cId="3304129146" sldId="259"/>
            <ac:picMk id="16" creationId="{10857D11-45A0-4B54-7F3E-CF3A244ABC59}"/>
          </ac:picMkLst>
        </pc:picChg>
      </pc:sldChg>
      <pc:sldChg chg="addSp delSp modSp mod">
        <pc:chgData name="Kristina Marie Diaz" userId="da740e22-a88e-4ff1-a1ef-49b1367f0b90" providerId="ADAL" clId="{C97AE3C6-01B6-49C1-A70D-5D46A686A2F4}" dt="2026-04-07T19:45:50.177" v="486" actId="20577"/>
        <pc:sldMkLst>
          <pc:docMk/>
          <pc:sldMk cId="974814185" sldId="268"/>
        </pc:sldMkLst>
        <pc:spChg chg="add mod">
          <ac:chgData name="Kristina Marie Diaz" userId="da740e22-a88e-4ff1-a1ef-49b1367f0b90" providerId="ADAL" clId="{C97AE3C6-01B6-49C1-A70D-5D46A686A2F4}" dt="2026-04-07T19:19:37.128" v="246" actId="20577"/>
          <ac:spMkLst>
            <pc:docMk/>
            <pc:sldMk cId="974814185" sldId="268"/>
            <ac:spMk id="9" creationId="{C0E38132-E85D-FD3B-F22A-2D1B815145E3}"/>
          </ac:spMkLst>
        </pc:spChg>
        <pc:spChg chg="add mod">
          <ac:chgData name="Kristina Marie Diaz" userId="da740e22-a88e-4ff1-a1ef-49b1367f0b90" providerId="ADAL" clId="{C97AE3C6-01B6-49C1-A70D-5D46A686A2F4}" dt="2026-04-07T19:45:50.177" v="486" actId="20577"/>
          <ac:spMkLst>
            <pc:docMk/>
            <pc:sldMk cId="974814185" sldId="268"/>
            <ac:spMk id="10" creationId="{E9F32F6D-06F9-AE03-43E8-A813B1306030}"/>
          </ac:spMkLst>
        </pc:spChg>
        <pc:spChg chg="add mod">
          <ac:chgData name="Kristina Marie Diaz" userId="da740e22-a88e-4ff1-a1ef-49b1367f0b90" providerId="ADAL" clId="{C97AE3C6-01B6-49C1-A70D-5D46A686A2F4}" dt="2026-04-07T19:17:26.858" v="218" actId="1076"/>
          <ac:spMkLst>
            <pc:docMk/>
            <pc:sldMk cId="974814185" sldId="268"/>
            <ac:spMk id="11" creationId="{2648306D-176C-1F3B-13A6-AB374B932942}"/>
          </ac:spMkLst>
        </pc:spChg>
        <pc:spChg chg="add mod">
          <ac:chgData name="Kristina Marie Diaz" userId="da740e22-a88e-4ff1-a1ef-49b1367f0b90" providerId="ADAL" clId="{C97AE3C6-01B6-49C1-A70D-5D46A686A2F4}" dt="2026-04-07T19:17:21.857" v="217" actId="255"/>
          <ac:spMkLst>
            <pc:docMk/>
            <pc:sldMk cId="974814185" sldId="268"/>
            <ac:spMk id="12" creationId="{8FBC0C0D-E7EB-960E-BE6C-A203060C685F}"/>
          </ac:spMkLst>
        </pc:spChg>
      </pc:sldChg>
      <pc:sldChg chg="addSp delSp modSp mod">
        <pc:chgData name="Kristina Marie Diaz" userId="da740e22-a88e-4ff1-a1ef-49b1367f0b90" providerId="ADAL" clId="{C97AE3C6-01B6-49C1-A70D-5D46A686A2F4}" dt="2026-04-07T19:46:34.527" v="494" actId="20577"/>
        <pc:sldMkLst>
          <pc:docMk/>
          <pc:sldMk cId="1985509956" sldId="269"/>
        </pc:sldMkLst>
        <pc:spChg chg="add mod">
          <ac:chgData name="Kristina Marie Diaz" userId="da740e22-a88e-4ff1-a1ef-49b1367f0b90" providerId="ADAL" clId="{C97AE3C6-01B6-49C1-A70D-5D46A686A2F4}" dt="2026-04-07T19:21:35.445" v="267" actId="1076"/>
          <ac:spMkLst>
            <pc:docMk/>
            <pc:sldMk cId="1985509956" sldId="269"/>
            <ac:spMk id="12" creationId="{3457FAE1-E276-1142-7CB4-C9FB131ED1CB}"/>
          </ac:spMkLst>
        </pc:spChg>
        <pc:spChg chg="add mod">
          <ac:chgData name="Kristina Marie Diaz" userId="da740e22-a88e-4ff1-a1ef-49b1367f0b90" providerId="ADAL" clId="{C97AE3C6-01B6-49C1-A70D-5D46A686A2F4}" dt="2026-04-07T19:46:20.655" v="492" actId="1076"/>
          <ac:spMkLst>
            <pc:docMk/>
            <pc:sldMk cId="1985509956" sldId="269"/>
            <ac:spMk id="14" creationId="{7BDA7A96-EDCC-3AA7-49C3-90AD3B8239C4}"/>
          </ac:spMkLst>
        </pc:spChg>
        <pc:spChg chg="mod">
          <ac:chgData name="Kristina Marie Diaz" userId="da740e22-a88e-4ff1-a1ef-49b1367f0b90" providerId="ADAL" clId="{C97AE3C6-01B6-49C1-A70D-5D46A686A2F4}" dt="2026-04-07T19:36:23.355" v="382" actId="14100"/>
          <ac:spMkLst>
            <pc:docMk/>
            <pc:sldMk cId="1985509956" sldId="269"/>
            <ac:spMk id="22" creationId="{FB25F8B0-D0CC-167F-0D0D-DD66E6465187}"/>
          </ac:spMkLst>
        </pc:spChg>
        <pc:spChg chg="mod">
          <ac:chgData name="Kristina Marie Diaz" userId="da740e22-a88e-4ff1-a1ef-49b1367f0b90" providerId="ADAL" clId="{C97AE3C6-01B6-49C1-A70D-5D46A686A2F4}" dt="2026-04-07T19:36:20.148" v="381" actId="14100"/>
          <ac:spMkLst>
            <pc:docMk/>
            <pc:sldMk cId="1985509956" sldId="269"/>
            <ac:spMk id="23" creationId="{79EA88A6-4219-33A5-5B51-2AB8C685B928}"/>
          </ac:spMkLst>
        </pc:spChg>
        <pc:spChg chg="add mod">
          <ac:chgData name="Kristina Marie Diaz" userId="da740e22-a88e-4ff1-a1ef-49b1367f0b90" providerId="ADAL" clId="{C97AE3C6-01B6-49C1-A70D-5D46A686A2F4}" dt="2026-04-07T19:29:17.667" v="309"/>
          <ac:spMkLst>
            <pc:docMk/>
            <pc:sldMk cId="1985509956" sldId="269"/>
            <ac:spMk id="24" creationId="{38C1AE11-065B-0B81-0F3C-2A66E37D3857}"/>
          </ac:spMkLst>
        </pc:spChg>
        <pc:spChg chg="add mod">
          <ac:chgData name="Kristina Marie Diaz" userId="da740e22-a88e-4ff1-a1ef-49b1367f0b90" providerId="ADAL" clId="{C97AE3C6-01B6-49C1-A70D-5D46A686A2F4}" dt="2026-04-07T19:46:34.527" v="494" actId="20577"/>
          <ac:spMkLst>
            <pc:docMk/>
            <pc:sldMk cId="1985509956" sldId="269"/>
            <ac:spMk id="25" creationId="{714D411E-481F-6E03-FAE5-A1467D583F06}"/>
          </ac:spMkLst>
        </pc:spChg>
        <pc:grpChg chg="add mod ord">
          <ac:chgData name="Kristina Marie Diaz" userId="da740e22-a88e-4ff1-a1ef-49b1367f0b90" providerId="ADAL" clId="{C97AE3C6-01B6-49C1-A70D-5D46A686A2F4}" dt="2026-04-07T19:38:10.314" v="397" actId="1076"/>
          <ac:grpSpMkLst>
            <pc:docMk/>
            <pc:sldMk cId="1985509956" sldId="269"/>
            <ac:grpSpMk id="20" creationId="{2B0D25C2-A4C9-6CF4-65F0-6E40D4534CAF}"/>
          </ac:grpSpMkLst>
        </pc:grpChg>
        <pc:picChg chg="mod">
          <ac:chgData name="Kristina Marie Diaz" userId="da740e22-a88e-4ff1-a1ef-49b1367f0b90" providerId="ADAL" clId="{C97AE3C6-01B6-49C1-A70D-5D46A686A2F4}" dt="2026-04-07T19:26:20.539" v="299"/>
          <ac:picMkLst>
            <pc:docMk/>
            <pc:sldMk cId="1985509956" sldId="269"/>
            <ac:picMk id="21" creationId="{A63F6444-2B0F-EDB8-C20E-28F81BCD4B92}"/>
          </ac:picMkLst>
        </pc:picChg>
      </pc:sldChg>
      <pc:sldChg chg="addSp delSp modSp mod">
        <pc:chgData name="Kristina Marie Diaz" userId="da740e22-a88e-4ff1-a1ef-49b1367f0b90" providerId="ADAL" clId="{C97AE3C6-01B6-49C1-A70D-5D46A686A2F4}" dt="2026-04-07T19:42:37.537" v="457" actId="14100"/>
        <pc:sldMkLst>
          <pc:docMk/>
          <pc:sldMk cId="1105167239" sldId="273"/>
        </pc:sldMkLst>
        <pc:spChg chg="add mod">
          <ac:chgData name="Kristina Marie Diaz" userId="da740e22-a88e-4ff1-a1ef-49b1367f0b90" providerId="ADAL" clId="{C97AE3C6-01B6-49C1-A70D-5D46A686A2F4}" dt="2026-04-07T19:40:55.117" v="431" actId="1076"/>
          <ac:spMkLst>
            <pc:docMk/>
            <pc:sldMk cId="1105167239" sldId="273"/>
            <ac:spMk id="8" creationId="{4289289A-DD84-EFE5-08BF-5CA2A481A47C}"/>
          </ac:spMkLst>
        </pc:spChg>
        <pc:spChg chg="add mod">
          <ac:chgData name="Kristina Marie Diaz" userId="da740e22-a88e-4ff1-a1ef-49b1367f0b90" providerId="ADAL" clId="{C97AE3C6-01B6-49C1-A70D-5D46A686A2F4}" dt="2026-04-07T19:42:16.600" v="454" actId="1076"/>
          <ac:spMkLst>
            <pc:docMk/>
            <pc:sldMk cId="1105167239" sldId="273"/>
            <ac:spMk id="19" creationId="{003BB78E-A195-919F-0BDE-CFFDBABCA592}"/>
          </ac:spMkLst>
        </pc:spChg>
        <pc:grpChg chg="add mod">
          <ac:chgData name="Kristina Marie Diaz" userId="da740e22-a88e-4ff1-a1ef-49b1367f0b90" providerId="ADAL" clId="{C97AE3C6-01B6-49C1-A70D-5D46A686A2F4}" dt="2026-04-07T19:42:37.537" v="457" actId="14100"/>
          <ac:grpSpMkLst>
            <pc:docMk/>
            <pc:sldMk cId="1105167239" sldId="273"/>
            <ac:grpSpMk id="10" creationId="{8086C244-5052-F3D7-6871-1C222518F4CD}"/>
          </ac:grpSpMkLst>
        </pc:grp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1" creationId="{76375D30-FE6B-76E8-3333-02E52B3BB337}"/>
          </ac:picMkLst>
        </pc:pic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2" creationId="{B28F76A5-F314-C304-1741-1C1656B57CAF}"/>
          </ac:picMkLst>
        </pc:pic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3" creationId="{3EBA3531-586C-2E01-9385-99E07FB90925}"/>
          </ac:picMkLst>
        </pc:pic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4" creationId="{137E1F40-42B9-0A64-4A53-47860AC15696}"/>
          </ac:picMkLst>
        </pc:pic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5" creationId="{83434BB1-627E-04E6-A699-3FF1D01835E2}"/>
          </ac:picMkLst>
        </pc:pic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6" creationId="{00650E5A-225B-5FD3-8E9F-9DE2D5FCFF43}"/>
          </ac:picMkLst>
        </pc:pic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7" creationId="{D2EE3375-C27B-144A-AF50-F570E242254F}"/>
          </ac:picMkLst>
        </pc:picChg>
        <pc:picChg chg="mod">
          <ac:chgData name="Kristina Marie Diaz" userId="da740e22-a88e-4ff1-a1ef-49b1367f0b90" providerId="ADAL" clId="{C97AE3C6-01B6-49C1-A70D-5D46A686A2F4}" dt="2026-04-07T19:42:37.537" v="457" actId="14100"/>
          <ac:picMkLst>
            <pc:docMk/>
            <pc:sldMk cId="1105167239" sldId="273"/>
            <ac:picMk id="18" creationId="{E7352A9A-C16B-23BD-5405-291FDE94E2ED}"/>
          </ac:picMkLst>
        </pc:picChg>
      </pc:sldChg>
      <pc:sldChg chg="addSp delSp modSp mod">
        <pc:chgData name="Kristina Marie Diaz" userId="da740e22-a88e-4ff1-a1ef-49b1367f0b90" providerId="ADAL" clId="{C97AE3C6-01B6-49C1-A70D-5D46A686A2F4}" dt="2026-04-07T19:43:20.589" v="471" actId="1076"/>
        <pc:sldMkLst>
          <pc:docMk/>
          <pc:sldMk cId="2739433334" sldId="282"/>
        </pc:sldMkLst>
        <pc:spChg chg="add mod">
          <ac:chgData name="Kristina Marie Diaz" userId="da740e22-a88e-4ff1-a1ef-49b1367f0b90" providerId="ADAL" clId="{C97AE3C6-01B6-49C1-A70D-5D46A686A2F4}" dt="2026-04-07T19:43:12.682" v="467" actId="1076"/>
          <ac:spMkLst>
            <pc:docMk/>
            <pc:sldMk cId="2739433334" sldId="282"/>
            <ac:spMk id="12" creationId="{4FD2ACE3-A043-477E-9B86-0AE5F120CE49}"/>
          </ac:spMkLst>
        </pc:spChg>
        <pc:spChg chg="add mod">
          <ac:chgData name="Kristina Marie Diaz" userId="da740e22-a88e-4ff1-a1ef-49b1367f0b90" providerId="ADAL" clId="{C97AE3C6-01B6-49C1-A70D-5D46A686A2F4}" dt="2026-04-07T19:43:14.795" v="468" actId="1076"/>
          <ac:spMkLst>
            <pc:docMk/>
            <pc:sldMk cId="2739433334" sldId="282"/>
            <ac:spMk id="14" creationId="{5DA438FF-B03B-BDB1-AEDE-460B6F7B59A9}"/>
          </ac:spMkLst>
        </pc:spChg>
        <pc:picChg chg="add mod">
          <ac:chgData name="Kristina Marie Diaz" userId="da740e22-a88e-4ff1-a1ef-49b1367f0b90" providerId="ADAL" clId="{C97AE3C6-01B6-49C1-A70D-5D46A686A2F4}" dt="2026-04-07T19:43:20.589" v="471" actId="1076"/>
          <ac:picMkLst>
            <pc:docMk/>
            <pc:sldMk cId="2739433334" sldId="282"/>
            <ac:picMk id="13" creationId="{ED9E8D1C-BF25-4A94-6CC7-5148BA6899AD}"/>
          </ac:picMkLst>
        </pc:picChg>
      </pc:sldChg>
      <pc:sldChg chg="addSp delSp modSp mod">
        <pc:chgData name="Kristina Marie Diaz" userId="da740e22-a88e-4ff1-a1ef-49b1367f0b90" providerId="ADAL" clId="{C97AE3C6-01B6-49C1-A70D-5D46A686A2F4}" dt="2026-04-07T19:03:34.851" v="82" actId="255"/>
        <pc:sldMkLst>
          <pc:docMk/>
          <pc:sldMk cId="3332913912" sldId="283"/>
        </pc:sldMkLst>
        <pc:spChg chg="add mod">
          <ac:chgData name="Kristina Marie Diaz" userId="da740e22-a88e-4ff1-a1ef-49b1367f0b90" providerId="ADAL" clId="{C97AE3C6-01B6-49C1-A70D-5D46A686A2F4}" dt="2026-04-07T19:03:34.851" v="82" actId="255"/>
          <ac:spMkLst>
            <pc:docMk/>
            <pc:sldMk cId="3332913912" sldId="283"/>
            <ac:spMk id="10" creationId="{DF442C75-5A7B-C928-D140-CF292EE7B3F4}"/>
          </ac:spMkLst>
        </pc:spChg>
        <pc:spChg chg="add mod">
          <ac:chgData name="Kristina Marie Diaz" userId="da740e22-a88e-4ff1-a1ef-49b1367f0b90" providerId="ADAL" clId="{C97AE3C6-01B6-49C1-A70D-5D46A686A2F4}" dt="2026-04-07T19:01:58.556" v="55" actId="1076"/>
          <ac:spMkLst>
            <pc:docMk/>
            <pc:sldMk cId="3332913912" sldId="283"/>
            <ac:spMk id="11" creationId="{B99B4ED6-A001-991E-715E-6576B0E1CA30}"/>
          </ac:spMkLst>
        </pc:spChg>
      </pc:sldChg>
      <pc:sldChg chg="add">
        <pc:chgData name="Kristina Marie Diaz" userId="da740e22-a88e-4ff1-a1ef-49b1367f0b90" providerId="ADAL" clId="{C97AE3C6-01B6-49C1-A70D-5D46A686A2F4}" dt="2026-04-07T19:09:36.637" v="132"/>
        <pc:sldMkLst>
          <pc:docMk/>
          <pc:sldMk cId="0" sldId="284"/>
        </pc:sldMkLst>
      </pc:sldChg>
      <pc:sldMasterChg chg="delSldLayout">
        <pc:chgData name="Kristina Marie Diaz" userId="da740e22-a88e-4ff1-a1ef-49b1367f0b90" providerId="ADAL" clId="{C97AE3C6-01B6-49C1-A70D-5D46A686A2F4}" dt="2026-04-07T19:13:35.767" v="171" actId="47"/>
        <pc:sldMasterMkLst>
          <pc:docMk/>
          <pc:sldMasterMk cId="3647567316" sldId="2147483660"/>
        </pc:sldMasterMkLst>
      </pc:sldMasterChg>
    </pc:docChg>
  </pc:docChgLst>
  <pc:docChgLst>
    <pc:chgData name="Kristina Marie Diaz" userId="da740e22-a88e-4ff1-a1ef-49b1367f0b90" providerId="ADAL" clId="{E3C85940-5BF3-413A-8F59-933BE26B1269}"/>
    <pc:docChg chg="custSel addSld modSld sldOrd">
      <pc:chgData name="Kristina Marie Diaz" userId="da740e22-a88e-4ff1-a1ef-49b1367f0b90" providerId="ADAL" clId="{E3C85940-5BF3-413A-8F59-933BE26B1269}" dt="2026-04-13T22:04:40.491" v="1215" actId="20577"/>
      <pc:docMkLst>
        <pc:docMk/>
      </pc:docMkLst>
      <pc:sldChg chg="modSp mod">
        <pc:chgData name="Kristina Marie Diaz" userId="da740e22-a88e-4ff1-a1ef-49b1367f0b90" providerId="ADAL" clId="{E3C85940-5BF3-413A-8F59-933BE26B1269}" dt="2026-04-13T21:46:11.012" v="123" actId="1076"/>
        <pc:sldMkLst>
          <pc:docMk/>
          <pc:sldMk cId="3304129146" sldId="259"/>
        </pc:sldMkLst>
        <pc:spChg chg="mod">
          <ac:chgData name="Kristina Marie Diaz" userId="da740e22-a88e-4ff1-a1ef-49b1367f0b90" providerId="ADAL" clId="{E3C85940-5BF3-413A-8F59-933BE26B1269}" dt="2026-04-13T21:46:06.092" v="122" actId="20577"/>
          <ac:spMkLst>
            <pc:docMk/>
            <pc:sldMk cId="3304129146" sldId="259"/>
            <ac:spMk id="12" creationId="{8B4AAED1-2588-7943-D550-D7561E568E98}"/>
          </ac:spMkLst>
        </pc:spChg>
        <pc:spChg chg="mod">
          <ac:chgData name="Kristina Marie Diaz" userId="da740e22-a88e-4ff1-a1ef-49b1367f0b90" providerId="ADAL" clId="{E3C85940-5BF3-413A-8F59-933BE26B1269}" dt="2026-04-13T21:46:11.012" v="123" actId="1076"/>
          <ac:spMkLst>
            <pc:docMk/>
            <pc:sldMk cId="3304129146" sldId="259"/>
            <ac:spMk id="13" creationId="{3F1172D1-8C2E-D521-9C49-AA1FC60B5B9A}"/>
          </ac:spMkLst>
        </pc:spChg>
      </pc:sldChg>
      <pc:sldChg chg="modSp mod">
        <pc:chgData name="Kristina Marie Diaz" userId="da740e22-a88e-4ff1-a1ef-49b1367f0b90" providerId="ADAL" clId="{E3C85940-5BF3-413A-8F59-933BE26B1269}" dt="2026-04-13T21:45:54.526" v="120" actId="20577"/>
        <pc:sldMkLst>
          <pc:docMk/>
          <pc:sldMk cId="974814185" sldId="268"/>
        </pc:sldMkLst>
        <pc:spChg chg="mod">
          <ac:chgData name="Kristina Marie Diaz" userId="da740e22-a88e-4ff1-a1ef-49b1367f0b90" providerId="ADAL" clId="{E3C85940-5BF3-413A-8F59-933BE26B1269}" dt="2026-04-13T21:45:54.526" v="120" actId="20577"/>
          <ac:spMkLst>
            <pc:docMk/>
            <pc:sldMk cId="974814185" sldId="268"/>
            <ac:spMk id="9" creationId="{C0E38132-E85D-FD3B-F22A-2D1B815145E3}"/>
          </ac:spMkLst>
        </pc:spChg>
      </pc:sldChg>
      <pc:sldChg chg="modSp mod">
        <pc:chgData name="Kristina Marie Diaz" userId="da740e22-a88e-4ff1-a1ef-49b1367f0b90" providerId="ADAL" clId="{E3C85940-5BF3-413A-8F59-933BE26B1269}" dt="2026-04-13T21:45:58.869" v="121" actId="20577"/>
        <pc:sldMkLst>
          <pc:docMk/>
          <pc:sldMk cId="1985509956" sldId="269"/>
        </pc:sldMkLst>
        <pc:spChg chg="mod">
          <ac:chgData name="Kristina Marie Diaz" userId="da740e22-a88e-4ff1-a1ef-49b1367f0b90" providerId="ADAL" clId="{E3C85940-5BF3-413A-8F59-933BE26B1269}" dt="2026-04-13T21:45:58.869" v="121" actId="20577"/>
          <ac:spMkLst>
            <pc:docMk/>
            <pc:sldMk cId="1985509956" sldId="269"/>
            <ac:spMk id="12" creationId="{3457FAE1-E276-1142-7CB4-C9FB131ED1CB}"/>
          </ac:spMkLst>
        </pc:spChg>
      </pc:sldChg>
      <pc:sldChg chg="addSp delSp modSp mod">
        <pc:chgData name="Kristina Marie Diaz" userId="da740e22-a88e-4ff1-a1ef-49b1367f0b90" providerId="ADAL" clId="{E3C85940-5BF3-413A-8F59-933BE26B1269}" dt="2026-04-13T21:48:21.127" v="228" actId="27636"/>
        <pc:sldMkLst>
          <pc:docMk/>
          <pc:sldMk cId="0" sldId="284"/>
        </pc:sldMkLst>
        <pc:spChg chg="del">
          <ac:chgData name="Kristina Marie Diaz" userId="da740e22-a88e-4ff1-a1ef-49b1367f0b90" providerId="ADAL" clId="{E3C85940-5BF3-413A-8F59-933BE26B1269}" dt="2026-04-13T21:41:37.974" v="0" actId="478"/>
          <ac:spMkLst>
            <pc:docMk/>
            <pc:sldMk cId="0" sldId="284"/>
            <ac:spMk id="2" creationId="{C243F4F0-39BF-BBA3-F524-6F7EFF3587B0}"/>
          </ac:spMkLst>
        </pc:spChg>
        <pc:spChg chg="del">
          <ac:chgData name="Kristina Marie Diaz" userId="da740e22-a88e-4ff1-a1ef-49b1367f0b90" providerId="ADAL" clId="{E3C85940-5BF3-413A-8F59-933BE26B1269}" dt="2026-04-13T21:41:39.907" v="1" actId="478"/>
          <ac:spMkLst>
            <pc:docMk/>
            <pc:sldMk cId="0" sldId="284"/>
            <ac:spMk id="3" creationId="{DF938DF4-890B-6CF2-CF46-C06D166BD2D1}"/>
          </ac:spMkLst>
        </pc:spChg>
        <pc:spChg chg="del">
          <ac:chgData name="Kristina Marie Diaz" userId="da740e22-a88e-4ff1-a1ef-49b1367f0b90" providerId="ADAL" clId="{E3C85940-5BF3-413A-8F59-933BE26B1269}" dt="2026-04-13T21:41:41.781" v="2" actId="478"/>
          <ac:spMkLst>
            <pc:docMk/>
            <pc:sldMk cId="0" sldId="284"/>
            <ac:spMk id="4" creationId="{F3B9230C-88A5-7106-00E0-3E9ADD9493D9}"/>
          </ac:spMkLst>
        </pc:spChg>
        <pc:spChg chg="add mod">
          <ac:chgData name="Kristina Marie Diaz" userId="da740e22-a88e-4ff1-a1ef-49b1367f0b90" providerId="ADAL" clId="{E3C85940-5BF3-413A-8F59-933BE26B1269}" dt="2026-04-13T21:48:21.127" v="228" actId="27636"/>
          <ac:spMkLst>
            <pc:docMk/>
            <pc:sldMk cId="0" sldId="284"/>
            <ac:spMk id="5" creationId="{46F39C54-77AA-D19D-6B6F-A340586D7755}"/>
          </ac:spMkLst>
        </pc:spChg>
        <pc:spChg chg="mod">
          <ac:chgData name="Kristina Marie Diaz" userId="da740e22-a88e-4ff1-a1ef-49b1367f0b90" providerId="ADAL" clId="{E3C85940-5BF3-413A-8F59-933BE26B1269}" dt="2026-04-13T21:47:06.995" v="177" actId="113"/>
          <ac:spMkLst>
            <pc:docMk/>
            <pc:sldMk cId="0" sldId="284"/>
            <ac:spMk id="20230" creationId="{00000000-0000-0000-0000-000000000000}"/>
          </ac:spMkLst>
        </pc:spChg>
        <pc:spChg chg="mod">
          <ac:chgData name="Kristina Marie Diaz" userId="da740e22-a88e-4ff1-a1ef-49b1367f0b90" providerId="ADAL" clId="{E3C85940-5BF3-413A-8F59-933BE26B1269}" dt="2026-04-13T21:46:56.533" v="176" actId="20577"/>
          <ac:spMkLst>
            <pc:docMk/>
            <pc:sldMk cId="0" sldId="284"/>
            <ac:spMk id="20240" creationId="{00000000-0000-0000-0000-000000000000}"/>
          </ac:spMkLst>
        </pc:spChg>
      </pc:sldChg>
      <pc:sldChg chg="modSp add mod ord">
        <pc:chgData name="Kristina Marie Diaz" userId="da740e22-a88e-4ff1-a1ef-49b1367f0b90" providerId="ADAL" clId="{E3C85940-5BF3-413A-8F59-933BE26B1269}" dt="2026-04-13T22:04:40.491" v="1215" actId="20577"/>
        <pc:sldMkLst>
          <pc:docMk/>
          <pc:sldMk cId="393357635" sldId="285"/>
        </pc:sldMkLst>
        <pc:spChg chg="mod">
          <ac:chgData name="Kristina Marie Diaz" userId="da740e22-a88e-4ff1-a1ef-49b1367f0b90" providerId="ADAL" clId="{E3C85940-5BF3-413A-8F59-933BE26B1269}" dt="2026-04-13T21:50:07.069" v="346" actId="20577"/>
          <ac:spMkLst>
            <pc:docMk/>
            <pc:sldMk cId="393357635" sldId="285"/>
            <ac:spMk id="9" creationId="{84A409CE-86B2-EAD5-EE3E-0742762455CF}"/>
          </ac:spMkLst>
        </pc:spChg>
        <pc:spChg chg="mod">
          <ac:chgData name="Kristina Marie Diaz" userId="da740e22-a88e-4ff1-a1ef-49b1367f0b90" providerId="ADAL" clId="{E3C85940-5BF3-413A-8F59-933BE26B1269}" dt="2026-04-13T22:04:40.491" v="1215" actId="20577"/>
          <ac:spMkLst>
            <pc:docMk/>
            <pc:sldMk cId="393357635" sldId="285"/>
            <ac:spMk id="10" creationId="{99DC355E-CBA8-CA44-4173-C61E80EB0E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3A45-0808-4502-8747-22EA3FD81350}" type="datetimeFigureOut"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51C4A-E1C2-4403-9D43-9DF86CCDF1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51C4A-E1C2-4403-9D43-9DF86CCDF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2" name="Google Shape;20212;p2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13" name="Google Shape;20213;p26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51C4A-E1C2-4403-9D43-9DF86CCDF1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 Slide">
  <p:cSld name="1_Photo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7"/>
          <p:cNvSpPr txBox="1">
            <a:spLocks noGrp="1"/>
          </p:cNvSpPr>
          <p:nvPr>
            <p:ph type="body" idx="1"/>
          </p:nvPr>
        </p:nvSpPr>
        <p:spPr>
          <a:xfrm>
            <a:off x="457200" y="1146255"/>
            <a:ext cx="235017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1pPr>
            <a:lvl2pPr marL="609630" lvl="1" indent="-22861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914446" lvl="2" indent="-22861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1524076" lvl="4" indent="-22861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1828891" lvl="5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7" name="Google Shape;117;p97"/>
          <p:cNvCxnSpPr/>
          <p:nvPr/>
        </p:nvCxnSpPr>
        <p:spPr>
          <a:xfrm>
            <a:off x="457201" y="947985"/>
            <a:ext cx="2350163" cy="0"/>
          </a:xfrm>
          <a:prstGeom prst="straightConnector1">
            <a:avLst/>
          </a:prstGeom>
          <a:noFill/>
          <a:ln w="31725" cap="flat" cmpd="sng">
            <a:solidFill>
              <a:srgbClr val="F58366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18" name="Google Shape;118;p97"/>
          <p:cNvGrpSpPr/>
          <p:nvPr/>
        </p:nvGrpSpPr>
        <p:grpSpPr>
          <a:xfrm>
            <a:off x="1" y="5379425"/>
            <a:ext cx="2807363" cy="753895"/>
            <a:chOff x="0" y="5379424"/>
            <a:chExt cx="2807363" cy="753895"/>
          </a:xfrm>
        </p:grpSpPr>
        <p:sp>
          <p:nvSpPr>
            <p:cNvPr id="119" name="Google Shape;119;p97"/>
            <p:cNvSpPr/>
            <p:nvPr/>
          </p:nvSpPr>
          <p:spPr>
            <a:xfrm>
              <a:off x="0" y="5532513"/>
              <a:ext cx="2807363" cy="600806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rgbClr val="F58366"/>
                </a:gs>
                <a:gs pos="100000">
                  <a:srgbClr val="F0411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7"/>
            <p:cNvSpPr/>
            <p:nvPr/>
          </p:nvSpPr>
          <p:spPr>
            <a:xfrm>
              <a:off x="0" y="5379424"/>
              <a:ext cx="2807363" cy="649800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97"/>
          <p:cNvSpPr>
            <a:spLocks noGrp="1"/>
          </p:cNvSpPr>
          <p:nvPr>
            <p:ph type="pic" idx="2"/>
          </p:nvPr>
        </p:nvSpPr>
        <p:spPr>
          <a:xfrm>
            <a:off x="2807363" y="457200"/>
            <a:ext cx="8915400" cy="5943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Google Shape;122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54" y="4385535"/>
            <a:ext cx="2025313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39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9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1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8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3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0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2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74EE-F722-43A0-B36F-1CCBE8BB5E5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8123-3D67-4F48-9F79-AABB4060AC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townmapsusa.com/s/Illinois/maps-of-illinois-us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172;p1">
            <a:extLst>
              <a:ext uri="{FF2B5EF4-FFF2-40B4-BE49-F238E27FC236}">
                <a16:creationId xmlns:a16="http://schemas.microsoft.com/office/drawing/2014/main" id="{4FD2ACE3-A043-477E-9B86-0AE5F120C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298" y="176846"/>
            <a:ext cx="12007702" cy="281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ct val="100000"/>
              <a:buFont typeface="Calibri"/>
              <a:buNone/>
            </a:pPr>
            <a:r>
              <a:rPr lang="en-US" sz="6150" b="1" dirty="0">
                <a:solidFill>
                  <a:srgbClr val="1C498B"/>
                </a:solidFill>
                <a:latin typeface="DM Sans" pitchFamily="2" charset="0"/>
              </a:rPr>
              <a:t>OB F2F Storyboard Template</a:t>
            </a:r>
            <a:br>
              <a:rPr lang="en-US" sz="6150" b="1" dirty="0">
                <a:solidFill>
                  <a:srgbClr val="1C498B"/>
                </a:solidFill>
                <a:latin typeface="DM Sans" pitchFamily="2" charset="0"/>
              </a:rPr>
            </a:br>
            <a:br>
              <a:rPr lang="en-US" sz="6150" b="1" dirty="0">
                <a:solidFill>
                  <a:srgbClr val="1C498B"/>
                </a:solidFill>
                <a:latin typeface="DM Sans" pitchFamily="2" charset="0"/>
              </a:rPr>
            </a:br>
            <a:endParaRPr sz="6150" b="1" dirty="0">
              <a:solidFill>
                <a:srgbClr val="1C498B"/>
              </a:solidFill>
              <a:latin typeface="DM Sans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E8D1C-BF25-4A94-6CC7-5148BA68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52"/>
          <a:stretch>
            <a:fillRect/>
          </a:stretch>
        </p:blipFill>
        <p:spPr>
          <a:xfrm>
            <a:off x="2691169" y="1912249"/>
            <a:ext cx="7208506" cy="4768905"/>
          </a:xfrm>
          <a:prstGeom prst="rect">
            <a:avLst/>
          </a:prstGeom>
        </p:spPr>
      </p:pic>
      <p:sp>
        <p:nvSpPr>
          <p:cNvPr id="14" name="Google Shape;20173;p1">
            <a:extLst>
              <a:ext uri="{FF2B5EF4-FFF2-40B4-BE49-F238E27FC236}">
                <a16:creationId xmlns:a16="http://schemas.microsoft.com/office/drawing/2014/main" id="{5DA438FF-B03B-BDB1-AEDE-460B6F7B59A9}"/>
              </a:ext>
            </a:extLst>
          </p:cNvPr>
          <p:cNvSpPr txBox="1">
            <a:spLocks/>
          </p:cNvSpPr>
          <p:nvPr/>
        </p:nvSpPr>
        <p:spPr>
          <a:xfrm>
            <a:off x="2292325" y="1203256"/>
            <a:ext cx="7791648" cy="147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OB DAY IS MAY 20, 2026</a:t>
            </a:r>
          </a:p>
        </p:txBody>
      </p:sp>
    </p:spTree>
    <p:extLst>
      <p:ext uri="{BB962C8B-B14F-4D97-AF65-F5344CB8AC3E}">
        <p14:creationId xmlns:p14="http://schemas.microsoft.com/office/powerpoint/2010/main" val="273943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AF0BD-87E0-9B35-095D-6819E4F7A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89289A-DD84-EFE5-08BF-5CA2A481A47C}"/>
              </a:ext>
            </a:extLst>
          </p:cNvPr>
          <p:cNvSpPr txBox="1">
            <a:spLocks/>
          </p:cNvSpPr>
          <p:nvPr/>
        </p:nvSpPr>
        <p:spPr>
          <a:xfrm>
            <a:off x="306593" y="44378"/>
            <a:ext cx="9900158" cy="87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kern="0" dirty="0">
                <a:latin typeface="DM Sans" pitchFamily="2" charset="0"/>
                <a:ea typeface="Calibri Light"/>
                <a:cs typeface="Calibri Light"/>
              </a:rPr>
              <a:t>Examples from Past Events</a:t>
            </a:r>
            <a:endParaRPr lang="en-US" sz="4400" kern="0" dirty="0">
              <a:latin typeface="DM Sans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86C244-5052-F3D7-6871-1C222518F4CD}"/>
              </a:ext>
            </a:extLst>
          </p:cNvPr>
          <p:cNvGrpSpPr/>
          <p:nvPr/>
        </p:nvGrpSpPr>
        <p:grpSpPr>
          <a:xfrm>
            <a:off x="306593" y="843776"/>
            <a:ext cx="11664165" cy="5633484"/>
            <a:chOff x="152867" y="1739180"/>
            <a:chExt cx="18182913" cy="7775717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76375D30-FE6B-76E8-3333-02E52B3BB3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18" b="14704"/>
            <a:stretch>
              <a:fillRect/>
            </a:stretch>
          </p:blipFill>
          <p:spPr bwMode="auto">
            <a:xfrm>
              <a:off x="4623493" y="1741349"/>
              <a:ext cx="4444912" cy="367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28F76A5-F314-C304-1741-1C1656B57C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" t="19604" b="8859"/>
            <a:stretch>
              <a:fillRect/>
            </a:stretch>
          </p:blipFill>
          <p:spPr bwMode="auto">
            <a:xfrm>
              <a:off x="152869" y="1741349"/>
              <a:ext cx="4470624" cy="437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EBA3531-586C-2E01-9385-99E07FB909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92" t="27182" r="2192" b="11510"/>
            <a:stretch>
              <a:fillRect/>
            </a:stretch>
          </p:blipFill>
          <p:spPr bwMode="auto">
            <a:xfrm>
              <a:off x="13769611" y="1759264"/>
              <a:ext cx="4566169" cy="373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37E1F40-42B9-0A64-4A53-47860AC156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1" b="22983"/>
            <a:stretch>
              <a:fillRect/>
            </a:stretch>
          </p:blipFill>
          <p:spPr bwMode="auto">
            <a:xfrm>
              <a:off x="9051643" y="1739180"/>
              <a:ext cx="5508018" cy="3676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83434BB1-627E-04E6-A699-3FF1D01835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28" t="26362" r="21702" b="6502"/>
            <a:stretch>
              <a:fillRect/>
            </a:stretch>
          </p:blipFill>
          <p:spPr bwMode="auto">
            <a:xfrm>
              <a:off x="4623493" y="5371408"/>
              <a:ext cx="4867591" cy="414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00650E5A-225B-5FD3-8E9F-9DE2D5FCF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6" t="31721" r="6876" b="9808"/>
            <a:stretch>
              <a:fillRect/>
            </a:stretch>
          </p:blipFill>
          <p:spPr bwMode="auto">
            <a:xfrm>
              <a:off x="13892942" y="5435388"/>
              <a:ext cx="4442836" cy="406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>
              <a:extLst>
                <a:ext uri="{FF2B5EF4-FFF2-40B4-BE49-F238E27FC236}">
                  <a16:creationId xmlns:a16="http://schemas.microsoft.com/office/drawing/2014/main" id="{D2EE3375-C27B-144A-AF50-F570E24225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96" b="22009"/>
            <a:stretch>
              <a:fillRect/>
            </a:stretch>
          </p:blipFill>
          <p:spPr bwMode="auto">
            <a:xfrm>
              <a:off x="152867" y="5997569"/>
              <a:ext cx="4470625" cy="350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E7352A9A-C16B-23BD-5405-291FDE94E2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1" b="30594"/>
            <a:stretch>
              <a:fillRect/>
            </a:stretch>
          </p:blipFill>
          <p:spPr bwMode="auto">
            <a:xfrm>
              <a:off x="9031753" y="5389324"/>
              <a:ext cx="5491378" cy="411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3BB78E-A195-919F-0BDE-CFFDBABCA592}"/>
              </a:ext>
            </a:extLst>
          </p:cNvPr>
          <p:cNvSpPr txBox="1"/>
          <p:nvPr/>
        </p:nvSpPr>
        <p:spPr>
          <a:xfrm>
            <a:off x="92991" y="6401175"/>
            <a:ext cx="118777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sz="2800" b="1" baseline="0" dirty="0">
                <a:latin typeface="Calibri Light"/>
                <a:ea typeface="Calibri Light"/>
                <a:cs typeface="Calibri Light"/>
              </a:rPr>
              <a:t>MOST IMPORTANTLY, HAVE FUN!</a:t>
            </a:r>
            <a:endParaRPr lang="en-US" sz="2800" b="1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516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F442C75-5A7B-C928-D140-CF292EE7B3F4}"/>
              </a:ext>
            </a:extLst>
          </p:cNvPr>
          <p:cNvSpPr txBox="1">
            <a:spLocks/>
          </p:cNvSpPr>
          <p:nvPr/>
        </p:nvSpPr>
        <p:spPr>
          <a:xfrm>
            <a:off x="467358" y="-145777"/>
            <a:ext cx="9550402" cy="17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latin typeface="DM Sans" pitchFamily="2" charset="0"/>
                <a:ea typeface="Calibri Light"/>
                <a:cs typeface="Calibri Light"/>
              </a:rPr>
              <a:t>What is a Storyboard?</a:t>
            </a:r>
            <a:endParaRPr lang="en-US" sz="4800" kern="0" dirty="0">
              <a:latin typeface="DM Sans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99B4ED6-A001-991E-715E-6576B0E1CA30}"/>
              </a:ext>
            </a:extLst>
          </p:cNvPr>
          <p:cNvSpPr txBox="1">
            <a:spLocks/>
          </p:cNvSpPr>
          <p:nvPr/>
        </p:nvSpPr>
        <p:spPr>
          <a:xfrm>
            <a:off x="548201" y="1414360"/>
            <a:ext cx="11176441" cy="481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3200" b="1" kern="0" dirty="0">
                <a:latin typeface="DM Sans" pitchFamily="2" charset="0"/>
                <a:ea typeface="Calibri Light"/>
                <a:cs typeface="Calibri Light"/>
              </a:rPr>
              <a:t>A storyboard is a visual summary of your team’s quality improvement journey. It tells the story of what changed, how it changed, and why it matters.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At ILPQC Face-to-Face meetings, storyboards allow teams to:</a:t>
            </a:r>
            <a:br>
              <a:rPr lang="en-US" sz="2800" kern="0" dirty="0">
                <a:latin typeface="DM Sans" pitchFamily="2" charset="0"/>
                <a:ea typeface="Calibri Light"/>
                <a:cs typeface="Calibri Light"/>
              </a:rPr>
            </a:br>
            <a:endParaRPr lang="en-US" sz="1600" kern="0" dirty="0">
              <a:latin typeface="DM Sans" pitchFamily="2" charset="0"/>
              <a:ea typeface="Calibri Light"/>
              <a:cs typeface="Calibri Light"/>
            </a:endParaRPr>
          </a:p>
          <a:p>
            <a:pPr>
              <a:spcBef>
                <a:spcPts val="600"/>
              </a:spcBef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Share successes and challenges</a:t>
            </a:r>
          </a:p>
          <a:p>
            <a:pPr>
              <a:spcBef>
                <a:spcPts val="600"/>
              </a:spcBef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Highlight creative implementation strategies</a:t>
            </a:r>
          </a:p>
          <a:p>
            <a:pPr>
              <a:spcBef>
                <a:spcPts val="600"/>
              </a:spcBef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Show real data and impact</a:t>
            </a:r>
          </a:p>
          <a:p>
            <a:pPr>
              <a:spcBef>
                <a:spcPts val="600"/>
              </a:spcBef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Learn from one another</a:t>
            </a:r>
          </a:p>
          <a:p>
            <a:pPr>
              <a:spcBef>
                <a:spcPts val="600"/>
              </a:spcBef>
            </a:pPr>
            <a:r>
              <a:rPr lang="en-US" sz="2800" b="1" kern="0" dirty="0">
                <a:latin typeface="DM Sans" pitchFamily="2" charset="0"/>
                <a:ea typeface="Calibri Light"/>
                <a:cs typeface="Calibri Light"/>
              </a:rPr>
              <a:t>Celebrate progress!</a:t>
            </a:r>
          </a:p>
          <a:p>
            <a:endParaRPr lang="en-US" kern="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21024F-CAF3-A677-855D-FD93CD82492B}"/>
              </a:ext>
            </a:extLst>
          </p:cNvPr>
          <p:cNvSpPr txBox="1">
            <a:spLocks/>
          </p:cNvSpPr>
          <p:nvPr/>
        </p:nvSpPr>
        <p:spPr>
          <a:xfrm>
            <a:off x="321319" y="74506"/>
            <a:ext cx="9910900" cy="10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latin typeface="DM Sans" pitchFamily="2" charset="0"/>
                <a:ea typeface="Calibri Light"/>
                <a:cs typeface="Calibri Light"/>
              </a:rPr>
              <a:t>How to Use This Template</a:t>
            </a:r>
            <a:endParaRPr lang="en-US" sz="4800" kern="0" dirty="0">
              <a:latin typeface="DM Sans" pitchFamily="2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74F015-7660-16C6-0CCF-9F3F769389B3}"/>
              </a:ext>
            </a:extLst>
          </p:cNvPr>
          <p:cNvSpPr txBox="1">
            <a:spLocks/>
          </p:cNvSpPr>
          <p:nvPr/>
        </p:nvSpPr>
        <p:spPr>
          <a:xfrm>
            <a:off x="413417" y="1109371"/>
            <a:ext cx="11236960" cy="463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US" b="1" kern="0" dirty="0">
                <a:latin typeface="DM Sans" pitchFamily="2" charset="0"/>
                <a:ea typeface="Calibri Light"/>
                <a:cs typeface="Calibri Light"/>
              </a:rPr>
              <a:t>Be creative and have fun!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Focus on where meaningful change has occurred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Use the “Where were you → Where are you now → How did you get there” </a:t>
            </a:r>
            <a:r>
              <a:rPr lang="en-US" sz="2800" b="1" kern="0" dirty="0">
                <a:latin typeface="DM Sans" pitchFamily="2" charset="0"/>
                <a:ea typeface="Calibri Light"/>
                <a:cs typeface="Calibri Light"/>
              </a:rPr>
              <a:t>prompts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500" i="1" kern="0" dirty="0">
                <a:latin typeface="DM Sans" pitchFamily="2" charset="0"/>
                <a:ea typeface="Calibri Light"/>
                <a:cs typeface="Calibri Light"/>
              </a:rPr>
              <a:t>Show movement in these areas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Include visuals whenever possible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500" i="1" kern="0" dirty="0">
                <a:latin typeface="DM Sans" pitchFamily="2" charset="0"/>
                <a:ea typeface="Calibri Light"/>
                <a:cs typeface="Calibri Light"/>
              </a:rPr>
              <a:t>Data, workflows, tools, photos, quotes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End with reflection and sustainability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500" i="1" kern="0" dirty="0">
                <a:latin typeface="DM Sans" pitchFamily="2" charset="0"/>
                <a:ea typeface="Calibri Light"/>
                <a:cs typeface="Calibri Light"/>
              </a:rPr>
              <a:t>What will last? What did you learn?</a:t>
            </a:r>
          </a:p>
          <a:p>
            <a:endParaRPr lang="en-US" sz="3200" kern="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C02C218-F25B-A825-05F4-0C87C4094806}"/>
              </a:ext>
            </a:extLst>
          </p:cNvPr>
          <p:cNvSpPr txBox="1">
            <a:spLocks/>
          </p:cNvSpPr>
          <p:nvPr/>
        </p:nvSpPr>
        <p:spPr>
          <a:xfrm>
            <a:off x="281547" y="200329"/>
            <a:ext cx="10731800" cy="118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latin typeface="DM Sans" pitchFamily="2" charset="0"/>
                <a:ea typeface="Calibri Light"/>
                <a:cs typeface="Calibri Light"/>
              </a:rPr>
              <a:t>Creativity Tips</a:t>
            </a:r>
            <a:endParaRPr lang="en-US" sz="4800" kern="0" dirty="0">
              <a:latin typeface="DM Sans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FE4974-D5E2-8ABD-60FE-3DBA87F6F269}"/>
              </a:ext>
            </a:extLst>
          </p:cNvPr>
          <p:cNvSpPr txBox="1">
            <a:spLocks/>
          </p:cNvSpPr>
          <p:nvPr/>
        </p:nvSpPr>
        <p:spPr>
          <a:xfrm>
            <a:off x="347331" y="1536187"/>
            <a:ext cx="10731800" cy="388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Make this your own</a:t>
            </a:r>
          </a:p>
          <a:p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Use photos from your unit</a:t>
            </a:r>
          </a:p>
          <a:p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Highlight your team members</a:t>
            </a:r>
          </a:p>
          <a:p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Share your QI highlights from this year</a:t>
            </a:r>
          </a:p>
          <a:p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Include quotes from staff or families</a:t>
            </a:r>
          </a:p>
          <a:p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Add before-and-after comparisons</a:t>
            </a:r>
          </a:p>
          <a:p>
            <a:r>
              <a:rPr lang="en-US" sz="2800" kern="0" dirty="0">
                <a:latin typeface="DM Sans" pitchFamily="2" charset="0"/>
                <a:ea typeface="Calibri Light"/>
                <a:cs typeface="Calibri Light"/>
              </a:rPr>
              <a:t>Show what makes your hospital unique</a:t>
            </a:r>
          </a:p>
          <a:p>
            <a:pPr marL="0" indent="0">
              <a:buFont typeface="Arial"/>
              <a:buNone/>
            </a:pPr>
            <a:endParaRPr lang="en-US" sz="3200" kern="0" dirty="0">
              <a:latin typeface="DM Sans" pitchFamily="2" charset="0"/>
            </a:endParaRPr>
          </a:p>
        </p:txBody>
      </p:sp>
      <p:pic>
        <p:nvPicPr>
          <p:cNvPr id="12" name="Picture 11" descr="A group of posters on a wall&#10;&#10;AI-generated content may be incorrect.">
            <a:extLst>
              <a:ext uri="{FF2B5EF4-FFF2-40B4-BE49-F238E27FC236}">
                <a16:creationId xmlns:a16="http://schemas.microsoft.com/office/drawing/2014/main" id="{DA2D7D1C-3D1C-D2ED-614A-6443A2220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87" r="-2" b="13847"/>
          <a:stretch>
            <a:fillRect/>
          </a:stretch>
        </p:blipFill>
        <p:spPr>
          <a:xfrm>
            <a:off x="7507128" y="1536187"/>
            <a:ext cx="2414566" cy="2390885"/>
          </a:xfrm>
          <a:prstGeom prst="rect">
            <a:avLst/>
          </a:prstGeom>
        </p:spPr>
      </p:pic>
      <p:pic>
        <p:nvPicPr>
          <p:cNvPr id="13" name="Picture 12" descr="A poster board with pictures of children and babies&#10;&#10;AI-generated content may be incorrect.">
            <a:extLst>
              <a:ext uri="{FF2B5EF4-FFF2-40B4-BE49-F238E27FC236}">
                <a16:creationId xmlns:a16="http://schemas.microsoft.com/office/drawing/2014/main" id="{C42E6192-94BD-8248-FBF2-4E85D467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54" r="4" b="10052"/>
          <a:stretch>
            <a:fillRect/>
          </a:stretch>
        </p:blipFill>
        <p:spPr>
          <a:xfrm>
            <a:off x="9921694" y="1536187"/>
            <a:ext cx="2158473" cy="2319507"/>
          </a:xfrm>
          <a:prstGeom prst="rect">
            <a:avLst/>
          </a:prstGeom>
        </p:spPr>
      </p:pic>
      <p:pic>
        <p:nvPicPr>
          <p:cNvPr id="14" name="Picture 13" descr="A display board with papers and magnets&#10;&#10;AI-generated content may be incorrect.">
            <a:extLst>
              <a:ext uri="{FF2B5EF4-FFF2-40B4-BE49-F238E27FC236}">
                <a16:creationId xmlns:a16="http://schemas.microsoft.com/office/drawing/2014/main" id="{7862F79C-D4F6-9DE6-0AF2-D899A3355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18" r="-2" b="9199"/>
          <a:stretch>
            <a:fillRect/>
          </a:stretch>
        </p:blipFill>
        <p:spPr>
          <a:xfrm>
            <a:off x="7524302" y="3855694"/>
            <a:ext cx="2260310" cy="2582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5F143-A47E-4C2D-2939-E2B94355DA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76" t="1536" r="25473"/>
          <a:stretch>
            <a:fillRect/>
          </a:stretch>
        </p:blipFill>
        <p:spPr>
          <a:xfrm>
            <a:off x="9784612" y="3855694"/>
            <a:ext cx="2295555" cy="25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5" name="Google Shape;20215;p2628"/>
          <p:cNvSpPr/>
          <p:nvPr/>
        </p:nvSpPr>
        <p:spPr>
          <a:xfrm>
            <a:off x="3095020" y="833492"/>
            <a:ext cx="2812893" cy="51116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6" name="Google Shape;20216;p2628"/>
          <p:cNvSpPr/>
          <p:nvPr/>
        </p:nvSpPr>
        <p:spPr>
          <a:xfrm>
            <a:off x="5990618" y="833491"/>
            <a:ext cx="2665562" cy="51250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7" name="Google Shape;20217;p2628"/>
          <p:cNvSpPr/>
          <p:nvPr/>
        </p:nvSpPr>
        <p:spPr>
          <a:xfrm>
            <a:off x="8771199" y="833492"/>
            <a:ext cx="2949736" cy="51872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8" name="Google Shape;20218;p2628"/>
          <p:cNvSpPr txBox="1"/>
          <p:nvPr/>
        </p:nvSpPr>
        <p:spPr>
          <a:xfrm>
            <a:off x="3417890" y="987947"/>
            <a:ext cx="2258114" cy="338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Hospital Name</a:t>
            </a:r>
            <a:endParaRPr lang="en-US"/>
          </a:p>
        </p:txBody>
      </p:sp>
      <p:sp>
        <p:nvSpPr>
          <p:cNvPr id="20219" name="Google Shape;20219;p2628"/>
          <p:cNvSpPr txBox="1"/>
          <p:nvPr/>
        </p:nvSpPr>
        <p:spPr>
          <a:xfrm>
            <a:off x="3397983" y="3548638"/>
            <a:ext cx="2271386" cy="8925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Perinatal Mental Health (PMH) </a:t>
            </a:r>
            <a:b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Team Members</a:t>
            </a:r>
            <a:endParaRPr sz="622"/>
          </a:p>
        </p:txBody>
      </p:sp>
      <p:sp>
        <p:nvSpPr>
          <p:cNvPr id="20220" name="Google Shape;20220;p2628"/>
          <p:cNvSpPr txBox="1"/>
          <p:nvPr/>
        </p:nvSpPr>
        <p:spPr>
          <a:xfrm>
            <a:off x="3413875" y="2374431"/>
            <a:ext cx="2271387" cy="8925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Birth Quality Designation Team Members</a:t>
            </a:r>
            <a:endParaRPr sz="622"/>
          </a:p>
        </p:txBody>
      </p:sp>
      <p:sp>
        <p:nvSpPr>
          <p:cNvPr id="20221" name="Google Shape;20221;p2628"/>
          <p:cNvSpPr txBox="1"/>
          <p:nvPr/>
        </p:nvSpPr>
        <p:spPr>
          <a:xfrm>
            <a:off x="3413875" y="1689063"/>
            <a:ext cx="2271386" cy="338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Hospital Demographics</a:t>
            </a:r>
            <a:endParaRPr sz="622"/>
          </a:p>
        </p:txBody>
      </p:sp>
      <p:sp>
        <p:nvSpPr>
          <p:cNvPr id="20222" name="Google Shape;20222;p2628"/>
          <p:cNvSpPr txBox="1"/>
          <p:nvPr/>
        </p:nvSpPr>
        <p:spPr>
          <a:xfrm>
            <a:off x="6224150" y="974389"/>
            <a:ext cx="2184991" cy="11695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Pathway to Birth Quality Designation (Sustainability of PVB and BE)</a:t>
            </a:r>
            <a:endParaRPr sz="622" dirty="0"/>
          </a:p>
        </p:txBody>
      </p:sp>
      <p:sp>
        <p:nvSpPr>
          <p:cNvPr id="20223" name="Google Shape;20223;p2628"/>
          <p:cNvSpPr txBox="1"/>
          <p:nvPr/>
        </p:nvSpPr>
        <p:spPr>
          <a:xfrm>
            <a:off x="9047968" y="995326"/>
            <a:ext cx="2367419" cy="338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Perinatal Mental Health</a:t>
            </a:r>
            <a:endParaRPr sz="622"/>
          </a:p>
        </p:txBody>
      </p:sp>
      <p:sp>
        <p:nvSpPr>
          <p:cNvPr id="20224" name="Google Shape;20224;p2628"/>
          <p:cNvSpPr txBox="1"/>
          <p:nvPr/>
        </p:nvSpPr>
        <p:spPr>
          <a:xfrm>
            <a:off x="6214974" y="2351549"/>
            <a:ext cx="2184991" cy="7232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endParaRPr sz="622"/>
          </a:p>
          <a:p>
            <a:pPr algn="ctr"/>
            <a:endParaRPr sz="700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Including Data</a:t>
            </a:r>
            <a:endParaRPr sz="622"/>
          </a:p>
        </p:txBody>
      </p:sp>
      <p:sp>
        <p:nvSpPr>
          <p:cNvPr id="20225" name="Google Shape;20225;p2628"/>
          <p:cNvSpPr txBox="1"/>
          <p:nvPr/>
        </p:nvSpPr>
        <p:spPr>
          <a:xfrm>
            <a:off x="6214973" y="3306248"/>
            <a:ext cx="2184991" cy="6155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Barriers and plans </a:t>
            </a:r>
            <a:b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to address</a:t>
            </a:r>
            <a:endParaRPr sz="622"/>
          </a:p>
        </p:txBody>
      </p:sp>
      <p:sp>
        <p:nvSpPr>
          <p:cNvPr id="20226" name="Google Shape;20226;p2628"/>
          <p:cNvSpPr txBox="1"/>
          <p:nvPr/>
        </p:nvSpPr>
        <p:spPr>
          <a:xfrm>
            <a:off x="6214973" y="4613898"/>
            <a:ext cx="2184991" cy="11695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Engagement of patient partners and Respectful Care Breakfasts</a:t>
            </a:r>
            <a:endParaRPr sz="622"/>
          </a:p>
        </p:txBody>
      </p:sp>
      <p:sp>
        <p:nvSpPr>
          <p:cNvPr id="20227" name="Google Shape;20227;p2628"/>
          <p:cNvSpPr txBox="1"/>
          <p:nvPr/>
        </p:nvSpPr>
        <p:spPr>
          <a:xfrm>
            <a:off x="9047968" y="1452370"/>
            <a:ext cx="2367419" cy="7232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endParaRPr sz="622"/>
          </a:p>
          <a:p>
            <a:pPr algn="ctr"/>
            <a:endParaRPr sz="700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Including Data</a:t>
            </a:r>
            <a:endParaRPr sz="622"/>
          </a:p>
        </p:txBody>
      </p:sp>
      <p:sp>
        <p:nvSpPr>
          <p:cNvPr id="20228" name="Google Shape;20228;p2628"/>
          <p:cNvSpPr txBox="1"/>
          <p:nvPr/>
        </p:nvSpPr>
        <p:spPr>
          <a:xfrm>
            <a:off x="9047968" y="2351549"/>
            <a:ext cx="2367419" cy="338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Goals for 2026 </a:t>
            </a:r>
            <a:endParaRPr lang="en-US" sz="1800" dirty="0">
              <a:solidFill>
                <a:srgbClr val="444C5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229" name="Google Shape;20229;p2628"/>
          <p:cNvSpPr txBox="1"/>
          <p:nvPr/>
        </p:nvSpPr>
        <p:spPr>
          <a:xfrm>
            <a:off x="188254" y="1083369"/>
            <a:ext cx="27446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17" rIns="91433" bIns="457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C498B"/>
              </a:buClr>
              <a:buSzPts val="5400"/>
            </a:pPr>
            <a:r>
              <a:rPr lang="en-US" sz="3600" b="1" dirty="0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OB Story Board Template</a:t>
            </a:r>
            <a:endParaRPr sz="622" dirty="0"/>
          </a:p>
        </p:txBody>
      </p:sp>
      <p:sp>
        <p:nvSpPr>
          <p:cNvPr id="20230" name="Google Shape;20230;p2628"/>
          <p:cNvSpPr txBox="1"/>
          <p:nvPr/>
        </p:nvSpPr>
        <p:spPr>
          <a:xfrm>
            <a:off x="3397983" y="4694696"/>
            <a:ext cx="2271387" cy="11387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17" rIns="91433" bIns="4571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TeamBirth</a:t>
            </a:r>
            <a: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 Team Members </a:t>
            </a:r>
            <a:b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(if participating in </a:t>
            </a:r>
            <a:br>
              <a:rPr lang="en-US" sz="1600" i="1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Waves 1 or 2)</a:t>
            </a:r>
            <a:endParaRPr sz="1600" i="1" dirty="0"/>
          </a:p>
        </p:txBody>
      </p:sp>
      <p:grpSp>
        <p:nvGrpSpPr>
          <p:cNvPr id="20231" name="Google Shape;20231;p2628"/>
          <p:cNvGrpSpPr/>
          <p:nvPr/>
        </p:nvGrpSpPr>
        <p:grpSpPr>
          <a:xfrm>
            <a:off x="3082353" y="5912940"/>
            <a:ext cx="2830629" cy="776112"/>
            <a:chOff x="0" y="0"/>
            <a:chExt cx="40419285" cy="10420373"/>
          </a:xfrm>
        </p:grpSpPr>
        <p:sp>
          <p:nvSpPr>
            <p:cNvPr id="20232" name="Google Shape;20232;p2628"/>
            <p:cNvSpPr/>
            <p:nvPr/>
          </p:nvSpPr>
          <p:spPr>
            <a:xfrm>
              <a:off x="72390" y="72390"/>
              <a:ext cx="40274505" cy="10275594"/>
            </a:xfrm>
            <a:custGeom>
              <a:avLst/>
              <a:gdLst/>
              <a:ahLst/>
              <a:cxnLst/>
              <a:rect l="l" t="t" r="r" b="b"/>
              <a:pathLst>
                <a:path w="40274505" h="10275594" extrusionOk="0">
                  <a:moveTo>
                    <a:pt x="0" y="0"/>
                  </a:moveTo>
                  <a:lnTo>
                    <a:pt x="40274505" y="0"/>
                  </a:lnTo>
                  <a:lnTo>
                    <a:pt x="40274505" y="10275594"/>
                  </a:lnTo>
                  <a:lnTo>
                    <a:pt x="0" y="10275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3" name="Google Shape;20233;p2628"/>
            <p:cNvSpPr/>
            <p:nvPr/>
          </p:nvSpPr>
          <p:spPr>
            <a:xfrm>
              <a:off x="0" y="0"/>
              <a:ext cx="40419285" cy="10420373"/>
            </a:xfrm>
            <a:custGeom>
              <a:avLst/>
              <a:gdLst/>
              <a:ahLst/>
              <a:cxnLst/>
              <a:rect l="l" t="t" r="r" b="b"/>
              <a:pathLst>
                <a:path w="40419285" h="10420373" extrusionOk="0">
                  <a:moveTo>
                    <a:pt x="40274506" y="10275594"/>
                  </a:moveTo>
                  <a:lnTo>
                    <a:pt x="40419285" y="10275594"/>
                  </a:lnTo>
                  <a:lnTo>
                    <a:pt x="40419285" y="10420373"/>
                  </a:lnTo>
                  <a:lnTo>
                    <a:pt x="40274506" y="10420373"/>
                  </a:lnTo>
                  <a:lnTo>
                    <a:pt x="40274506" y="102755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275594"/>
                  </a:lnTo>
                  <a:lnTo>
                    <a:pt x="0" y="10275594"/>
                  </a:lnTo>
                  <a:lnTo>
                    <a:pt x="0" y="144780"/>
                  </a:lnTo>
                  <a:close/>
                  <a:moveTo>
                    <a:pt x="0" y="10275594"/>
                  </a:moveTo>
                  <a:lnTo>
                    <a:pt x="144780" y="10275594"/>
                  </a:lnTo>
                  <a:lnTo>
                    <a:pt x="144780" y="10420373"/>
                  </a:lnTo>
                  <a:lnTo>
                    <a:pt x="0" y="10420373"/>
                  </a:lnTo>
                  <a:lnTo>
                    <a:pt x="0" y="10275594"/>
                  </a:lnTo>
                  <a:close/>
                  <a:moveTo>
                    <a:pt x="40274506" y="144780"/>
                  </a:moveTo>
                  <a:lnTo>
                    <a:pt x="40419285" y="144780"/>
                  </a:lnTo>
                  <a:lnTo>
                    <a:pt x="40419285" y="10275594"/>
                  </a:lnTo>
                  <a:lnTo>
                    <a:pt x="40274506" y="10275594"/>
                  </a:lnTo>
                  <a:lnTo>
                    <a:pt x="40274506" y="144780"/>
                  </a:lnTo>
                  <a:close/>
                  <a:moveTo>
                    <a:pt x="144780" y="10275594"/>
                  </a:moveTo>
                  <a:lnTo>
                    <a:pt x="40274506" y="10275594"/>
                  </a:lnTo>
                  <a:lnTo>
                    <a:pt x="40274506" y="10420373"/>
                  </a:lnTo>
                  <a:lnTo>
                    <a:pt x="144780" y="10420373"/>
                  </a:lnTo>
                  <a:lnTo>
                    <a:pt x="144780" y="10275594"/>
                  </a:lnTo>
                  <a:close/>
                  <a:moveTo>
                    <a:pt x="40274506" y="0"/>
                  </a:moveTo>
                  <a:lnTo>
                    <a:pt x="40419285" y="0"/>
                  </a:lnTo>
                  <a:lnTo>
                    <a:pt x="40419285" y="144780"/>
                  </a:lnTo>
                  <a:lnTo>
                    <a:pt x="40274506" y="144780"/>
                  </a:lnTo>
                  <a:lnTo>
                    <a:pt x="4027450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274506" y="0"/>
                  </a:lnTo>
                  <a:lnTo>
                    <a:pt x="4027450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34" name="Google Shape;20234;p2628"/>
          <p:cNvGrpSpPr/>
          <p:nvPr/>
        </p:nvGrpSpPr>
        <p:grpSpPr>
          <a:xfrm>
            <a:off x="5983541" y="5908407"/>
            <a:ext cx="2681988" cy="776112"/>
            <a:chOff x="0" y="0"/>
            <a:chExt cx="40419285" cy="10420373"/>
          </a:xfrm>
        </p:grpSpPr>
        <p:sp>
          <p:nvSpPr>
            <p:cNvPr id="20235" name="Google Shape;20235;p2628"/>
            <p:cNvSpPr/>
            <p:nvPr/>
          </p:nvSpPr>
          <p:spPr>
            <a:xfrm>
              <a:off x="72390" y="72390"/>
              <a:ext cx="40274505" cy="10275594"/>
            </a:xfrm>
            <a:custGeom>
              <a:avLst/>
              <a:gdLst/>
              <a:ahLst/>
              <a:cxnLst/>
              <a:rect l="l" t="t" r="r" b="b"/>
              <a:pathLst>
                <a:path w="40274505" h="10275594" extrusionOk="0">
                  <a:moveTo>
                    <a:pt x="0" y="0"/>
                  </a:moveTo>
                  <a:lnTo>
                    <a:pt x="40274505" y="0"/>
                  </a:lnTo>
                  <a:lnTo>
                    <a:pt x="40274505" y="10275594"/>
                  </a:lnTo>
                  <a:lnTo>
                    <a:pt x="0" y="10275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6" name="Google Shape;20236;p2628"/>
            <p:cNvSpPr/>
            <p:nvPr/>
          </p:nvSpPr>
          <p:spPr>
            <a:xfrm>
              <a:off x="0" y="0"/>
              <a:ext cx="40419285" cy="10420373"/>
            </a:xfrm>
            <a:custGeom>
              <a:avLst/>
              <a:gdLst/>
              <a:ahLst/>
              <a:cxnLst/>
              <a:rect l="l" t="t" r="r" b="b"/>
              <a:pathLst>
                <a:path w="40419285" h="10420373" extrusionOk="0">
                  <a:moveTo>
                    <a:pt x="40274506" y="10275594"/>
                  </a:moveTo>
                  <a:lnTo>
                    <a:pt x="40419285" y="10275594"/>
                  </a:lnTo>
                  <a:lnTo>
                    <a:pt x="40419285" y="10420373"/>
                  </a:lnTo>
                  <a:lnTo>
                    <a:pt x="40274506" y="10420373"/>
                  </a:lnTo>
                  <a:lnTo>
                    <a:pt x="40274506" y="102755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275594"/>
                  </a:lnTo>
                  <a:lnTo>
                    <a:pt x="0" y="10275594"/>
                  </a:lnTo>
                  <a:lnTo>
                    <a:pt x="0" y="144780"/>
                  </a:lnTo>
                  <a:close/>
                  <a:moveTo>
                    <a:pt x="0" y="10275594"/>
                  </a:moveTo>
                  <a:lnTo>
                    <a:pt x="144780" y="10275594"/>
                  </a:lnTo>
                  <a:lnTo>
                    <a:pt x="144780" y="10420373"/>
                  </a:lnTo>
                  <a:lnTo>
                    <a:pt x="0" y="10420373"/>
                  </a:lnTo>
                  <a:lnTo>
                    <a:pt x="0" y="10275594"/>
                  </a:lnTo>
                  <a:close/>
                  <a:moveTo>
                    <a:pt x="40274506" y="144780"/>
                  </a:moveTo>
                  <a:lnTo>
                    <a:pt x="40419285" y="144780"/>
                  </a:lnTo>
                  <a:lnTo>
                    <a:pt x="40419285" y="10275594"/>
                  </a:lnTo>
                  <a:lnTo>
                    <a:pt x="40274506" y="10275594"/>
                  </a:lnTo>
                  <a:lnTo>
                    <a:pt x="40274506" y="144780"/>
                  </a:lnTo>
                  <a:close/>
                  <a:moveTo>
                    <a:pt x="144780" y="10275594"/>
                  </a:moveTo>
                  <a:lnTo>
                    <a:pt x="40274506" y="10275594"/>
                  </a:lnTo>
                  <a:lnTo>
                    <a:pt x="40274506" y="10420373"/>
                  </a:lnTo>
                  <a:lnTo>
                    <a:pt x="144780" y="10420373"/>
                  </a:lnTo>
                  <a:lnTo>
                    <a:pt x="144780" y="10275594"/>
                  </a:lnTo>
                  <a:close/>
                  <a:moveTo>
                    <a:pt x="40274506" y="0"/>
                  </a:moveTo>
                  <a:lnTo>
                    <a:pt x="40419285" y="0"/>
                  </a:lnTo>
                  <a:lnTo>
                    <a:pt x="40419285" y="144780"/>
                  </a:lnTo>
                  <a:lnTo>
                    <a:pt x="40274506" y="144780"/>
                  </a:lnTo>
                  <a:lnTo>
                    <a:pt x="4027450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274506" y="0"/>
                  </a:lnTo>
                  <a:lnTo>
                    <a:pt x="4027450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37" name="Google Shape;20237;p2628"/>
          <p:cNvGrpSpPr/>
          <p:nvPr/>
        </p:nvGrpSpPr>
        <p:grpSpPr>
          <a:xfrm>
            <a:off x="8771200" y="5902242"/>
            <a:ext cx="2957974" cy="782278"/>
            <a:chOff x="0" y="0"/>
            <a:chExt cx="40419285" cy="10420373"/>
          </a:xfrm>
        </p:grpSpPr>
        <p:sp>
          <p:nvSpPr>
            <p:cNvPr id="20238" name="Google Shape;20238;p2628"/>
            <p:cNvSpPr/>
            <p:nvPr/>
          </p:nvSpPr>
          <p:spPr>
            <a:xfrm>
              <a:off x="72390" y="72390"/>
              <a:ext cx="40274505" cy="10275594"/>
            </a:xfrm>
            <a:custGeom>
              <a:avLst/>
              <a:gdLst/>
              <a:ahLst/>
              <a:cxnLst/>
              <a:rect l="l" t="t" r="r" b="b"/>
              <a:pathLst>
                <a:path w="40274505" h="10275594" extrusionOk="0">
                  <a:moveTo>
                    <a:pt x="0" y="0"/>
                  </a:moveTo>
                  <a:lnTo>
                    <a:pt x="40274505" y="0"/>
                  </a:lnTo>
                  <a:lnTo>
                    <a:pt x="40274505" y="10275594"/>
                  </a:lnTo>
                  <a:lnTo>
                    <a:pt x="0" y="10275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9" name="Google Shape;20239;p2628"/>
            <p:cNvSpPr/>
            <p:nvPr/>
          </p:nvSpPr>
          <p:spPr>
            <a:xfrm>
              <a:off x="0" y="0"/>
              <a:ext cx="40419285" cy="10420373"/>
            </a:xfrm>
            <a:custGeom>
              <a:avLst/>
              <a:gdLst/>
              <a:ahLst/>
              <a:cxnLst/>
              <a:rect l="l" t="t" r="r" b="b"/>
              <a:pathLst>
                <a:path w="40419285" h="10420373" extrusionOk="0">
                  <a:moveTo>
                    <a:pt x="40274506" y="10275594"/>
                  </a:moveTo>
                  <a:lnTo>
                    <a:pt x="40419285" y="10275594"/>
                  </a:lnTo>
                  <a:lnTo>
                    <a:pt x="40419285" y="10420373"/>
                  </a:lnTo>
                  <a:lnTo>
                    <a:pt x="40274506" y="10420373"/>
                  </a:lnTo>
                  <a:lnTo>
                    <a:pt x="40274506" y="102755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275594"/>
                  </a:lnTo>
                  <a:lnTo>
                    <a:pt x="0" y="10275594"/>
                  </a:lnTo>
                  <a:lnTo>
                    <a:pt x="0" y="144780"/>
                  </a:lnTo>
                  <a:close/>
                  <a:moveTo>
                    <a:pt x="0" y="10275594"/>
                  </a:moveTo>
                  <a:lnTo>
                    <a:pt x="144780" y="10275594"/>
                  </a:lnTo>
                  <a:lnTo>
                    <a:pt x="144780" y="10420373"/>
                  </a:lnTo>
                  <a:lnTo>
                    <a:pt x="0" y="10420373"/>
                  </a:lnTo>
                  <a:lnTo>
                    <a:pt x="0" y="10275594"/>
                  </a:lnTo>
                  <a:close/>
                  <a:moveTo>
                    <a:pt x="40274506" y="144780"/>
                  </a:moveTo>
                  <a:lnTo>
                    <a:pt x="40419285" y="144780"/>
                  </a:lnTo>
                  <a:lnTo>
                    <a:pt x="40419285" y="10275594"/>
                  </a:lnTo>
                  <a:lnTo>
                    <a:pt x="40274506" y="10275594"/>
                  </a:lnTo>
                  <a:lnTo>
                    <a:pt x="40274506" y="144780"/>
                  </a:lnTo>
                  <a:close/>
                  <a:moveTo>
                    <a:pt x="144780" y="10275594"/>
                  </a:moveTo>
                  <a:lnTo>
                    <a:pt x="40274506" y="10275594"/>
                  </a:lnTo>
                  <a:lnTo>
                    <a:pt x="40274506" y="10420373"/>
                  </a:lnTo>
                  <a:lnTo>
                    <a:pt x="144780" y="10420373"/>
                  </a:lnTo>
                  <a:lnTo>
                    <a:pt x="144780" y="10275594"/>
                  </a:lnTo>
                  <a:close/>
                  <a:moveTo>
                    <a:pt x="40274506" y="0"/>
                  </a:moveTo>
                  <a:lnTo>
                    <a:pt x="40419285" y="0"/>
                  </a:lnTo>
                  <a:lnTo>
                    <a:pt x="40419285" y="144780"/>
                  </a:lnTo>
                  <a:lnTo>
                    <a:pt x="40274506" y="144780"/>
                  </a:lnTo>
                  <a:lnTo>
                    <a:pt x="4027450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274506" y="0"/>
                  </a:lnTo>
                  <a:lnTo>
                    <a:pt x="4027450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40" name="Google Shape;20240;p2628"/>
          <p:cNvSpPr txBox="1"/>
          <p:nvPr/>
        </p:nvSpPr>
        <p:spPr>
          <a:xfrm>
            <a:off x="3095020" y="6050973"/>
            <a:ext cx="2820489" cy="4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3025"/>
              </a:lnSpc>
            </a:pPr>
            <a:r>
              <a:rPr lang="en-US" sz="1300" b="1" dirty="0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Introduce your hospital’s Birth Quality Designation, PMH, and </a:t>
            </a:r>
            <a:r>
              <a:rPr lang="en-US" sz="1300" b="1" dirty="0" err="1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TeamBirth</a:t>
            </a:r>
            <a:r>
              <a:rPr lang="en-US" sz="1300" b="1" dirty="0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 teams</a:t>
            </a:r>
            <a:endParaRPr sz="1800" dirty="0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1" name="Google Shape;20241;p2628"/>
          <p:cNvSpPr txBox="1"/>
          <p:nvPr/>
        </p:nvSpPr>
        <p:spPr>
          <a:xfrm>
            <a:off x="8771200" y="5965818"/>
            <a:ext cx="2882181" cy="5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6615"/>
              </a:lnSpc>
            </a:pPr>
            <a:r>
              <a:rPr lang="en-US" sz="1300" b="1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PMH Journey</a:t>
            </a:r>
            <a:endParaRPr sz="1300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6615"/>
              </a:lnSpc>
            </a:pPr>
            <a:r>
              <a:rPr lang="en-US" sz="1300" b="1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Successes and Opportunities</a:t>
            </a:r>
            <a:endParaRPr sz="622"/>
          </a:p>
          <a:p>
            <a:pPr algn="ctr">
              <a:lnSpc>
                <a:spcPct val="96615"/>
              </a:lnSpc>
            </a:pPr>
            <a:r>
              <a:rPr lang="en-US" sz="1300" b="1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Sustaining PMH Workflows</a:t>
            </a:r>
            <a:endParaRPr sz="622"/>
          </a:p>
        </p:txBody>
      </p:sp>
      <p:sp>
        <p:nvSpPr>
          <p:cNvPr id="20242" name="Google Shape;20242;p2628"/>
          <p:cNvSpPr txBox="1"/>
          <p:nvPr/>
        </p:nvSpPr>
        <p:spPr>
          <a:xfrm>
            <a:off x="5923107" y="5964547"/>
            <a:ext cx="2812557" cy="98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3277"/>
              </a:lnSpc>
            </a:pPr>
            <a:r>
              <a:rPr lang="en-US" sz="1200" b="1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Birth Quality Designation Journey</a:t>
            </a:r>
            <a:endParaRPr sz="622"/>
          </a:p>
          <a:p>
            <a:pPr algn="ctr">
              <a:lnSpc>
                <a:spcPct val="145393"/>
              </a:lnSpc>
            </a:pPr>
            <a:r>
              <a:rPr lang="en-US" sz="1100" b="1">
                <a:solidFill>
                  <a:srgbClr val="1B1464"/>
                </a:solidFill>
                <a:latin typeface="Calibri"/>
                <a:ea typeface="Calibri"/>
                <a:cs typeface="Calibri"/>
                <a:sym typeface="Calibri"/>
              </a:rPr>
              <a:t>Engaging Patient Partners &amp; Respectful Care Breakfasts</a:t>
            </a:r>
            <a:endParaRPr sz="622"/>
          </a:p>
          <a:p>
            <a:pPr algn="ctr">
              <a:lnSpc>
                <a:spcPct val="88851"/>
              </a:lnSpc>
            </a:pPr>
            <a:endParaRPr sz="1800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3" name="Google Shape;20243;p2628"/>
          <p:cNvSpPr txBox="1"/>
          <p:nvPr/>
        </p:nvSpPr>
        <p:spPr>
          <a:xfrm>
            <a:off x="6214973" y="4086225"/>
            <a:ext cx="2184991" cy="338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Helpful resources</a:t>
            </a:r>
            <a:endParaRPr sz="622"/>
          </a:p>
        </p:txBody>
      </p:sp>
      <p:sp>
        <p:nvSpPr>
          <p:cNvPr id="20244" name="Google Shape;20244;p2628"/>
          <p:cNvSpPr txBox="1"/>
          <p:nvPr/>
        </p:nvSpPr>
        <p:spPr>
          <a:xfrm>
            <a:off x="9047966" y="5218519"/>
            <a:ext cx="2367419" cy="338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Helpful resources</a:t>
            </a:r>
            <a:endParaRPr sz="622" dirty="0"/>
          </a:p>
        </p:txBody>
      </p:sp>
      <p:sp>
        <p:nvSpPr>
          <p:cNvPr id="20245" name="Google Shape;20245;p2628"/>
          <p:cNvSpPr txBox="1"/>
          <p:nvPr/>
        </p:nvSpPr>
        <p:spPr>
          <a:xfrm>
            <a:off x="9047968" y="2828855"/>
            <a:ext cx="2367418" cy="338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Example PDSAs</a:t>
            </a:r>
            <a:endParaRPr lang="en-US" sz="1800">
              <a:solidFill>
                <a:srgbClr val="444C5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247" name="Google Shape;20247;p2628"/>
          <p:cNvSpPr txBox="1"/>
          <p:nvPr/>
        </p:nvSpPr>
        <p:spPr>
          <a:xfrm>
            <a:off x="9047967" y="3306161"/>
            <a:ext cx="2367419" cy="172352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PMH workflow </a:t>
            </a:r>
            <a:b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(diagram)</a:t>
            </a:r>
            <a:r>
              <a:rPr lang="en-US" sz="1800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 for response to positive screens including improve access to treatment and warm handoffs</a:t>
            </a:r>
            <a:r>
              <a:rPr lang="en-US" sz="1800" b="1" dirty="0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dirty="0">
              <a:solidFill>
                <a:srgbClr val="444C5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F39C54-77AA-D19D-6B6F-A340586D7755}"/>
              </a:ext>
            </a:extLst>
          </p:cNvPr>
          <p:cNvSpPr txBox="1">
            <a:spLocks/>
          </p:cNvSpPr>
          <p:nvPr/>
        </p:nvSpPr>
        <p:spPr>
          <a:xfrm>
            <a:off x="432033" y="7738"/>
            <a:ext cx="11297141" cy="74483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1C498B"/>
                </a:solidFill>
                <a:ea typeface="Calibri"/>
                <a:cs typeface="Calibri"/>
                <a:sym typeface="Calibri"/>
              </a:rPr>
              <a:t>Storyboard Ideas – Pick Your Theme (</a:t>
            </a:r>
            <a:r>
              <a:rPr lang="en-US" sz="4000" b="1" dirty="0" err="1">
                <a:solidFill>
                  <a:srgbClr val="1C498B"/>
                </a:solidFill>
                <a:ea typeface="Calibri"/>
                <a:cs typeface="Calibri"/>
                <a:sym typeface="Calibri"/>
              </a:rPr>
              <a:t>TeamBirth</a:t>
            </a:r>
            <a:r>
              <a:rPr lang="en-US" sz="4000" b="1" dirty="0">
                <a:solidFill>
                  <a:srgbClr val="1C498B"/>
                </a:solidFill>
                <a:ea typeface="Calibri"/>
                <a:cs typeface="Calibri"/>
                <a:sym typeface="Calibri"/>
              </a:rPr>
              <a:t>, BQD, or PMH)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libri 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4AAED1-2588-7943-D550-D7561E568E98}"/>
              </a:ext>
            </a:extLst>
          </p:cNvPr>
          <p:cNvSpPr txBox="1">
            <a:spLocks/>
          </p:cNvSpPr>
          <p:nvPr/>
        </p:nvSpPr>
        <p:spPr>
          <a:xfrm>
            <a:off x="278359" y="1638910"/>
            <a:ext cx="13316373" cy="53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kern="0" dirty="0">
                <a:latin typeface="DM Sans" pitchFamily="2" charset="0"/>
              </a:rPr>
              <a:t>Hospital Name</a:t>
            </a:r>
            <a:br>
              <a:rPr lang="en-US" sz="4400" kern="0" dirty="0">
                <a:latin typeface="DM Sans" pitchFamily="2" charset="0"/>
              </a:rPr>
            </a:br>
            <a:r>
              <a:rPr lang="en-US" sz="4400" i="1" kern="0" dirty="0">
                <a:latin typeface="DM Sans" pitchFamily="2" charset="0"/>
              </a:rPr>
              <a:t>Insert Hospital Logo</a:t>
            </a:r>
            <a:br>
              <a:rPr lang="en-US" sz="4400" i="1" kern="0" dirty="0">
                <a:latin typeface="DM Sans" pitchFamily="2" charset="0"/>
              </a:rPr>
            </a:br>
            <a:br>
              <a:rPr lang="en-US" sz="4400" i="1" kern="0" dirty="0">
                <a:latin typeface="DM Sans" pitchFamily="2" charset="0"/>
              </a:rPr>
            </a:br>
            <a:br>
              <a:rPr lang="en-US" sz="4800" kern="0" dirty="0">
                <a:latin typeface="DM Sans" pitchFamily="2" charset="0"/>
              </a:rPr>
            </a:br>
            <a:endParaRPr lang="en-US" sz="4800" kern="0" dirty="0">
              <a:latin typeface="DM Sans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F1172D1-8C2E-D521-9C49-AA1FC60B5B9A}"/>
              </a:ext>
            </a:extLst>
          </p:cNvPr>
          <p:cNvSpPr txBox="1">
            <a:spLocks/>
          </p:cNvSpPr>
          <p:nvPr/>
        </p:nvSpPr>
        <p:spPr>
          <a:xfrm>
            <a:off x="278359" y="2514176"/>
            <a:ext cx="8507683" cy="35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latin typeface="DM Sans" pitchFamily="2" charset="0"/>
              </a:rPr>
              <a:t>Hospital Demographics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CF30677-D9DA-D599-0B2C-E04180C1D51B}"/>
              </a:ext>
            </a:extLst>
          </p:cNvPr>
          <p:cNvSpPr txBox="1">
            <a:spLocks/>
          </p:cNvSpPr>
          <p:nvPr/>
        </p:nvSpPr>
        <p:spPr>
          <a:xfrm>
            <a:off x="278359" y="3212134"/>
            <a:ext cx="7972373" cy="1164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DM Sans" pitchFamily="2" charset="0"/>
                <a:sym typeface="Calibri"/>
              </a:rPr>
              <a:t>Location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DM Sans" pitchFamily="2" charset="0"/>
                <a:sym typeface="Calibri"/>
              </a:rPr>
              <a:t>Perinatal Level,  Perinatal Network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DM Sans" pitchFamily="2" charset="0"/>
                <a:sym typeface="Calibri"/>
              </a:rPr>
              <a:t>Birth Volume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DM Sans" pitchFamily="2" charset="0"/>
                <a:sym typeface="Calibri"/>
              </a:rPr>
              <a:t>Names and titles of Birth Quality Designation, Perinatal Mental Health, and QI team members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DM Sans" pitchFamily="2" charset="0"/>
                <a:sym typeface="Calibri"/>
              </a:rPr>
              <a:t>Pictures of your teams, picture of hospital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DM Sans" pitchFamily="2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50A09-CA27-70AA-1D9E-664CDB12084E}"/>
              </a:ext>
            </a:extLst>
          </p:cNvPr>
          <p:cNvSpPr txBox="1"/>
          <p:nvPr/>
        </p:nvSpPr>
        <p:spPr>
          <a:xfrm>
            <a:off x="1001019" y="6292932"/>
            <a:ext cx="108053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Calibri"/>
                <a:sym typeface="Arial"/>
              </a:rPr>
              <a:t>*Include map of where your hospital is located: 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2"/>
              </a:rPr>
              <a:t>TownMapsUSA.com - Maps of ILLINOIS</a:t>
            </a:r>
            <a:endParaRPr lang="en-US" sz="2000" kern="0" dirty="0">
              <a:solidFill>
                <a:srgbClr val="000000"/>
              </a:solidFill>
              <a:latin typeface="Arial"/>
              <a:cs typeface="Calibri"/>
              <a:sym typeface="Arial"/>
            </a:endParaRPr>
          </a:p>
        </p:txBody>
      </p:sp>
      <p:pic>
        <p:nvPicPr>
          <p:cNvPr id="16" name="Picture 15" descr="A map of illinois with a red star&#10;&#10;Description automatically generated">
            <a:extLst>
              <a:ext uri="{FF2B5EF4-FFF2-40B4-BE49-F238E27FC236}">
                <a16:creationId xmlns:a16="http://schemas.microsoft.com/office/drawing/2014/main" id="{10857D11-45A0-4B54-7F3E-CF3A244AB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01"/>
          <a:stretch>
            <a:fillRect/>
          </a:stretch>
        </p:blipFill>
        <p:spPr>
          <a:xfrm>
            <a:off x="7661698" y="985204"/>
            <a:ext cx="4251943" cy="49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E38132-E85D-FD3B-F22A-2D1B815145E3}"/>
              </a:ext>
            </a:extLst>
          </p:cNvPr>
          <p:cNvSpPr txBox="1">
            <a:spLocks/>
          </p:cNvSpPr>
          <p:nvPr/>
        </p:nvSpPr>
        <p:spPr>
          <a:xfrm>
            <a:off x="264889" y="-89866"/>
            <a:ext cx="11134305" cy="160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DM Sans" pitchFamily="2" charset="0"/>
              </a:rPr>
              <a:t>Pathway to Birth Quality Designation</a:t>
            </a:r>
            <a:br>
              <a:rPr lang="en-US" sz="3600" kern="0" dirty="0">
                <a:latin typeface="DM Sans" pitchFamily="2" charset="0"/>
              </a:rPr>
            </a:br>
            <a:r>
              <a:rPr lang="en-US" sz="3600" i="1" kern="0" dirty="0">
                <a:latin typeface="DM Sans" pitchFamily="2" charset="0"/>
              </a:rPr>
              <a:t>(Sustainability of PVB and BE)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9F32F6D-06F9-AE03-43E8-A813B1306030}"/>
              </a:ext>
            </a:extLst>
          </p:cNvPr>
          <p:cNvSpPr txBox="1">
            <a:spLocks/>
          </p:cNvSpPr>
          <p:nvPr/>
        </p:nvSpPr>
        <p:spPr>
          <a:xfrm>
            <a:off x="363407" y="2148983"/>
            <a:ext cx="11767194" cy="35156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600"/>
              </a:spcBef>
              <a:buSzPct val="125000"/>
            </a:pPr>
            <a:r>
              <a:rPr lang="en-US" sz="2000" kern="0" dirty="0">
                <a:latin typeface="DM Sans" pitchFamily="2" charset="0"/>
              </a:rPr>
              <a:t>Successes and Barriers?</a:t>
            </a: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DM Sans" pitchFamily="2" charset="0"/>
              </a:rPr>
              <a:t>What key strategies were used to achieve success? What opportunities is the team currently working on? What is the planned follow-up?</a:t>
            </a:r>
          </a:p>
          <a:p>
            <a:pPr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kern="0" dirty="0">
                <a:latin typeface="DM Sans" pitchFamily="2" charset="0"/>
              </a:rPr>
              <a:t>Share your work on building relationships with </a:t>
            </a:r>
            <a:r>
              <a:rPr lang="en-US" sz="2000" b="1" u="sng" kern="0" dirty="0">
                <a:latin typeface="DM Sans" pitchFamily="2" charset="0"/>
              </a:rPr>
              <a:t>Doulas and/or Home Visiting Programs </a:t>
            </a:r>
            <a:br>
              <a:rPr lang="en-US" sz="2000" b="1" u="sng" kern="0" dirty="0">
                <a:latin typeface="DM Sans" pitchFamily="2" charset="0"/>
              </a:rPr>
            </a:br>
            <a:r>
              <a:rPr lang="en-US" sz="2000" kern="0" dirty="0">
                <a:latin typeface="DM Sans" pitchFamily="2" charset="0"/>
              </a:rPr>
              <a:t>to improve care  </a:t>
            </a:r>
          </a:p>
          <a:p>
            <a:pPr>
              <a:spcBef>
                <a:spcPts val="600"/>
              </a:spcBef>
              <a:buSzPct val="125000"/>
            </a:pPr>
            <a:r>
              <a:rPr lang="en-US" sz="2000" kern="0" dirty="0">
                <a:latin typeface="DM Sans" pitchFamily="2" charset="0"/>
              </a:rPr>
              <a:t>Share your work on </a:t>
            </a:r>
            <a:r>
              <a:rPr lang="en-US" sz="2000" b="1" i="1" u="sng" kern="0" dirty="0">
                <a:latin typeface="DM Sans" pitchFamily="2" charset="0"/>
              </a:rPr>
              <a:t>engaging patient partners </a:t>
            </a:r>
            <a:r>
              <a:rPr lang="en-US" sz="2000" kern="0" dirty="0">
                <a:latin typeface="DM Sans" pitchFamily="2" charset="0"/>
              </a:rPr>
              <a:t>to improve care</a:t>
            </a: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DM Sans" pitchFamily="2" charset="0"/>
              </a:rPr>
              <a:t>How did they become involved with your hospital?</a:t>
            </a:r>
          </a:p>
          <a:p>
            <a:pPr lvl="1">
              <a:spcBef>
                <a:spcPts val="600"/>
              </a:spcBef>
              <a:buSzPct val="125000"/>
              <a:buFont typeface="Courier New,monospace" panose="020B0604020202020204" pitchFamily="34" charset="0"/>
              <a:buChar char="o"/>
            </a:pPr>
            <a:r>
              <a:rPr lang="en-US" sz="2000" kern="0" dirty="0">
                <a:latin typeface="DM Sans" pitchFamily="2" charset="0"/>
              </a:rPr>
              <a:t>How are they engaged with your QI team?</a:t>
            </a:r>
            <a:endParaRPr lang="en-US" sz="2000" kern="0" dirty="0">
              <a:solidFill>
                <a:srgbClr val="808080"/>
              </a:solidFill>
              <a:latin typeface="DM Sans" pitchFamily="2" charset="0"/>
            </a:endParaRPr>
          </a:p>
          <a:p>
            <a:pPr lvl="1">
              <a:spcBef>
                <a:spcPts val="600"/>
              </a:spcBef>
              <a:buSzPct val="125000"/>
              <a:buFont typeface="Courier New,monospace" panose="020B0604020202020204" pitchFamily="34" charset="0"/>
              <a:buChar char="o"/>
            </a:pPr>
            <a:r>
              <a:rPr lang="en-US" sz="2000" kern="0" dirty="0">
                <a:latin typeface="DM Sans" pitchFamily="2" charset="0"/>
              </a:rPr>
              <a:t>Share one success and one barrier </a:t>
            </a:r>
          </a:p>
          <a:p>
            <a:pPr>
              <a:spcBef>
                <a:spcPts val="600"/>
              </a:spcBef>
              <a:buSzPct val="125000"/>
            </a:pPr>
            <a:r>
              <a:rPr lang="en-US" sz="2000" kern="0" dirty="0">
                <a:latin typeface="DM Sans" pitchFamily="2" charset="0"/>
              </a:rPr>
              <a:t>Share pictures from your hospital's </a:t>
            </a:r>
            <a:r>
              <a:rPr lang="en-US" sz="2000" b="1" i="1" u="sng" kern="0" dirty="0">
                <a:latin typeface="DM Sans" pitchFamily="2" charset="0"/>
              </a:rPr>
              <a:t>Respectful Care Breakfast (RCB)</a:t>
            </a: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DM Sans" pitchFamily="2" charset="0"/>
              </a:rPr>
              <a:t>Any patient or staff quotes from the RCB or lessons learned for your staff?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kern="0" dirty="0">
              <a:latin typeface="DM Sans" pitchFamily="2" charset="0"/>
            </a:endParaRPr>
          </a:p>
          <a:p>
            <a:pPr marL="457200" lvl="1" indent="0">
              <a:spcBef>
                <a:spcPts val="600"/>
              </a:spcBef>
              <a:buFont typeface="Arial"/>
              <a:buNone/>
            </a:pPr>
            <a:endParaRPr lang="en-US" sz="2000" kern="0" dirty="0">
              <a:latin typeface="DM Sans" pitchFamily="2" charset="0"/>
            </a:endParaRPr>
          </a:p>
          <a:p>
            <a:pPr marL="457200" lvl="1" indent="0">
              <a:spcBef>
                <a:spcPts val="600"/>
              </a:spcBef>
              <a:buFont typeface="Arial"/>
              <a:buNone/>
            </a:pPr>
            <a:r>
              <a:rPr lang="en-US" sz="2000" kern="0" dirty="0">
                <a:latin typeface="DM Sans" pitchFamily="2" charset="0"/>
              </a:rPr>
              <a:t> </a:t>
            </a:r>
          </a:p>
          <a:p>
            <a:pPr>
              <a:spcBef>
                <a:spcPts val="600"/>
              </a:spcBef>
            </a:pPr>
            <a:endParaRPr lang="en-US" sz="2000" kern="0" dirty="0">
              <a:latin typeface="DM Sans" pitchFamily="2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648306D-176C-1F3B-13A6-AB374B932942}"/>
              </a:ext>
            </a:extLst>
          </p:cNvPr>
          <p:cNvSpPr txBox="1">
            <a:spLocks/>
          </p:cNvSpPr>
          <p:nvPr/>
        </p:nvSpPr>
        <p:spPr>
          <a:xfrm>
            <a:off x="363407" y="1193372"/>
            <a:ext cx="7113584" cy="107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kern="0" dirty="0">
                <a:latin typeface="DM Sans" pitchFamily="2" charset="0"/>
              </a:rPr>
              <a:t>Discussion Prompts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C0C0D-E7EB-960E-BE6C-A203060C685F}"/>
              </a:ext>
            </a:extLst>
          </p:cNvPr>
          <p:cNvSpPr txBox="1"/>
          <p:nvPr/>
        </p:nvSpPr>
        <p:spPr>
          <a:xfrm>
            <a:off x="552587" y="6504057"/>
            <a:ext cx="112490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al"/>
              </a:rPr>
              <a:t>Where were you → Where are you now → How did you get there</a:t>
            </a:r>
          </a:p>
        </p:txBody>
      </p:sp>
    </p:spTree>
    <p:extLst>
      <p:ext uri="{BB962C8B-B14F-4D97-AF65-F5344CB8AC3E}">
        <p14:creationId xmlns:p14="http://schemas.microsoft.com/office/powerpoint/2010/main" val="97481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457FAE1-E276-1142-7CB4-C9FB131ED1CB}"/>
              </a:ext>
            </a:extLst>
          </p:cNvPr>
          <p:cNvSpPr txBox="1">
            <a:spLocks/>
          </p:cNvSpPr>
          <p:nvPr/>
        </p:nvSpPr>
        <p:spPr>
          <a:xfrm>
            <a:off x="311573" y="559"/>
            <a:ext cx="11819028" cy="74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DM Sans" pitchFamily="2" charset="0"/>
              </a:rPr>
              <a:t>Perinatal Mental Health Journey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BDA7A96-EDCC-3AA7-49C3-90AD3B8239C4}"/>
              </a:ext>
            </a:extLst>
          </p:cNvPr>
          <p:cNvSpPr txBox="1">
            <a:spLocks/>
          </p:cNvSpPr>
          <p:nvPr/>
        </p:nvSpPr>
        <p:spPr>
          <a:xfrm>
            <a:off x="311573" y="663201"/>
            <a:ext cx="7113584" cy="46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i="1" kern="0" dirty="0">
                <a:latin typeface="DM Sans" pitchFamily="2" charset="0"/>
              </a:rPr>
              <a:t>Discussion Prompts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C1AE11-065B-0B81-0F3C-2A66E37D3857}"/>
              </a:ext>
            </a:extLst>
          </p:cNvPr>
          <p:cNvSpPr txBox="1"/>
          <p:nvPr/>
        </p:nvSpPr>
        <p:spPr>
          <a:xfrm>
            <a:off x="552587" y="6504057"/>
            <a:ext cx="112490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al"/>
              </a:rPr>
              <a:t>Where were you → Where are you now → How did you get there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14D411E-481F-6E03-FAE5-A1467D583F06}"/>
              </a:ext>
            </a:extLst>
          </p:cNvPr>
          <p:cNvSpPr txBox="1">
            <a:spLocks/>
          </p:cNvSpPr>
          <p:nvPr/>
        </p:nvSpPr>
        <p:spPr>
          <a:xfrm>
            <a:off x="311573" y="1130489"/>
            <a:ext cx="11767194" cy="35156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Successes and Barriers?</a:t>
            </a:r>
          </a:p>
          <a:p>
            <a:pPr lvl="1">
              <a:spcBef>
                <a:spcPts val="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What key strategies have you implemented (e.g., clinical staff PMH training, patient education, access to work groups, screening workflows)?</a:t>
            </a:r>
          </a:p>
          <a:p>
            <a:pPr lvl="1">
              <a:spcBef>
                <a:spcPts val="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What opportunities is the team currently working on? What is the planned follow-up? (e.g., </a:t>
            </a:r>
            <a:b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</a:b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educating OB/ED staff, implementing response to a + screen workflows, linking patients to </a:t>
            </a:r>
            <a:b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</a:b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follow-up care upon discharge)</a:t>
            </a:r>
          </a:p>
          <a:p>
            <a:pPr>
              <a:spcBef>
                <a:spcPts val="600"/>
              </a:spcBef>
              <a:buSzPct val="150000"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Highlight PMH resources that your team has found helpful/resources that your team developed to achieve success or 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  <a:ea typeface="Arial"/>
                <a:cs typeface="Arial"/>
              </a:rPr>
              <a:t> a new strategy learned in 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  <a:ea typeface="Arial"/>
                <a:cs typeface="Arial"/>
              </a:rPr>
              <a:t>monthly webinars 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  <a:ea typeface="Arial"/>
                <a:cs typeface="Arial"/>
              </a:rPr>
              <a:t>and 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  <a:ea typeface="Arial"/>
                <a:cs typeface="Arial"/>
              </a:rPr>
              <a:t>QI calls</a:t>
            </a: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  <a:p>
            <a:pPr>
              <a:spcBef>
                <a:spcPts val="600"/>
              </a:spcBef>
              <a:buSzPct val="150000"/>
              <a:buFont typeface=""/>
              <a:buChar char="•"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  <a:ea typeface="Arial"/>
                <a:cs typeface="Arial"/>
              </a:rPr>
              <a:t>Highlight your PDSA cycles</a:t>
            </a: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  <a:ea typeface="Arial"/>
                <a:cs typeface="Arial"/>
              </a:rPr>
              <a:t>Describe completed or ongoing cycles related to: screening, treatment initiation, warm handoff, outpatient linkage or ED workflow.</a:t>
            </a:r>
          </a:p>
          <a:p>
            <a:pPr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Share your PMH workflows on screening, treatment, &amp; follow-up</a:t>
            </a:r>
          </a:p>
          <a:p>
            <a:pPr lvl="1">
              <a:spcBef>
                <a:spcPts val="0"/>
              </a:spcBef>
              <a:buSzPct val="125000"/>
              <a:buFont typeface="Courier New,monospace" panose="020B0604020202020204" pitchFamily="34" charset="0"/>
              <a:buChar char="o"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How are OB providers engaged in the PMH workflow?</a:t>
            </a:r>
          </a:p>
          <a:p>
            <a:pPr lvl="1">
              <a:spcBef>
                <a:spcPts val="0"/>
              </a:spcBef>
              <a:buSzPct val="125000"/>
              <a:buFont typeface="Courier New,monospace" panose="020B0604020202020204" pitchFamily="34" charset="0"/>
              <a:buChar char="o"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How are you helping OB/ER providers access PMH treatment and </a:t>
            </a:r>
            <a:b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</a:b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warm handoff resources? </a:t>
            </a:r>
          </a:p>
          <a:p>
            <a:pPr lvl="1">
              <a:spcBef>
                <a:spcPts val="0"/>
              </a:spcBef>
              <a:buSzPct val="125000"/>
              <a:buFont typeface="Courier New,monospace" panose="020B0604020202020204" pitchFamily="34" charset="0"/>
              <a:buChar char="o"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What innovative strategies are being utilized for warm handoffs?</a:t>
            </a:r>
          </a:p>
          <a:p>
            <a:pPr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Share 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your data 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from 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REDCap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. Reach out if you need assistance.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600" kern="0" dirty="0">
              <a:solidFill>
                <a:srgbClr val="808080"/>
              </a:solidFill>
              <a:latin typeface="DM Sans" pitchFamily="2" charset="0"/>
            </a:endParaRPr>
          </a:p>
          <a:p>
            <a:pPr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en-US" sz="2200" kern="0" dirty="0">
              <a:solidFill>
                <a:schemeClr val="tx1"/>
              </a:solidFill>
              <a:latin typeface="DM Sans" pitchFamily="2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000" kern="0" dirty="0">
              <a:latin typeface="DM Sans" pitchFamily="2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400" kern="0" dirty="0">
              <a:latin typeface="DM Sans" pitchFamily="2" charset="0"/>
              <a:ea typeface="Arial"/>
              <a:cs typeface="Arial"/>
            </a:endParaRP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endParaRPr lang="en-US" sz="2000" kern="0" dirty="0">
              <a:latin typeface="DM Sans" pitchFamily="2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kern="0" dirty="0">
              <a:latin typeface="DM Sans" pitchFamily="2" charset="0"/>
            </a:endParaRPr>
          </a:p>
          <a:p>
            <a:pPr marL="457200" lvl="1" indent="0">
              <a:spcBef>
                <a:spcPts val="600"/>
              </a:spcBef>
              <a:buFont typeface="Arial"/>
              <a:buNone/>
            </a:pPr>
            <a:endParaRPr lang="en-US" sz="2000" kern="0" dirty="0">
              <a:latin typeface="DM Sans" pitchFamily="2" charset="0"/>
            </a:endParaRPr>
          </a:p>
          <a:p>
            <a:pPr marL="457200" lvl="1" indent="0">
              <a:spcBef>
                <a:spcPts val="600"/>
              </a:spcBef>
              <a:buFont typeface="Arial"/>
              <a:buNone/>
            </a:pPr>
            <a:r>
              <a:rPr lang="en-US" sz="2000" kern="0" dirty="0">
                <a:latin typeface="DM Sans" pitchFamily="2" charset="0"/>
              </a:rPr>
              <a:t> </a:t>
            </a:r>
          </a:p>
          <a:p>
            <a:pPr>
              <a:spcBef>
                <a:spcPts val="600"/>
              </a:spcBef>
            </a:pPr>
            <a:endParaRPr lang="en-US" sz="2000" kern="0" dirty="0">
              <a:latin typeface="DM Sans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0D25C2-A4C9-6CF4-65F0-6E40D4534CAF}"/>
              </a:ext>
            </a:extLst>
          </p:cNvPr>
          <p:cNvGrpSpPr/>
          <p:nvPr/>
        </p:nvGrpSpPr>
        <p:grpSpPr>
          <a:xfrm>
            <a:off x="8459893" y="4463226"/>
            <a:ext cx="3576164" cy="2040831"/>
            <a:chOff x="12407030" y="6568664"/>
            <a:chExt cx="4685894" cy="2881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3F6444-2B0F-EDB8-C20E-28F81BCD4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07030" y="6568664"/>
              <a:ext cx="4685894" cy="288144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25F8B0-D0CC-167F-0D0D-DD66E6465187}"/>
                </a:ext>
              </a:extLst>
            </p:cNvPr>
            <p:cNvSpPr/>
            <p:nvPr/>
          </p:nvSpPr>
          <p:spPr>
            <a:xfrm>
              <a:off x="15380059" y="7775984"/>
              <a:ext cx="1109233" cy="318819"/>
            </a:xfrm>
            <a:prstGeom prst="rect">
              <a:avLst/>
            </a:prstGeom>
            <a:solidFill>
              <a:srgbClr val="4472C4"/>
            </a:solidFill>
            <a:ln w="25400" cap="flat" cmpd="sng" algn="ctr">
              <a:solidFill>
                <a:srgbClr val="4472C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EA88A6-4219-33A5-5B51-2AB8C685B928}"/>
                </a:ext>
              </a:extLst>
            </p:cNvPr>
            <p:cNvSpPr txBox="1"/>
            <p:nvPr/>
          </p:nvSpPr>
          <p:spPr>
            <a:xfrm>
              <a:off x="15380059" y="7775984"/>
              <a:ext cx="1109233" cy="3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50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8FDE6-7B22-36F7-DFFC-68157C484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A409CE-86B2-EAD5-EE3E-0742762455CF}"/>
              </a:ext>
            </a:extLst>
          </p:cNvPr>
          <p:cNvSpPr txBox="1">
            <a:spLocks/>
          </p:cNvSpPr>
          <p:nvPr/>
        </p:nvSpPr>
        <p:spPr>
          <a:xfrm>
            <a:off x="264889" y="-89866"/>
            <a:ext cx="11134305" cy="160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 err="1">
                <a:latin typeface="DM Sans" pitchFamily="2" charset="0"/>
              </a:rPr>
              <a:t>TeamBirth</a:t>
            </a:r>
            <a:r>
              <a:rPr lang="en-US" sz="3600" kern="0" dirty="0">
                <a:latin typeface="DM Sans" pitchFamily="2" charset="0"/>
              </a:rPr>
              <a:t> Wave 1 Teams </a:t>
            </a:r>
            <a:br>
              <a:rPr lang="en-US" sz="3600" kern="0" dirty="0">
                <a:latin typeface="DM Sans" pitchFamily="2" charset="0"/>
              </a:rPr>
            </a:br>
            <a:r>
              <a:rPr lang="en-US" sz="3600" i="1" kern="0" dirty="0">
                <a:latin typeface="DM Sans" pitchFamily="2" charset="0"/>
              </a:rPr>
              <a:t>(Only applicable to Hospitals participating)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DC355E-CBA8-CA44-4173-C61E80EB0EB9}"/>
              </a:ext>
            </a:extLst>
          </p:cNvPr>
          <p:cNvSpPr txBox="1">
            <a:spLocks/>
          </p:cNvSpPr>
          <p:nvPr/>
        </p:nvSpPr>
        <p:spPr>
          <a:xfrm>
            <a:off x="363407" y="2148983"/>
            <a:ext cx="11767194" cy="35156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498B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600"/>
              </a:spcBef>
              <a:buSzPct val="125000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Successes and Barriers?</a:t>
            </a: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What key strategies were used to achieve success of </a:t>
            </a:r>
            <a:r>
              <a:rPr lang="en-US" sz="2000" kern="0" dirty="0" err="1">
                <a:solidFill>
                  <a:schemeClr val="tx2"/>
                </a:solidFill>
                <a:latin typeface="DM Sans" pitchFamily="2" charset="0"/>
              </a:rPr>
              <a:t>TeamBirth</a:t>
            </a: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 being launched on the unit? What opportunities is the team currently working on to continue the monitoring </a:t>
            </a:r>
            <a:r>
              <a:rPr lang="en-US" sz="2000" kern="0" dirty="0" err="1">
                <a:solidFill>
                  <a:schemeClr val="tx2"/>
                </a:solidFill>
                <a:latin typeface="DM Sans" pitchFamily="2" charset="0"/>
              </a:rPr>
              <a:t>TeamBirth</a:t>
            </a: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 progress?</a:t>
            </a:r>
          </a:p>
          <a:p>
            <a:pPr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Share your work on </a:t>
            </a:r>
            <a:r>
              <a:rPr lang="en-US" sz="2000" b="1" i="1" u="sng" kern="0" dirty="0">
                <a:solidFill>
                  <a:schemeClr val="tx2"/>
                </a:solidFill>
                <a:latin typeface="DM Sans" pitchFamily="2" charset="0"/>
              </a:rPr>
              <a:t>engaging providers and clinical staff</a:t>
            </a:r>
            <a:r>
              <a:rPr lang="en-US" sz="2000" b="1" i="1" kern="0" dirty="0">
                <a:solidFill>
                  <a:schemeClr val="tx2"/>
                </a:solidFill>
                <a:latin typeface="DM Sans" pitchFamily="2" charset="0"/>
              </a:rPr>
              <a:t> </a:t>
            </a: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to prepare staff for </a:t>
            </a:r>
            <a:r>
              <a:rPr lang="en-US" sz="2000" kern="0" dirty="0" err="1">
                <a:solidFill>
                  <a:schemeClr val="tx2"/>
                </a:solidFill>
                <a:latin typeface="DM Sans" pitchFamily="2" charset="0"/>
              </a:rPr>
              <a:t>TeamBirth</a:t>
            </a:r>
            <a:endParaRPr lang="en-US" sz="2000" kern="0" dirty="0">
              <a:solidFill>
                <a:schemeClr val="tx2"/>
              </a:solidFill>
              <a:latin typeface="DM Sans" pitchFamily="2" charset="0"/>
            </a:endParaRP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How did you build your </a:t>
            </a:r>
            <a:r>
              <a:rPr lang="en-US" sz="2000" kern="0" dirty="0" err="1">
                <a:solidFill>
                  <a:schemeClr val="tx2"/>
                </a:solidFill>
                <a:latin typeface="DM Sans" pitchFamily="2" charset="0"/>
              </a:rPr>
              <a:t>TeamBirth</a:t>
            </a: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 implementation team and champions?</a:t>
            </a:r>
          </a:p>
          <a:p>
            <a:pPr lvl="1">
              <a:spcBef>
                <a:spcPts val="600"/>
              </a:spcBef>
              <a:buSzPct val="125000"/>
              <a:buFont typeface="Courier New,monospace" panose="020B0604020202020204" pitchFamily="34" charset="0"/>
              <a:buChar char="o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What strategies did you use to build momentum prior to launch and help get the team trained and ready?</a:t>
            </a:r>
          </a:p>
          <a:p>
            <a:pPr lvl="1">
              <a:spcBef>
                <a:spcPts val="600"/>
              </a:spcBef>
              <a:buSzPct val="125000"/>
              <a:buFont typeface="Courier New,monospace" panose="020B0604020202020204" pitchFamily="34" charset="0"/>
              <a:buChar char="o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Share one success and one barrier </a:t>
            </a:r>
          </a:p>
          <a:p>
            <a:pPr>
              <a:spcBef>
                <a:spcPts val="600"/>
              </a:spcBef>
              <a:buSzPct val="125000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Share pictures from your hospital’s </a:t>
            </a:r>
            <a:r>
              <a:rPr lang="en-US" sz="2000" b="1" i="1" u="sng" kern="0" dirty="0" err="1">
                <a:solidFill>
                  <a:schemeClr val="tx2"/>
                </a:solidFill>
                <a:latin typeface="DM Sans" pitchFamily="2" charset="0"/>
              </a:rPr>
              <a:t>TeamBirth</a:t>
            </a:r>
            <a:r>
              <a:rPr lang="en-US" sz="2000" b="1" i="1" u="sng" kern="0" dirty="0">
                <a:solidFill>
                  <a:schemeClr val="tx2"/>
                </a:solidFill>
                <a:latin typeface="DM Sans" pitchFamily="2" charset="0"/>
              </a:rPr>
              <a:t> Launch Event</a:t>
            </a:r>
          </a:p>
          <a:p>
            <a:pPr lvl="1">
              <a:spcBef>
                <a:spcPts val="600"/>
              </a:spcBef>
              <a:buSzPct val="12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tx2"/>
                </a:solidFill>
                <a:latin typeface="DM Sans" pitchFamily="2" charset="0"/>
              </a:rPr>
              <a:t>Any patient or staff quotes from the launch or lessons learned for your staff?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2"/>
              </a:solidFill>
              <a:latin typeface="DM Sans" pitchFamily="2" charset="0"/>
            </a:endParaRPr>
          </a:p>
          <a:p>
            <a:pPr marL="457200" lvl="1" indent="0">
              <a:spcBef>
                <a:spcPts val="600"/>
              </a:spcBef>
              <a:buFont typeface="Arial"/>
              <a:buNone/>
            </a:pPr>
            <a:endParaRPr lang="en-US" sz="2000" kern="0" dirty="0">
              <a:latin typeface="DM Sans" pitchFamily="2" charset="0"/>
            </a:endParaRPr>
          </a:p>
          <a:p>
            <a:pPr marL="457200" lvl="1" indent="0">
              <a:spcBef>
                <a:spcPts val="600"/>
              </a:spcBef>
              <a:buFont typeface="Arial"/>
              <a:buNone/>
            </a:pPr>
            <a:r>
              <a:rPr lang="en-US" sz="2000" kern="0" dirty="0">
                <a:latin typeface="DM Sans" pitchFamily="2" charset="0"/>
              </a:rPr>
              <a:t> </a:t>
            </a:r>
          </a:p>
          <a:p>
            <a:pPr>
              <a:spcBef>
                <a:spcPts val="600"/>
              </a:spcBef>
            </a:pPr>
            <a:endParaRPr lang="en-US" sz="2000" kern="0" dirty="0">
              <a:latin typeface="DM Sans" pitchFamily="2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D1155C6-514E-6686-90F8-DCD251E9CB21}"/>
              </a:ext>
            </a:extLst>
          </p:cNvPr>
          <p:cNvSpPr txBox="1">
            <a:spLocks/>
          </p:cNvSpPr>
          <p:nvPr/>
        </p:nvSpPr>
        <p:spPr>
          <a:xfrm>
            <a:off x="363407" y="1193372"/>
            <a:ext cx="7113584" cy="107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kern="0" dirty="0">
                <a:latin typeface="DM Sans" pitchFamily="2" charset="0"/>
              </a:rPr>
              <a:t>Discussion Prompts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0DC78-E29E-374A-9716-B6438364481B}"/>
              </a:ext>
            </a:extLst>
          </p:cNvPr>
          <p:cNvSpPr txBox="1"/>
          <p:nvPr/>
        </p:nvSpPr>
        <p:spPr>
          <a:xfrm>
            <a:off x="552587" y="6504057"/>
            <a:ext cx="112490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al"/>
              </a:rPr>
              <a:t>Where were you → Where are you now → How did you get there</a:t>
            </a:r>
          </a:p>
        </p:txBody>
      </p:sp>
    </p:spTree>
    <p:extLst>
      <p:ext uri="{BB962C8B-B14F-4D97-AF65-F5344CB8AC3E}">
        <p14:creationId xmlns:p14="http://schemas.microsoft.com/office/powerpoint/2010/main" val="39335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888</Words>
  <Application>Microsoft Office PowerPoint</Application>
  <PresentationFormat>Widescreen</PresentationFormat>
  <Paragraphs>119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</vt:lpstr>
      <vt:lpstr>Calibri Light</vt:lpstr>
      <vt:lpstr>Courier New</vt:lpstr>
      <vt:lpstr>Courier New,monospace</vt:lpstr>
      <vt:lpstr>DM Sans</vt:lpstr>
      <vt:lpstr>Office Theme</vt:lpstr>
      <vt:lpstr>Office Theme</vt:lpstr>
      <vt:lpstr>OB F2F Storyboard Template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Name</dc:title>
  <dc:creator>Eileen Fleming Suse</dc:creator>
  <cp:lastModifiedBy>Kristina Marie Diaz</cp:lastModifiedBy>
  <cp:revision>1</cp:revision>
  <dcterms:created xsi:type="dcterms:W3CDTF">2023-03-22T15:03:43Z</dcterms:created>
  <dcterms:modified xsi:type="dcterms:W3CDTF">2026-04-13T22:04:47Z</dcterms:modified>
</cp:coreProperties>
</file>