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theme/theme2.xml" ContentType="application/vnd.openxmlformats-officedocument.theme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theme/theme3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theme/theme4.xml" ContentType="application/vnd.openxmlformats-officedocument.theme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53" r:id="rId2"/>
    <p:sldMasterId id="2147484545" r:id="rId3"/>
    <p:sldMasterId id="2147484558" r:id="rId4"/>
    <p:sldMasterId id="2147484563" r:id="rId5"/>
  </p:sldMasterIdLst>
  <p:notesMasterIdLst>
    <p:notesMasterId r:id="rId33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</p:sldIdLst>
  <p:sldSz cx="12192000" cy="6858000"/>
  <p:notesSz cx="12192000" cy="6858000"/>
  <p:embeddedFontLst>
    <p:embeddedFont>
      <p:font typeface="Antonio" pitchFamily="2" charset="77"/>
      <p:regular r:id="rId34"/>
      <p:bold r:id="rId35"/>
    </p:embeddedFont>
    <p:embeddedFont>
      <p:font typeface="Bell MT" panose="02020503060305020303" pitchFamily="18" charset="77"/>
      <p:regular r:id="rId36"/>
      <p:bold r:id="rId37"/>
      <p:italic r:id="rId38"/>
      <p:boldItalic r:id="rId39"/>
    </p:embeddedFont>
    <p:embeddedFont>
      <p:font typeface="Carlito" panose="020F0502020204030204" pitchFamily="34" charset="0"/>
      <p:regular r:id="rId40"/>
      <p:bold r:id="rId41"/>
      <p:italic r:id="rId42"/>
      <p:boldItalic r:id="rId43"/>
    </p:embeddedFont>
    <p:embeddedFont>
      <p:font typeface="DM Sans" pitchFamily="2" charset="77"/>
      <p:regular r:id="rId44"/>
      <p:bold r:id="rId45"/>
      <p:italic r:id="rId46"/>
      <p:boldItalic r:id="rId47"/>
    </p:embeddedFont>
    <p:embeddedFont>
      <p:font typeface="Helvetica Neue" panose="02000503000000020004" pitchFamily="2" charset="0"/>
      <p:regular r:id="rId48"/>
      <p:bold r:id="rId49"/>
      <p:italic r:id="rId50"/>
      <p:boldItalic r:id="rId51"/>
    </p:embeddedFont>
    <p:embeddedFont>
      <p:font typeface="Montserrat" pitchFamily="2" charset="77"/>
      <p:regular r:id="rId52"/>
      <p:bold r:id="rId53"/>
      <p:italic r:id="rId54"/>
      <p:boldItalic r:id="rId55"/>
    </p:embeddedFont>
    <p:embeddedFont>
      <p:font typeface="Montserrat SemiBold" panose="00000700000000000000" pitchFamily="2" charset="77"/>
      <p:regular r:id="rId56"/>
      <p:bold r:id="rId57"/>
      <p:italic r:id="rId58"/>
      <p:boldItalic r:id="rId59"/>
    </p:embeddedFont>
    <p:embeddedFont>
      <p:font typeface="Play" pitchFamily="2" charset="0"/>
      <p:regular r:id="rId60"/>
      <p:bold r:id="rId61"/>
    </p:embeddedFont>
    <p:embeddedFont>
      <p:font typeface="Verdana" panose="020B0604030504040204" pitchFamily="34" charset="0"/>
      <p:regular r:id="rId62"/>
      <p:bold r:id="rId63"/>
      <p:italic r:id="rId64"/>
      <p:boldItalic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67" roundtripDataSignature="AMtx7mj4JDi1cWFJkpLMS0rHgCaCM6cCr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331A777-168C-428D-84DA-3AD5BF3AA3EA}">
  <a:tblStyle styleId="{6331A777-168C-428D-84DA-3AD5BF3AA3EA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 b="off" i="off"/>
      <a:tcStyle>
        <a:tcBdr/>
        <a:fill>
          <a:solidFill>
            <a:srgbClr val="CBCEDA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CBCEDA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84098"/>
  </p:normalViewPr>
  <p:slideViewPr>
    <p:cSldViewPr snapToGrid="0">
      <p:cViewPr varScale="1">
        <p:scale>
          <a:sx n="87" d="100"/>
          <a:sy n="87" d="100"/>
        </p:scale>
        <p:origin x="1440" y="192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font" Target="fonts/font9.fntdata"/><Relationship Id="rId47" Type="http://schemas.openxmlformats.org/officeDocument/2006/relationships/font" Target="fonts/font14.fntdata"/><Relationship Id="rId63" Type="http://schemas.openxmlformats.org/officeDocument/2006/relationships/font" Target="fonts/font30.fntdata"/><Relationship Id="rId68" Type="http://schemas.openxmlformats.org/officeDocument/2006/relationships/presProps" Target="presProps.xml"/><Relationship Id="rId7" Type="http://schemas.openxmlformats.org/officeDocument/2006/relationships/slide" Target="slides/slide2.xml"/><Relationship Id="rId71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45" Type="http://schemas.openxmlformats.org/officeDocument/2006/relationships/font" Target="fonts/font12.fntdata"/><Relationship Id="rId53" Type="http://schemas.openxmlformats.org/officeDocument/2006/relationships/font" Target="fonts/font20.fntdata"/><Relationship Id="rId58" Type="http://schemas.openxmlformats.org/officeDocument/2006/relationships/font" Target="fonts/font25.fntdata"/><Relationship Id="rId5" Type="http://schemas.openxmlformats.org/officeDocument/2006/relationships/slideMaster" Target="slideMasters/slideMaster5.xml"/><Relationship Id="rId61" Type="http://schemas.openxmlformats.org/officeDocument/2006/relationships/font" Target="fonts/font28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font" Target="fonts/font2.fntdata"/><Relationship Id="rId43" Type="http://schemas.openxmlformats.org/officeDocument/2006/relationships/font" Target="fonts/font10.fntdata"/><Relationship Id="rId48" Type="http://schemas.openxmlformats.org/officeDocument/2006/relationships/font" Target="fonts/font15.fntdata"/><Relationship Id="rId56" Type="http://schemas.openxmlformats.org/officeDocument/2006/relationships/font" Target="fonts/font23.fntdata"/><Relationship Id="rId64" Type="http://schemas.openxmlformats.org/officeDocument/2006/relationships/font" Target="fonts/font31.fntdata"/><Relationship Id="rId69" Type="http://schemas.openxmlformats.org/officeDocument/2006/relationships/viewProps" Target="viewProps.xml"/><Relationship Id="rId8" Type="http://schemas.openxmlformats.org/officeDocument/2006/relationships/slide" Target="slides/slide3.xml"/><Relationship Id="rId51" Type="http://schemas.openxmlformats.org/officeDocument/2006/relationships/font" Target="fonts/font18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Relationship Id="rId46" Type="http://schemas.openxmlformats.org/officeDocument/2006/relationships/font" Target="fonts/font13.fntdata"/><Relationship Id="rId59" Type="http://schemas.openxmlformats.org/officeDocument/2006/relationships/font" Target="fonts/font26.fntdata"/><Relationship Id="rId67" Type="http://customschemas.google.com/relationships/presentationmetadata" Target="metadata"/><Relationship Id="rId20" Type="http://schemas.openxmlformats.org/officeDocument/2006/relationships/slide" Target="slides/slide15.xml"/><Relationship Id="rId41" Type="http://schemas.openxmlformats.org/officeDocument/2006/relationships/font" Target="fonts/font8.fntdata"/><Relationship Id="rId54" Type="http://schemas.openxmlformats.org/officeDocument/2006/relationships/font" Target="fonts/font21.fntdata"/><Relationship Id="rId62" Type="http://schemas.openxmlformats.org/officeDocument/2006/relationships/font" Target="fonts/font29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font" Target="fonts/font3.fntdata"/><Relationship Id="rId49" Type="http://schemas.openxmlformats.org/officeDocument/2006/relationships/font" Target="fonts/font16.fntdata"/><Relationship Id="rId57" Type="http://schemas.openxmlformats.org/officeDocument/2006/relationships/font" Target="fonts/font24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11.fntdata"/><Relationship Id="rId52" Type="http://schemas.openxmlformats.org/officeDocument/2006/relationships/font" Target="fonts/font19.fntdata"/><Relationship Id="rId60" Type="http://schemas.openxmlformats.org/officeDocument/2006/relationships/font" Target="fonts/font27.fntdata"/><Relationship Id="rId65" Type="http://schemas.openxmlformats.org/officeDocument/2006/relationships/font" Target="fonts/font32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font" Target="fonts/font6.fntdata"/><Relationship Id="rId34" Type="http://schemas.openxmlformats.org/officeDocument/2006/relationships/font" Target="fonts/font1.fntdata"/><Relationship Id="rId50" Type="http://schemas.openxmlformats.org/officeDocument/2006/relationships/font" Target="fonts/font17.fntdata"/><Relationship Id="rId55" Type="http://schemas.openxmlformats.org/officeDocument/2006/relationships/font" Target="fonts/font2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6" name="Google Shape;8996;p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  <p:sp>
        <p:nvSpPr>
          <p:cNvPr id="8997" name="Google Shape;8997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4" name="Google Shape;9154;g3dea1330d01_0_52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155" name="Google Shape;9155;g3dea1330d01_0_5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9" name="Google Shape;9169;g3d66db3d1b4_0_91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70" name="Google Shape;9170;g3d66db3d1b4_0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6" name="Google Shape;9176;g3d66db3d1b4_0_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773333" y="385763"/>
            <a:ext cx="8130600" cy="19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177" name="Google Shape;9177;g3d66db3d1b4_0_97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3" name="Google Shape;9183;p1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184" name="Google Shape;9184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5" name="Google Shape;9235;g3e004d8a19e_0_5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36" name="Google Shape;9236;g3e004d8a19e_0_57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2" name="Google Shape;9242;g3e004d8a19e_0_5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43" name="Google Shape;9243;g3e004d8a19e_0_58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1" name="Google Shape;9261;g3c5b803b16c_1_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262" name="Google Shape;9262;g3c5b803b16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4" name="Google Shape;9274;g3c5b803b16c_1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275" name="Google Shape;9275;g3c5b803b16c_1_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276" name="Google Shape;9276;g3c5b803b16c_1_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17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7" name="Google Shape;9297;g3c5b803b16c_1_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298" name="Google Shape;9298;g3c5b803b16c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5" name="Google Shape;9305;g3c5b803b16c_1_6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306" name="Google Shape;9306;g3c5b803b16c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2" name="Google Shape;9012;p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013" name="Google Shape;901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3" name="Google Shape;9313;g3dea1330d01_2_49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314" name="Google Shape;9314;g3dea1330d01_2_4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4" name="Google Shape;9384;g3c84240bf70_2_8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385" name="Google Shape;9385;g3c84240bf70_2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7" name="Google Shape;9397;g3e004d8a19e_0_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398" name="Google Shape;9398;g3e004d8a19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4" name="Google Shape;9414;g3e004d8a19e_0_1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415" name="Google Shape;9415;g3e004d8a19e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2" name="Google Shape;9442;g3e004d8a19e_0_4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443" name="Google Shape;9443;g3e004d8a19e_0_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7" name="Google Shape;9457;g3e004d8a19e_0_5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458" name="Google Shape;9458;g3e004d8a19e_0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1" name="Google Shape;9471;g3e004d8a19e_0_7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472" name="Google Shape;9472;g3e004d8a19e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6" name="Google Shape;9486;p98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487" name="Google Shape;9487;p9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3" name="Google Shape;9023;p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024" name="Google Shape;9024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7" name="Google Shape;9037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038" name="Google Shape;9038;p3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7" name="Google Shape;9067;p1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068" name="Google Shape;9068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3" name="Google Shape;9093;p3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094" name="Google Shape;9094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" name="Google Shape;9113;g3dea1330d01_0_48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114" name="Google Shape;9114;g3dea1330d01_0_4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6" name="Google Shape;9126;g3dea1330d01_0_50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127" name="Google Shape;9127;g3dea1330d01_0_5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9" name="Google Shape;9139;g3dea1330d01_0_51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9140" name="Google Shape;9140;g3dea1330d01_0_5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2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2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2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2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2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2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2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2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2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2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2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7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37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37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7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" name="Google Shape;95;p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" name="Google Shape;96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" name="Google Shape;97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" name="Google Shape;98;p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" name="Google Shape;99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" name="Google Shape;100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" name="Google Shape;101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" name="Google Shape;103;p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21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21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24" name="Google Shape;1024;p21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" name="Google Shape;1025;p21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26" name="Google Shape;1026;p21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216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8" name="Google Shape;1028;p21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216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30" name="Google Shape;1030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21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21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34" name="Google Shape;1034;p21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" name="Google Shape;1035;p21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36" name="Google Shape;1036;p21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21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8" name="Google Shape;1038;p21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" name="Google Shape;1039;p21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40" name="Google Shape;1040;p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p2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" name="Google Shape;1043;p2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2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5" name="Google Shape;1045;p2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6" name="Google Shape;1046;p21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047" name="Google Shape;1047;p2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9" name="Google Shape;1049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1" name="Google Shape;1051;p2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52" name="Google Shape;1052;p2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55" name="Google Shape;1055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6" name="Google Shape;1056;p2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" name="Google Shape;1057;p2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2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" name="Google Shape;1060;p2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" name="Google Shape;1061;p2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2" name="Google Shape;1062;p2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" name="Google Shape;1063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" name="Google Shape;1064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" name="Google Shape;1065;p2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66" name="Google Shape;1066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" name="Google Shape;1067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8" name="Google Shape;1068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" name="Google Shape;1070;p2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" name="Google Shape;1072;p2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2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2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" name="Google Shape;1075;p2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" name="Google Shape;1076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" name="Google Shape;1077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2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79" name="Google Shape;1079;p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" name="Google Shape;1080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" name="Google Shape;1081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3" name="Google Shape;1083;p2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p22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2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" name="Google Shape;1087;p2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8" name="Google Shape;1088;p2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9" name="Google Shape;1089;p2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0" name="Google Shape;1090;p2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" name="Google Shape;1092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" name="Google Shape;1094;p2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5" name="Google Shape;1095;p2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8" name="Google Shape;1098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9" name="Google Shape;1099;p2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Photo Slide">
  <p:cSld name="44_Photo Slide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2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" name="Google Shape;1103;p22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" name="Google Shape;1104;p2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5" name="Google Shape;1105;p2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7" name="Google Shape;1107;p2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8" name="Google Shape;1108;p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" name="Google Shape;1110;p2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1" name="Google Shape;1111;p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" name="Google Shape;1112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3" name="Google Shape;1113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5" name="Google Shape;1115;p2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" name="Google Shape;1117;p2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8" name="Google Shape;1118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" name="Google Shape;1119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" name="Google Shape;106;p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" name="Google Shape;108;p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" name="Google Shape;109;p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0" name="Google Shape;110;p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2" name="Google Shape;112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2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23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3" name="Google Shape;1123;p2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24" name="Google Shape;1124;p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5" name="Google Shape;112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6" name="Google Shape;112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28" name="Google Shape;1128;p23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" name="Google Shape;1129;p23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0" name="Google Shape;1130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" name="Google Shape;1131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3" name="Google Shape;1133;p2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2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38" name="Google Shape;1138;p2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" name="Google Shape;1139;p2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0" name="Google Shape;1140;p2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1" name="Google Shape;1141;p2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2" name="Google Shape;1142;p2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" name="Google Shape;1143;p2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" name="Google Shape;1144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" name="Google Shape;1145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4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2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2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2" name="Google Shape;1152;p23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23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4" name="Google Shape;1154;p23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" name="Google Shape;1155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" name="Google Shape;1156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" name="Google Shape;1157;p2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" name="Google Shape;1158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" name="Google Shape;1159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" name="Google Shape;1161;p2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62" name="Google Shape;1162;p2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" name="Google Shape;1163;p2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" name="Google Shape;1164;p2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66" name="Google Shape;1166;p2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2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" name="Google Shape;1168;p2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" name="Google Shape;1169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" name="Google Shape;1171;p2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2" name="Google Shape;1172;p2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" name="Google Shape;1174;p23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23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" name="Google Shape;1176;p2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7" name="Google Shape;1177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8" name="Google Shape;1178;p2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2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" name="Google Shape;1183;p2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84" name="Google Shape;1184;p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" name="Google Shape;1185;p2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" name="Google Shape;1186;p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2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24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" name="Google Shape;1190;p24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24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92" name="Google Shape;1192;p2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93" name="Google Shape;1193;p24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94" name="Google Shape;1194;p2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2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96" name="Google Shape;1196;p2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" name="Google Shape;1198;p24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99" name="Google Shape;1199;p2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02" name="Google Shape;1202;p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3" name="Google Shape;1203;p24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4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2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7" name="Google Shape;1207;p2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8" name="Google Shape;1208;p2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09" name="Google Shape;1209;p2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1" name="Google Shape;1211;p2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12" name="Google Shape;1212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24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24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" name="Google Shape;1216;p2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" name="Google Shape;1217;p2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8" name="Google Shape;1218;p2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9" name="Google Shape;1219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0" name="Google Shape;1220;p2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1" name="Google Shape;1221;p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2" name="Google Shape;1222;p2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3" name="Google Shape;1223;p2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2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25" name="Google Shape;1225;p2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" name="Google Shape;117;p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" name="Google Shape;118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" name="Google Shape;119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" name="Google Shape;120;p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1" name="Google Shape;121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" name="Google Shape;122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" name="Google Shape;123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5" name="Google Shape;125;p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7" name="Google Shape;1227;p2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8" name="Google Shape;1228;p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9" name="Google Shape;1229;p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0" name="Google Shape;1230;p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32" name="Google Shape;1232;p2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2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4" name="Google Shape;1234;p2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5" name="Google Shape;1235;p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6" name="Google Shape;1236;p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2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24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0" name="Google Shape;1240;p2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5" name="Google Shape;1245;p24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" name="Google Shape;1246;p24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7" name="Google Shape;1247;p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8" name="Google Shape;1248;p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0" name="Google Shape;1250;p2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251" name="Google Shape;1251;p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" name="Google Shape;1252;p2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3" name="Google Shape;1253;p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5" name="Google Shape;1255;p24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7" name="Google Shape;1257;p24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8" name="Google Shape;1258;p2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9" name="Google Shape;1259;p2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" name="Google Shape;1260;p2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" name="Google Shape;1261;p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" name="Google Shape;1262;p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" name="Google Shape;1264;p2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5" name="Google Shape;1265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6" name="Google Shape;1266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7" name="Google Shape;1267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9" name="Google Shape;1269;p2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" name="Google Shape;1270;p2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1" name="Google Shape;1271;p2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2" name="Google Shape;1272;p2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3" name="Google Shape;1273;p2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" name="Google Shape;1274;p2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5" name="Google Shape;127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6" name="Google Shape;127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2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3" name="Google Shape;128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" name="Google Shape;1284;p2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5" name="Google Shape;1285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6" name="Google Shape;1286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 2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2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89" name="Google Shape;1289;p2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2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1" name="Google Shape;1291;p26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2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3" name="Google Shape;1293;p2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4" name="Google Shape;1294;p2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95" name="Google Shape;1295;p2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" name="Google Shape;1298;p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9" name="Google Shape;1299;p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0" name="Google Shape;1300;p2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1" name="Google Shape;1301;p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2" name="Google Shape;1302;p2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3" name="Google Shape;1303;p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2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2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" name="Google Shape;1309;p2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" name="Google Shape;1310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1" name="Google Shape;1311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2" name="Google Shape;1312;p2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3" name="Google Shape;1313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4" name="Google Shape;1314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5" name="Google Shape;1315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7" name="Google Shape;1317;p2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2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2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2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2" name="Google Shape;1322;p2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3" name="Google Shape;1323;p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4" name="Google Shape;1324;p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5" name="Google Shape;1325;p2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6" name="Google Shape;1326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7" name="Google Shape;1327;p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8" name="Google Shape;1328;p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0" name="Google Shape;1330;p2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" name="Google Shape;1332;p2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2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" name="Google Shape;1334;p2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5" name="Google Shape;1335;p2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6" name="Google Shape;1336;p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7" name="Google Shape;1337;p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8" name="Google Shape;1338;p2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9" name="Google Shape;1339;p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0" name="Google Shape;1340;p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" name="Google Shape;1341;p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3" name="Google Shape;1343;p2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Google Shape;127;p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8" name="Google Shape;128;p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" name="Google Shape;131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" name="Google Shape;132;p7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7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p2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" name="Google Shape;1346;p2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8" name="Google Shape;1348;p2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" name="Google Shape;1349;p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0" name="Google Shape;1350;p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1" name="Google Shape;1351;p2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2" name="Google Shape;1352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3" name="Google Shape;1353;p2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4" name="Google Shape;1354;p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6" name="Google Shape;1356;p2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2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282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60" name="Google Shape;1360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61" name="Google Shape;1361;p282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62" name="Google Shape;1362;p2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363" name="Google Shape;1363;p28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28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5" name="Google Shape;1365;p28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6" name="Google Shape;1366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" name="Google Shape;1367;p2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68" name="Google Shape;1368;p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p2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2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" name="Google Shape;1372;p2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" name="Google Shape;1373;p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" name="Google Shape;1374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" name="Google Shape;1375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6" name="Google Shape;1376;p2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7" name="Google Shape;1377;p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8" name="Google Shape;1378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9" name="Google Shape;1379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1" name="Google Shape;1381;p2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" name="Google Shape;1383;p2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4" name="Google Shape;1384;p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5" name="Google Shape;1385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6" name="Google Shape;1386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8" name="Google Shape;1388;p2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0" name="Google Shape;1390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1" name="Google Shape;1391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 2"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3" name="Google Shape;1393;p2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94" name="Google Shape;1394;p2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6" name="Google Shape;1396;p29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29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8" name="Google Shape;1398;p2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9" name="Google Shape;1399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p2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3" name="Google Shape;1403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4" name="Google Shape;1404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5" name="Google Shape;1405;p2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6" name="Google Shape;1406;p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7" name="Google Shape;1407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8" name="Google Shape;1408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30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2" name="Google Shape;1412;p30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" name="Google Shape;1413;p30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4" name="Google Shape;1414;p3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5" name="Google Shape;1415;p30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16" name="Google Shape;1416;p3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18" name="Google Shape;1418;p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3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21" name="Google Shape;1421;p3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4" name="Google Shape;1424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5" name="Google Shape;1425;p30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" name="Google Shape;1426;p30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p30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30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" name="Google Shape;1430;p30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31" name="Google Shape;1431;p30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32" name="Google Shape;1432;p30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33" name="Google Shape;1433;p3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35" name="Google Shape;1435;p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2"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3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8" name="Google Shape;1438;p3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p3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0" name="Google Shape;1440;p3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1" name="Google Shape;1441;p3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42" name="Google Shape;1442;p3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4" name="Google Shape;1444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" name="Google Shape;136;p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" name="Google Shape;138;p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" name="Google Shape;139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" name="Google Shape;140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" name="Google Shape;141;p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" name="Google Shape;146;p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2">
    <p:bg>
      <p:bgPr>
        <a:solidFill>
          <a:schemeClr val="lt2"/>
        </a:solidFill>
        <a:effectLst/>
      </p:bgPr>
    </p:bg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6" name="Google Shape;1446;p3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47" name="Google Shape;1447;p3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0" name="Google Shape;1450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1" name="Google Shape;1451;p31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" name="Google Shape;1452;p31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2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3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5" name="Google Shape;1455;p3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3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57" name="Google Shape;1457;p3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8" name="Google Shape;1458;p3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59" name="Google Shape;1459;p3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1" name="Google Shape;1461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" name="Google Shape;1463;p31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" name="Google Shape;1464;p31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" name="Google Shape;1465;p31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6" name="Google Shape;1466;p3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" name="Google Shape;1467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8" name="Google Shape;1468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9" name="Google Shape;1469;p3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470" name="Google Shape;1470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1" name="Google Shape;1471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2" name="Google Shape;1472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74" name="Google Shape;1474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 B">
  <p:cSld name="4_Cover B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p314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" name="Google Shape;1477;p314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78" name="Google Shape;1478;p314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479" name="Google Shape;1479;p31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1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481" name="Google Shape;1481;p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3" name="Google Shape;1483;p3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84" name="Google Shape;1484;p3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7" name="Google Shape;1487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8" name="Google Shape;1488;p31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" name="Google Shape;1489;p31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" name="Google Shape;1491;p31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2" name="Google Shape;1492;p31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" name="Google Shape;1493;p31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4" name="Google Shape;1494;p31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5" name="Google Shape;1495;p3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6" name="Google Shape;1496;p3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8" name="Google Shape;1498;p3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0" name="Google Shape;1500;p3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01" name="Google Shape;1501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2" name="Google Shape;1502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3" name="Google Shape;1503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" name="Google Shape;1504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5" name="Google Shape;1505;p3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6" name="Google Shape;1506;p31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7" name="Google Shape;1507;p31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8" name="Google Shape;1508;p3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9" name="Google Shape;1509;p3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" name="Google Shape;1510;p3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1" name="Google Shape;151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2" name="Google Shape;151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3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1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31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17" name="Google Shape;1517;p3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18" name="Google Shape;1518;p3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19" name="Google Shape;1519;p3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1" name="Google Shape;1521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" name="Google Shape;1523;p3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24" name="Google Shape;1524;p3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7" name="Google Shape;1527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8" name="Google Shape;1528;p3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" name="Google Shape;1529;p3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p3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" name="Google Shape;1533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" name="Google Shape;1534;p3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3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42" name="Google Shape;1542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oogle Shape;148;p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9" name="Google Shape;149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" name="Google Shape;150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" name="Google Shape;151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3" name="Google Shape;153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" name="Google Shape;15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" name="Google Shape;15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4" name="Google Shape;1544;p3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45" name="Google Shape;1545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6" name="Google Shape;1546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7" name="Google Shape;1547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49" name="Google Shape;1549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" name="Google Shape;1550;p3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1" name="Google Shape;1551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2" name="Google Shape;1552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32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5" name="Google Shape;1555;p3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8" name="Google Shape;1558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9" name="Google Shape;1559;p32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" name="Google Shape;1560;p32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32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3" name="Google Shape;1563;p3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4" name="Google Shape;1564;p32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65" name="Google Shape;1565;p3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7" name="Google Shape;1567;p3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8" name="Google Shape;1568;p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32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" name="Google Shape;1572;p3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" name="Google Shape;1573;p3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4" name="Google Shape;1574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5" name="Google Shape;1575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6" name="Google Shape;1576;p3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77" name="Google Shape;157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8" name="Google Shape;157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9" name="Google Shape;157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81" name="Google Shape;1581;p3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" name="Google Shape;1583;p3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" name="Google Shape;1585;p3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6" name="Google Shape;1586;p3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7" name="Google Shape;1587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8" name="Google Shape;1588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9" name="Google Shape;1589;p3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90" name="Google Shape;1590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1" name="Google Shape;1591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2" name="Google Shape;1592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4" name="Google Shape;1594;p3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3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8" name="Google Shape;1598;p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" name="Google Shape;1599;p3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0" name="Google Shape;1600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" name="Google Shape;1601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2" name="Google Shape;1602;p3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03" name="Google Shape;1603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4" name="Google Shape;1604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5" name="Google Shape;1605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07" name="Google Shape;1607;p3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9" name="Google Shape;1609;p3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10" name="Google Shape;1610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1" name="Google Shape;1611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2" name="Google Shape;1612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4" name="Google Shape;1614;p3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" name="Google Shape;1615;p3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6" name="Google Shape;1616;p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7" name="Google Shape;1617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8" name="Google Shape;1618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" name="Google Shape;1620;p3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33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22" name="Google Shape;1622;p3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3" name="Google Shape;1623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4" name="Google Shape;1624;p3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5" name="Google Shape;1625;p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27" name="Google Shape;1627;p33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" name="Google Shape;1628;p33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9" name="Google Shape;1629;p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0" name="Google Shape;1630;p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2" name="Google Shape;1632;p3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33" name="Google Shape;1633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4" name="Google Shape;1634;p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5" name="Google Shape;1635;p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7" name="Google Shape;1637;p3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8" name="Google Shape;1638;p3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9" name="Google Shape;1639;p3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" name="Google Shape;1640;p3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41" name="Google Shape;1641;p3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2" name="Google Shape;1642;p3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3" name="Google Shape;1643;p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4" name="Google Shape;1644;p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6" name="Google Shape;1646;p3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47" name="Google Shape;1647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8" name="Google Shape;1648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9" name="Google Shape;1649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51" name="Google Shape;1651;p33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" name="Google Shape;1652;p33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3" name="Google Shape;1653;p33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" name="Google Shape;1654;p3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5" name="Google Shape;1655;p3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6" name="Google Shape;1656;p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7" name="Google Shape;1657;p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8" name="Google Shape;1658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8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1" name="Google Shape;161;p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" name="Google Shape;162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" name="Google Shape;163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" name="Google Shape;164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" name="Google Shape;166;p8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" name="Google Shape;167;p8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" name="Google Shape;168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" name="Google Shape;169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0" name="Google Shape;1660;p3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61" name="Google Shape;1661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2" name="Google Shape;1662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3" name="Google Shape;1663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5" name="Google Shape;1665;p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6" name="Google Shape;1666;p3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7" name="Google Shape;1667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8" name="Google Shape;1668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" name="Google Shape;1670;p3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1" name="Google Shape;1671;p3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3" name="Google Shape;1673;p33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3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" name="Google Shape;1675;p3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6" name="Google Shape;1676;p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7" name="Google Shape;1677;p3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3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0" name="Google Shape;1680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1" name="Google Shape;1681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2" name="Google Shape;1682;p3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3" name="Google Shape;1683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" name="Google Shape;1684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5" name="Google Shape;1685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2">
    <p:spTree>
      <p:nvGrpSpPr>
        <p:cNvPr id="1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" name="Google Shape;1688;p33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9" name="Google Shape;1689;p33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0" name="Google Shape;1690;p33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1" name="Google Shape;1691;p33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2" name="Google Shape;1692;p33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93" name="Google Shape;1693;p3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95" name="Google Shape;1695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3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8" name="Google Shape;1698;p3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01" name="Google Shape;1701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2" name="Google Shape;1702;p33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33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3">
    <p:spTree>
      <p:nvGrpSpPr>
        <p:cNvPr id="1" name="Shape 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Google Shape;1705;p33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" name="Google Shape;1707;p3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8" name="Google Shape;1708;p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09" name="Google Shape;1709;p3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710" name="Google Shape;1710;p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12" name="Google Shape;1712;p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 2">
    <p:bg>
      <p:bgPr>
        <a:solidFill>
          <a:schemeClr val="lt2"/>
        </a:solidFill>
        <a:effectLst/>
      </p:bgPr>
    </p:bg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4" name="Google Shape;1714;p3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715" name="Google Shape;1715;p3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18" name="Google Shape;1718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19" name="Google Shape;1719;p3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" name="Google Shape;1720;p3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3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" name="Google Shape;1724;p3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5" name="Google Shape;1725;p3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6" name="Google Shape;1726;p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7" name="Google Shape;1727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8" name="Google Shape;1728;p3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29" name="Google Shape;1729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0" name="Google Shape;1730;p3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1" name="Google Shape;1731;p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33" name="Google Shape;1733;p3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34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4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" name="Google Shape;1737;p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8" name="Google Shape;1738;p3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9" name="Google Shape;1739;p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0" name="Google Shape;1740;p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1" name="Google Shape;1741;p3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42" name="Google Shape;1742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3" name="Google Shape;1743;p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4" name="Google Shape;1744;p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46" name="Google Shape;1746;p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" name="Google Shape;1748;p3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49" name="Google Shape;1749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0" name="Google Shape;1750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1" name="Google Shape;1751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3" name="Google Shape;1753;p3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" name="Google Shape;1754;p3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5" name="Google Shape;1755;p3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" name="Google Shape;1756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7" name="Google Shape;1757;p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 type="twoTxTwoObj">
  <p:cSld name="TWO_OBJECTS_WITH_TEXT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2" name="Google Shape;172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" name="Google Shape;173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" name="Google Shape;174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" name="Google Shape;176;p8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8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" name="Google Shape;178;p8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" name="Google Shape;179;p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" name="Google Shape;180;p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" name="Google Shape;181;p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" name="Google Shape;182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" name="Google Shape;183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" name="Google Shape;1760;p34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61" name="Google Shape;1761;p3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62" name="Google Shape;1762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3" name="Google Shape;1763;p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4" name="Google Shape;1764;p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" name="Google Shape;1765;p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6" name="Google Shape;1766;p34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7" name="Google Shape;1767;p34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8" name="Google Shape;1768;p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9" name="Google Shape;1769;p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4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6" name="Google Shape;1776;p34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7" name="Google Shape;1777;p34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" name="Google Shape;1778;p34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" name="Google Shape;1779;p3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0" name="Google Shape;1780;p3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" name="Google Shape;1781;p34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" name="Google Shape;1782;p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3" name="Google Shape;1783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" name="Google Shape;1785;p3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86" name="Google Shape;1786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7" name="Google Shape;1787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8" name="Google Shape;1788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0" name="Google Shape;1790;p3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1" name="Google Shape;1791;p3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2" name="Google Shape;1792;p3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" name="Google Shape;1793;p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4" name="Google Shape;1794;p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5" name="Google Shape;1795;p3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6" name="Google Shape;1796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7" name="Google Shape;1797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3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00" name="Google Shape;1800;p3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2" name="Google Shape;1802;p34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4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" name="Google Shape;1804;p3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05" name="Google Shape;1805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3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p34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09" name="Google Shape;1809;p3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10" name="Google Shape;1810;p34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11" name="Google Shape;1811;p3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3" name="Google Shape;1813;p3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14" name="Google Shape;1814;p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6" name="Google Shape;1816;p3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7" name="Google Shape;1817;p3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9" name="Google Shape;1819;p3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1" name="Google Shape;1821;p3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2" name="Google Shape;1822;p3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3" name="Google Shape;1823;p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5" name="Google Shape;1825;p3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6" name="Google Shape;1826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7" name="Google Shape;1827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8" name="Google Shape;1828;p3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29" name="Google Shape;1829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0" name="Google Shape;1830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1" name="Google Shape;1831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" name="Google Shape;1834;p3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35" name="Google Shape;1835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" name="Google Shape;1836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7" name="Google Shape;1837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39" name="Google Shape;1839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3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1" name="Google Shape;1841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2" name="Google Shape;1842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" name="Google Shape;1844;p35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5" name="Google Shape;1845;p35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35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7" name="Google Shape;1847;p35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8" name="Google Shape;1848;p35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49" name="Google Shape;1849;p3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51" name="Google Shape;1851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2">
    <p:bg>
      <p:bgPr>
        <a:solidFill>
          <a:schemeClr val="lt2"/>
        </a:solidFill>
        <a:effectLst/>
      </p:bgPr>
    </p:bg>
    <p:spTree>
      <p:nvGrpSpPr>
        <p:cNvPr id="1" name="Shape 1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" name="Google Shape;1853;p3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54" name="Google Shape;1854;p3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57" name="Google Shape;1857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8" name="Google Shape;1858;p35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35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8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6" name="Google Shape;186;p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" name="Google Shape;187;p8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8" name="Google Shape;188;p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" name="Google Shape;190;p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1" name="Google Shape;191;p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 2"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" name="Google Shape;1861;p3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5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" name="Google Shape;1863;p35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64" name="Google Shape;1864;p3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65" name="Google Shape;1865;p35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866" name="Google Shape;1866;p3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68" name="Google Shape;1868;p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3">
    <p:bg>
      <p:bgPr>
        <a:solidFill>
          <a:schemeClr val="lt2"/>
        </a:solidFill>
        <a:effectLst/>
      </p:bgPr>
    </p:bg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3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71" name="Google Shape;1871;p3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74" name="Google Shape;1874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75" name="Google Shape;1875;p3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" name="Google Shape;1876;p3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p3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" name="Google Shape;1880;p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3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2" name="Google Shape;1882;p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3" name="Google Shape;1883;p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4" name="Google Shape;1884;p3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85" name="Google Shape;1885;p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6" name="Google Shape;1886;p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7" name="Google Shape;1887;p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89" name="Google Shape;1889;p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" name="Google Shape;1891;p35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5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" name="Google Shape;1893;p35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94" name="Google Shape;1894;p35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95" name="Google Shape;1895;p3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96" name="Google Shape;1896;p3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98" name="Google Shape;1898;p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0" name="Google Shape;1900;p35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01" name="Google Shape;1901;p3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04" name="Google Shape;1904;p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05" name="Google Shape;1905;p35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" name="Google Shape;1906;p35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8" name="Google Shape;1908;p358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09" name="Google Shape;1909;p35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0" name="Google Shape;1910;p3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11" name="Google Shape;1911;p3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3" name="Google Shape;1913;p3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914" name="Google Shape;1914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" name="Google Shape;1916;p3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" name="Google Shape;1917;p3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" name="Google Shape;1918;p3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" name="Google Shape;1919;p3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0" name="Google Shape;1920;p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1" name="Google Shape;1921;p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2" name="Google Shape;1922;p3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23" name="Google Shape;1923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4" name="Google Shape;1924;p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5" name="Google Shape;1925;p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27" name="Google Shape;1927;p3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9" name="Google Shape;1929;p3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30" name="Google Shape;1930;p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1" name="Google Shape;1931;p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2" name="Google Shape;1932;p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34" name="Google Shape;1934;p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3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3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p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1" name="Google Shape;1941;p3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42" name="Google Shape;1942;p3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43" name="Google Shape;1943;p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4" name="Google Shape;1944;p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5" name="Google Shape;1945;p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7" name="Google Shape;1947;p3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" name="Google Shape;1948;p3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9" name="Google Shape;1949;p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0" name="Google Shape;1950;p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2" name="Google Shape;1952;p36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953" name="Google Shape;1953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4" name="Google Shape;1954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5" name="Google Shape;1955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7" name="Google Shape;1957;p36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" name="Google Shape;1958;p36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9" name="Google Shape;1959;p36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0" name="Google Shape;1960;p3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1" name="Google Shape;1961;p3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2" name="Google Shape;1962;p3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3" name="Google Shape;1963;p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4" name="Google Shape;1964;p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oogle Shape;193;p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4" name="Google Shape;194;p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" name="Google Shape;197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" name="Google Shape;198;p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" name="Google Shape;1966;p3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67" name="Google Shape;1967;p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8" name="Google Shape;1968;p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9" name="Google Shape;1969;p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1" name="Google Shape;1971;p3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" name="Google Shape;1972;p3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3" name="Google Shape;1973;p3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4" name="Google Shape;1974;p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5" name="Google Shape;1975;p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7" name="Google Shape;1977;p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8" name="Google Shape;1978;p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0" name="Google Shape;1980;p36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81" name="Google Shape;1981;p36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6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3" name="Google Shape;1983;p36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6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" name="Google Shape;1985;p36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6" name="Google Shape;1986;p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7" name="Google Shape;1987;p3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36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0" name="Google Shape;1990;p36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91" name="Google Shape;1991;p36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92" name="Google Shape;1992;p3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4" name="Google Shape;1994;p36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95" name="Google Shape;1995;p3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3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" name="Google Shape;1999;p3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0" name="Google Shape;2000;p3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1" name="Google Shape;2001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2" name="Google Shape;2002;p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3" name="Google Shape;2003;p3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04" name="Google Shape;2004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" name="Google Shape;2005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6" name="Google Shape;2006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8" name="Google Shape;2008;p3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3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1" name="Google Shape;2011;p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2" name="Google Shape;2012;p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3" name="Google Shape;2013;p3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14" name="Google Shape;2014;p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5" name="Google Shape;2015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6" name="Google Shape;2016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" name="Google Shape;2019;p3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20" name="Google Shape;2020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1" name="Google Shape;2021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2" name="Google Shape;2022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24" name="Google Shape;2024;p3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" name="Google Shape;2025;p3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" name="Google Shape;2026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7" name="Google Shape;2027;p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Google Shape;2029;p37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30" name="Google Shape;2030;p3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31" name="Google Shape;2031;p3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32" name="Google Shape;2032;p3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4" name="Google Shape;2034;p3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35" name="Google Shape;2035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2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" name="Google Shape;2037;p3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" name="Google Shape;2039;p3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0" name="Google Shape;2040;p3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1" name="Google Shape;2041;p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2" name="Google Shape;2042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3" name="Google Shape;2043;p3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44" name="Google Shape;2044;p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5" name="Google Shape;2045;p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6" name="Google Shape;2046;p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8" name="Google Shape;2048;p3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p3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1" name="Google Shape;2051;p3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2" name="Google Shape;2052;p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" name="Google Shape;2053;p3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4" name="Google Shape;2054;p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5" name="Google Shape;2055;p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6" name="Google Shape;2056;p3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57" name="Google Shape;2057;p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8" name="Google Shape;2058;p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9" name="Google Shape;2059;p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61" name="Google Shape;2061;p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2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3" name="Google Shape;2063;p3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64" name="Google Shape;2064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5" name="Google Shape;2065;p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6" name="Google Shape;2066;p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8" name="Google Shape;2068;p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3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0" name="Google Shape;2070;p3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1" name="Google Shape;2071;p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2" name="Google Shape;2072;p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8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p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2" name="Google Shape;202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" name="Google Shape;203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" name="Google Shape;204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" name="Google Shape;206;p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" name="Google Shape;208;p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" name="Google Shape;209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" name="Google Shape;210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3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5" name="Google Shape;2075;p37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76" name="Google Shape;2076;p3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77" name="Google Shape;2077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8" name="Google Shape;2078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9" name="Google Shape;2079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81" name="Google Shape;2081;p37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" name="Google Shape;2082;p37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3" name="Google Shape;2083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4" name="Google Shape;2084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6" name="Google Shape;2086;p3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87" name="Google Shape;2087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8" name="Google Shape;2088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9" name="Google Shape;2089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1" name="Google Shape;2091;p3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3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3" name="Google Shape;2093;p3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4" name="Google Shape;2094;p3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5" name="Google Shape;2095;p3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6" name="Google Shape;2096;p3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" name="Google Shape;2097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p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" name="Google Shape;2100;p3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01" name="Google Shape;2101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" name="Google Shape;2102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3" name="Google Shape;2103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5" name="Google Shape;2105;p3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3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7" name="Google Shape;2107;p3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" name="Google Shape;2108;p3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9" name="Google Shape;2109;p3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0" name="Google Shape;2110;p3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1" name="Google Shape;2111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2" name="Google Shape;2112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4" name="Google Shape;2114;p3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15" name="Google Shape;2115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6" name="Google Shape;2116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7" name="Google Shape;2117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19" name="Google Shape;2119;p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0" name="Google Shape;2120;p3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1" name="Google Shape;2121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2" name="Google Shape;2122;p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4" name="Google Shape;2124;p3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25" name="Google Shape;2125;p3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27" name="Google Shape;2127;p3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8" name="Google Shape;2128;p3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" name="Google Shape;2129;p3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30" name="Google Shape;2130;p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31" name="Google Shape;2131;p3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3" name="Google Shape;2133;p3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4" name="Google Shape;2134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5" name="Google Shape;2135;p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6" name="Google Shape;2136;p3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37" name="Google Shape;2137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8" name="Google Shape;2138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9" name="Google Shape;2139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" name="Google Shape;2142;p38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4" name="Google Shape;2144;p38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5" name="Google Shape;2145;p38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46" name="Google Shape;2146;p38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147" name="Google Shape;2147;p3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9" name="Google Shape;2149;p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1" name="Google Shape;2151;p3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52" name="Google Shape;2152;p3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55" name="Google Shape;2155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56" name="Google Shape;2156;p38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38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3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2" name="Google Shape;2162;p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3" name="Google Shape;2163;p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4" name="Google Shape;2164;p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5" name="Google Shape;2165;p3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66" name="Google Shape;2166;p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7" name="Google Shape;2167;p3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8" name="Google Shape;2168;p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0" name="Google Shape;2170;p3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Google Shape;2172;p38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3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4" name="Google Shape;2174;p3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175" name="Google Shape;2175;p38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6" name="Google Shape;2176;p3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177" name="Google Shape;2177;p383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3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" name="Google Shape;2179;p383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0" name="Google Shape;2180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1" name="Google Shape;2181;p3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82" name="Google Shape;2182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4" name="Google Shape;214;p9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15" name="Google Shape;215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" name="Google Shape;216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" name="Google Shape;217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9" name="Google Shape;219;p92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" name="Google Shape;220;p92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" name="Google Shape;221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" name="Google Shape;222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Cover">
  <p:cSld name="58_Cover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4" name="Google Shape;2184;p38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8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" name="Google Shape;2186;p38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87" name="Google Shape;2187;p3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88" name="Google Shape;2188;p3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89" name="Google Shape;2189;p3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91" name="Google Shape;2191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Divider">
  <p:cSld name="56_Divider">
    <p:bg>
      <p:bgPr>
        <a:solidFill>
          <a:schemeClr val="lt2"/>
        </a:solidFill>
        <a:effectLst/>
      </p:bgPr>
    </p:bg>
    <p:spTree>
      <p:nvGrpSpPr>
        <p:cNvPr id="1" name="Shape 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3" name="Google Shape;2193;p3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94" name="Google Shape;2194;p3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97" name="Google Shape;2197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98" name="Google Shape;2198;p3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9" name="Google Shape;2199;p3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" name="Google Shape;2201;p3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5" name="Google Shape;2205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06" name="Google Shape;2206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7" name="Google Shape;2207;p3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08" name="Google Shape;2208;p3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9" name="Google Shape;2209;p3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0" name="Google Shape;2210;p3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1" name="Google Shape;2211;p3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2" name="Google Shape;2212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3" name="Google Shape;2213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Cover">
  <p:cSld name="59_Cover"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38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8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7" name="Google Shape;2217;p38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18" name="Google Shape;2218;p38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19" name="Google Shape;2219;p3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220" name="Google Shape;2220;p3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22" name="Google Shape;2222;p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Divider">
  <p:cSld name="57_Divider">
    <p:bg>
      <p:bgPr>
        <a:solidFill>
          <a:schemeClr val="lt2"/>
        </a:solidFill>
        <a:effectLst/>
      </p:bgPr>
    </p:bg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4" name="Google Shape;2224;p38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225" name="Google Shape;2225;p3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28" name="Google Shape;2228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29" name="Google Shape;2229;p38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" name="Google Shape;2230;p38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" name="Google Shape;2232;p3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33" name="Google Shape;2233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4" name="Google Shape;2234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5" name="Google Shape;2235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6" name="Google Shape;2236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37" name="Google Shape;2237;p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8" name="Google Shape;2238;p3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9" name="Google Shape;2239;p3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0" name="Google Shape;2240;p3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1" name="Google Shape;2241;p3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2" name="Google Shape;2242;p3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3" name="Google Shape;2243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4" name="Google Shape;2244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6" name="Google Shape;2246;p3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47" name="Google Shape;2247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8" name="Google Shape;2248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9" name="Google Shape;2249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1" name="Google Shape;2251;p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2" name="Google Shape;2252;p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3" name="Google Shape;2253;p3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4" name="Google Shape;2254;p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5" name="Google Shape;2255;p3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p39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8" name="Google Shape;2258;p39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59" name="Google Shape;2259;p3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60" name="Google Shape;2260;p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2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39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4" name="Google Shape;2264;p39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3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66" name="Google Shape;2266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3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68" name="Google Shape;2268;p39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9" name="Google Shape;2269;p39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0" name="Google Shape;2270;p39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71" name="Google Shape;2271;p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39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4" name="Google Shape;2274;p39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5" name="Google Shape;2275;p3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76" name="Google Shape;2276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7" name="Google Shape;2277;p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78" name="Google Shape;2278;p39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39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39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81" name="Google Shape;2281;p3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oogle Shape;224;p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5" name="Google Shape;225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" name="Google Shape;226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" name="Google Shape;227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9" name="Google Shape;229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1" name="Google Shape;231;p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" name="Google Shape;232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" name="Google Shape;235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" name="Google Shape;236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Bullets Layout">
  <p:cSld name="22_Title and Bullets Layou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39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4" name="Google Shape;2284;p3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39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39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87" name="Google Shape;2287;p3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4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90" name="Google Shape;2290;p4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291" name="Google Shape;2291;p40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3" name="Google Shape;2293;p40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Section | Picture and Copy Layout">
  <p:cSld name="22_Two Section | Picture and Copy Layout">
    <p:spTree>
      <p:nvGrpSpPr>
        <p:cNvPr id="1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" name="Google Shape;2295;p4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8" name="Google Shape;2298;p40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9" name="Google Shape;2299;p40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00" name="Google Shape;2300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p402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3" name="Google Shape;2303;p40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4" name="Google Shape;2304;p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05" name="Google Shape;2305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6" name="Google Shape;2306;p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07" name="Google Shape;2307;p402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10" name="Google Shape;2310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Bullets Layout">
  <p:cSld name="23_Title and Bullets Layout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40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3" name="Google Shape;2313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16" name="Google Shape;2316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8" name="Google Shape;2318;p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19" name="Google Shape;2319;p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40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40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2" name="Google Shape;2322;p40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Section | Picture and Copy Layout">
  <p:cSld name="23_Two Section | Picture and Copy Layout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" name="Google Shape;2324;p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5" name="Google Shape;2325;p40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6" name="Google Shape;2326;p40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40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8" name="Google Shape;2328;p40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29" name="Google Shape;2329;p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40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2" name="Google Shape;2332;p4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34" name="Google Shape;2334;p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6" name="Google Shape;2336;p40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7" name="Google Shape;2337;p40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8" name="Google Shape;2338;p4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39" name="Google Shape;2339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Slide_Yale Blue">
  <p:cSld name="32_Title Slide_Yale Blue">
    <p:spTree>
      <p:nvGrpSpPr>
        <p:cNvPr id="1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1" name="Google Shape;2341;p4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2" name="Google Shape;2342;p40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3" name="Google Shape;2343;p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44" name="Google Shape;2344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5" name="Google Shape;2345;p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46" name="Google Shape;2346;p40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0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49" name="Google Shape;2349;p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p40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2" name="Google Shape;2352;p4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4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54" name="Google Shape;2354;p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5" name="Google Shape;2355;p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6" name="Google Shape;2356;p40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59" name="Google Shape;2359;p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95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9" name="Google Shape;239;p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0" name="Google Shape;240;p9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41" name="Google Shape;241;p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3" name="Google Shape;243;p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44" name="Google Shape;244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Bullets Layout">
  <p:cSld name="24_Title and Bullets Layout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" name="Google Shape;2361;p40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2" name="Google Shape;2362;p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0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0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65" name="Google Shape;2365;p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" name="Google Shape;2367;p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68" name="Google Shape;2368;p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69" name="Google Shape;2369;p4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41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Section | Picture and Copy Layout">
  <p:cSld name="24_Two Section | Picture and Copy Layout"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4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6" name="Google Shape;2376;p41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7" name="Google Shape;2377;p41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78" name="Google Shape;2378;p4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" name="Google Shape;2380;p415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1" name="Google Shape;2381;p41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2" name="Google Shape;2382;p4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83" name="Google Shape;2383;p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4" name="Google Shape;2384;p4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85" name="Google Shape;2385;p415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88" name="Google Shape;2388;p4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Bullets Layout">
  <p:cSld name="25_Title and Bullets Layout"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416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41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41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41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4" name="Google Shape;2394;p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Title and Content">
  <p:cSld name="49_Title and Content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4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97" name="Google Shape;2397;p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98" name="Google Shape;2398;p41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417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0" name="Google Shape;2400;p417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Section | Picture and Copy Layout">
  <p:cSld name="25_Two Section | Picture and Copy Layout">
    <p:spTree>
      <p:nvGrpSpPr>
        <p:cNvPr id="1" name="Shape 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" name="Google Shape;2402;p4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41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41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5" name="Google Shape;2405;p41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6" name="Google Shape;2406;p418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07" name="Google Shape;2407;p4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41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0" name="Google Shape;2410;p41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1" name="Google Shape;2411;p4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412" name="Google Shape;2412;p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3" name="Google Shape;2413;p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14" name="Google Shape;2414;p41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4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4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7" name="Google Shape;2417;p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42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0" name="Google Shape;2420;p42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422" name="Google Shape;2422;p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3" name="Google Shape;2423;p4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24" name="Google Shape;2424;p42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4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27" name="Google Shape;2427;p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Bullets Layout">
  <p:cSld name="26_Title and Bullets Layout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421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0" name="Google Shape;2430;p42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1" name="Google Shape;2431;p42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2" name="Google Shape;2432;p421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33" name="Google Shape;2433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" name="Google Shape;246;p100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47" name="Google Shape;247;p1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9" name="Google Shape;249;p10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" name="Google Shape;250;p100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" name="Google Shape;251;p100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2" name="Google Shape;252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3" name="Google Shape;253;p1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Title and Content">
  <p:cSld name="50_Title and Content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4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36" name="Google Shape;2436;p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37" name="Google Shape;2437;p42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42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42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Section | Picture and Copy Layout">
  <p:cSld name="26_Two Section | Picture and Copy Layout"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4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2" name="Google Shape;2442;p4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3" name="Google Shape;2443;p4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4" name="Google Shape;2444;p42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5" name="Google Shape;2445;p42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46" name="Google Shape;2446;p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Bullets Layout">
  <p:cSld name="27_Title and Bullets Layout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425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9" name="Google Shape;2449;p42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0" name="Google Shape;2450;p42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1" name="Google Shape;2451;p42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52" name="Google Shape;2452;p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Title and Content">
  <p:cSld name="51_Title and Content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4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55" name="Google Shape;2455;p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56" name="Google Shape;2456;p4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7" name="Google Shape;2457;p426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8" name="Google Shape;2458;p426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Section | Picture and Copy Layout">
  <p:cSld name="27_Two Section | Picture and Copy Layout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0" name="Google Shape;2460;p4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1" name="Google Shape;2461;p4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2" name="Google Shape;2462;p42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3" name="Google Shape;2463;p42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427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65" name="Google Shape;2465;p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Bullets Layout">
  <p:cSld name="29_Title and Bullets Layout">
    <p:spTree>
      <p:nvGrpSpPr>
        <p:cNvPr id="1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Google Shape;2467;p42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8" name="Google Shape;2468;p4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9" name="Google Shape;2469;p4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0" name="Google Shape;2470;p42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71" name="Google Shape;2471;p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Title and Content">
  <p:cSld name="53_Title and Content">
    <p:spTree>
      <p:nvGrpSpPr>
        <p:cNvPr id="1" name="Shape 2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3" name="Google Shape;2473;p4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74" name="Google Shape;2474;p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75" name="Google Shape;2475;p42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6" name="Google Shape;2476;p42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42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Section | Picture and Copy Layout">
  <p:cSld name="29_Two Section | Picture and Copy Layout">
    <p:spTree>
      <p:nvGrpSpPr>
        <p:cNvPr id="1" name="Shape 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9" name="Google Shape;2479;p43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0" name="Google Shape;2480;p43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43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2" name="Google Shape;2482;p43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3" name="Google Shape;2483;p43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84" name="Google Shape;2484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Cover">
  <p:cSld name="61_Cover"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3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7" name="Google Shape;2487;p43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8" name="Google Shape;2488;p43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89" name="Google Shape;2489;p43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90" name="Google Shape;2490;p4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91" name="Google Shape;2491;p4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93" name="Google Shape;2493;p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Divider">
  <p:cSld name="59_Divider">
    <p:bg>
      <p:bgPr>
        <a:solidFill>
          <a:schemeClr val="lt2"/>
        </a:solidFill>
        <a:effectLst/>
      </p:bgPr>
    </p:bg>
    <p:spTree>
      <p:nvGrpSpPr>
        <p:cNvPr id="1" name="Shape 2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5" name="Google Shape;2495;p4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96" name="Google Shape;2496;p4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99" name="Google Shape;2499;p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00" name="Google Shape;2500;p43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1" name="Google Shape;2501;p43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6" name="Google Shape;256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" name="Google Shape;257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" name="Google Shape;258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0" name="Google Shape;260;p10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0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2" name="Google Shape;262;p10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1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4" name="Google Shape;264;p1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5" name="Google Shape;265;p10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" name="Google Shape;266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" name="Google Shape;267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3" name="Google Shape;2503;p4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04" name="Google Shape;2504;p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5" name="Google Shape;2505;p4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6" name="Google Shape;2506;p4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08" name="Google Shape;2508;p4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9" name="Google Shape;2509;p43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0" name="Google Shape;2510;p43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1" name="Google Shape;2511;p4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2" name="Google Shape;2512;p4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3" name="Google Shape;2513;p4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4" name="Google Shape;2514;p4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5" name="Google Shape;2515;p4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7" name="Google Shape;2517;p43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434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9" name="Google Shape;2519;p43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0" name="Google Shape;2520;p43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1" name="Google Shape;2521;p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22" name="Google Shape;2522;p43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4" name="Google Shape;2524;p4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25" name="Google Shape;2525;p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6" name="Google Shape;2526;p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7" name="Google Shape;2527;p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8" name="Google Shape;2528;p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29" name="Google Shape;2529;p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4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1" name="Google Shape;2531;p4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2" name="Google Shape;2532;p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3" name="Google Shape;2533;p43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5" name="Google Shape;2535;p43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36" name="Google Shape;2536;p43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37" name="Google Shape;2537;p43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38" name="Google Shape;2538;p43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3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0" name="Google Shape;2540;p43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41" name="Google Shape;2541;p4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 2">
    <p:spTree>
      <p:nvGrpSpPr>
        <p:cNvPr id="1" name="Shape 2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3" name="Google Shape;2543;p43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4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4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46" name="Google Shape;2546;p4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47" name="Google Shape;2547;p4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548" name="Google Shape;2548;p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50" name="Google Shape;2550;p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2" name="Google Shape;2552;p4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553" name="Google Shape;2553;p4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56" name="Google Shape;2556;p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57" name="Google Shape;2557;p4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8" name="Google Shape;2558;p4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 2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4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61" name="Google Shape;2561;p43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62" name="Google Shape;2562;p4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63" name="Google Shape;2563;p4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65" name="Google Shape;2565;p4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66" name="Google Shape;2566;p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8" name="Google Shape;2568;p4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69" name="Google Shape;2569;p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0" name="Google Shape;2570;p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71" name="Google Shape;2571;p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73" name="Google Shape;2573;p4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4" name="Google Shape;2574;p4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5" name="Google Shape;2575;p4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76" name="Google Shape;2576;p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77" name="Google Shape;2577;p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Google Shape;2579;p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0" name="Google Shape;2580;p4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581" name="Google Shape;2581;p4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82" name="Google Shape;2582;p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3" name="Google Shape;2583;p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4" name="Google Shape;2584;p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5" name="Google Shape;2585;p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86" name="Google Shape;2586;p4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7" name="Google Shape;2587;p4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8" name="Google Shape;2588;p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9" name="Google Shape;2589;p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1" name="Google Shape;2591;p4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92" name="Google Shape;2592;p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3" name="Google Shape;2593;p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4" name="Google Shape;2594;p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96" name="Google Shape;2596;p44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7" name="Google Shape;2597;p44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98" name="Google Shape;2598;p44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9" name="Google Shape;2599;p4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00" name="Google Shape;2600;p4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1" name="Google Shape;2601;p4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2" name="Google Shape;2602;p4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3" name="Google Shape;2603;p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10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10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0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2" name="Google Shape;272;p10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3" name="Google Shape;273;p10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74" name="Google Shape;274;p1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76" name="Google Shape;276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2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5" name="Google Shape;2605;p4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06" name="Google Shape;2606;p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07" name="Google Shape;2607;p4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08" name="Google Shape;2608;p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9" name="Google Shape;2609;p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10" name="Google Shape;2610;p44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1" name="Google Shape;2611;p44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12" name="Google Shape;2612;p44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3" name="Google Shape;2613;p4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14" name="Google Shape;2614;p4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5" name="Google Shape;2615;p4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16" name="Google Shape;2616;p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7" name="Google Shape;2617;p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9" name="Google Shape;2619;p4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20" name="Google Shape;2620;p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1" name="Google Shape;2621;p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2" name="Google Shape;2622;p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24" name="Google Shape;2624;p4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5" name="Google Shape;2625;p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6" name="Google Shape;2626;p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7" name="Google Shape;2627;p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 2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30" name="Google Shape;2630;p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2" name="Google Shape;2632;p44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3" name="Google Shape;2633;p4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4" name="Google Shape;2634;p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35" name="Google Shape;2635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36" name="Google Shape;2636;p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2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8" name="Google Shape;2638;p4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9" name="Google Shape;2639;p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0" name="Google Shape;2640;p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41" name="Google Shape;2641;p4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42" name="Google Shape;2642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3" name="Google Shape;2643;p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4" name="Google Shape;2644;p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5" name="Google Shape;2645;p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p44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8" name="Google Shape;2648;p44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9" name="Google Shape;2649;p44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50" name="Google Shape;2650;p44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51" name="Google Shape;2651;p44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652" name="Google Shape;2652;p4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54" name="Google Shape;2654;p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2">
    <p:bg>
      <p:bgPr>
        <a:solidFill>
          <a:schemeClr val="lt2"/>
        </a:solidFill>
        <a:effectLst/>
      </p:bgPr>
    </p:bg>
    <p:spTree>
      <p:nvGrpSpPr>
        <p:cNvPr id="1" name="Shape 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6" name="Google Shape;2656;p4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57" name="Google Shape;2657;p4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60" name="Google Shape;2660;p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61" name="Google Shape;2661;p4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2" name="Google Shape;2662;p4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 2">
    <p:spTree>
      <p:nvGrpSpPr>
        <p:cNvPr id="1" name="Shape 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4" name="Google Shape;2664;p44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5" name="Google Shape;2665;p44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6" name="Google Shape;2666;p44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67" name="Google Shape;2667;p4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68" name="Google Shape;2668;p44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669" name="Google Shape;2669;p4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71" name="Google Shape;2671;p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3">
    <p:bg>
      <p:bgPr>
        <a:solidFill>
          <a:schemeClr val="lt2"/>
        </a:solidFill>
        <a:effectLst/>
      </p:bgPr>
    </p:bg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3" name="Google Shape;2673;p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74" name="Google Shape;2674;p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77" name="Google Shape;2677;p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78" name="Google Shape;2678;p4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9" name="Google Shape;2679;p4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4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4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3" name="Google Shape;2683;p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4" name="Google Shape;2684;p4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5" name="Google Shape;2685;p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6" name="Google Shape;2686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7" name="Google Shape;2687;p4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88" name="Google Shape;2688;p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9" name="Google Shape;2689;p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0" name="Google Shape;2690;p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692" name="Google Shape;2692;p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95" name="Google Shape;2695;p4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96" name="Google Shape;2696;p4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697" name="Google Shape;2697;p4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99" name="Google Shape;2699;p4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00" name="Google Shape;2700;p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9" name="Google Shape;279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" name="Google Shape;28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" name="Google Shape;28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3" name="Google Shape;283;p1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" name="Google Shape;284;p1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5" name="Google Shape;285;p1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" name="Google Shape;286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7" name="Google Shape;287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1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2702;p4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4" name="Google Shape;2704;p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5" name="Google Shape;2705;p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6" name="Google Shape;2706;p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7" name="Google Shape;2707;p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8" name="Google Shape;2708;p4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09" name="Google Shape;2709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0" name="Google Shape;2710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11" name="Google Shape;2711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713" name="Google Shape;2713;p4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5" name="Google Shape;2715;p45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6" name="Google Shape;2716;p4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7" name="Google Shape;2717;p4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8" name="Google Shape;2718;p4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9" name="Google Shape;2719;p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20" name="Google Shape;2720;p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21" name="Google Shape;2721;p4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22" name="Google Shape;2722;p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23" name="Google Shape;2723;p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4" name="Google Shape;2724;p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726" name="Google Shape;2726;p4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8" name="Google Shape;2728;p4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29" name="Google Shape;2729;p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30" name="Google Shape;2730;p4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31" name="Google Shape;2731;p4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33" name="Google Shape;2733;p4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4" name="Google Shape;2734;p4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5" name="Google Shape;2735;p4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6" name="Google Shape;2736;p4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7" name="Google Shape;2737;p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4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0" name="Google Shape;2740;p45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41" name="Google Shape;2741;p4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5" name="Google Shape;2745;p4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46" name="Google Shape;2746;p45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7" name="Google Shape;2747;p45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8" name="Google Shape;2748;p4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9" name="Google Shape;2749;p4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2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1" name="Google Shape;2751;p457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752" name="Google Shape;2752;p4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4" name="Google Shape;2754;p45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5" name="Google Shape;2755;p457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57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57" name="Google Shape;2757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58" name="Google Shape;2758;p45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65" name="Google Shape;2765;p45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5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5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4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79" name="Google Shape;2779;p45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5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81" name="Google Shape;2781;p45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2" name="Google Shape;2782;p4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83" name="Google Shape;2783;p4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4" name="Google Shape;2784;p4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5" name="Google Shape;2785;p4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6" name="Google Shape;2786;p4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2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8" name="Google Shape;2788;p4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89" name="Google Shape;2789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0" name="Google Shape;2790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1" name="Google Shape;2791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93" name="Google Shape;2793;p4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4" name="Google Shape;2794;p4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5" name="Google Shape;2795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6" name="Google Shape;2796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2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8" name="Google Shape;2798;p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9" name="Google Shape;2799;p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0" name="Google Shape;2800;p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1" name="Google Shape;2801;p4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02" name="Google Shape;2802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3" name="Google Shape;2803;p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04" name="Google Shape;2804;p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5" name="Google Shape;2805;p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7" name="Google Shape;2807;p4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08" name="Google Shape;2808;p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9" name="Google Shape;2809;p4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0" name="Google Shape;2810;p4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4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12" name="Google Shape;2812;p4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3" name="Google Shape;2813;p4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4" name="Google Shape;2814;p4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5" name="Google Shape;2815;p4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6" name="Google Shape;2816;p4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1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5" name="Google Shape;29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6" name="Google Shape;296;p1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7" name="Google Shape;297;p1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9" name="Google Shape;299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8" name="Google Shape;2818;p46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9" name="Google Shape;2819;p46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0" name="Google Shape;2820;p46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21" name="Google Shape;2821;p4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22" name="Google Shape;2822;p46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23" name="Google Shape;2823;p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25" name="Google Shape;2825;p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2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7" name="Google Shape;2827;p4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28" name="Google Shape;2828;p4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31" name="Google Shape;2831;p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32" name="Google Shape;2832;p4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3" name="Google Shape;2833;p4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p4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6" name="Google Shape;2836;p46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7" name="Google Shape;2837;p46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38" name="Google Shape;2838;p4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39" name="Google Shape;2839;p46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40" name="Google Shape;2840;p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42" name="Google Shape;2842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2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4" name="Google Shape;2844;p46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45" name="Google Shape;2845;p4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48" name="Google Shape;2848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49" name="Google Shape;2849;p46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0" name="Google Shape;2850;p46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p4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3" name="Google Shape;2853;p4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4" name="Google Shape;2854;p4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5" name="Google Shape;2855;p4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6" name="Google Shape;2856;p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7" name="Google Shape;2857;p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8" name="Google Shape;2858;p4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59" name="Google Shape;2859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0" name="Google Shape;2860;p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1" name="Google Shape;2861;p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2" name="Google Shape;2862;p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63" name="Google Shape;2863;p4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p4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6" name="Google Shape;2866;p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p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8" name="Google Shape;2868;p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9" name="Google Shape;2869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0" name="Google Shape;2870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1" name="Google Shape;2871;p4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72" name="Google Shape;2872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3" name="Google Shape;2873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74" name="Google Shape;2874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5" name="Google Shape;2875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76" name="Google Shape;2876;p4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 2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4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9" name="Google Shape;2879;p4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0" name="Google Shape;2880;p4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1" name="Google Shape;2881;p4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2" name="Google Shape;2882;p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3" name="Google Shape;2883;p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84" name="Google Shape;2884;p4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85" name="Google Shape;2885;p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6" name="Google Shape;2886;p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7" name="Google Shape;2887;p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89" name="Google Shape;2889;p4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1" name="Google Shape;2891;p4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2" name="Google Shape;2892;p4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4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4" name="Google Shape;2894;p4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5" name="Google Shape;2895;p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6" name="Google Shape;2896;p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7" name="Google Shape;2897;p4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98" name="Google Shape;2898;p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9" name="Google Shape;2899;p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0" name="Google Shape;2900;p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1" name="Google Shape;2901;p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902" name="Google Shape;2902;p4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 2"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4" name="Google Shape;2904;p4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5" name="Google Shape;2905;p4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6" name="Google Shape;2906;p4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7" name="Google Shape;2907;p4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8" name="Google Shape;2908;p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9" name="Google Shape;2909;p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0" name="Google Shape;2910;p4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11" name="Google Shape;2911;p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2" name="Google Shape;2912;p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13" name="Google Shape;2913;p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915" name="Google Shape;2915;p4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2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7" name="Google Shape;2917;p47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8" name="Google Shape;2918;p47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47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20" name="Google Shape;2920;p47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21" name="Google Shape;2921;p4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22" name="Google Shape;2922;p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24" name="Google Shape;2924;p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1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2" name="Google Shape;302;p1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5" name="Google Shape;305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6" name="Google Shape;306;p1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p4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4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28" name="Google Shape;2928;p4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29" name="Google Shape;2929;p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0" name="Google Shape;2930;p4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1" name="Google Shape;2931;p4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4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33" name="Google Shape;2933;p4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34" name="Google Shape;2934;p4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5" name="Google Shape;2935;p4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36" name="Google Shape;2936;p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2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8" name="Google Shape;2938;p4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9" name="Google Shape;2939;p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0" name="Google Shape;2940;p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1" name="Google Shape;2941;p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43" name="Google Shape;2943;p4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4" name="Google Shape;2944;p47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45" name="Google Shape;2945;p47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6" name="Google Shape;2946;p4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47" name="Google Shape;2947;p4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8" name="Google Shape;2948;p4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49" name="Google Shape;2949;p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0" name="Google Shape;2950;p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953" name="Google Shape;2953;p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4" name="Google Shape;2954;p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5" name="Google Shape;2955;p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57" name="Google Shape;2957;p4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8" name="Google Shape;2958;p4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59" name="Google Shape;2959;p4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0" name="Google Shape;2960;p4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1" name="Google Shape;2961;p4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2" name="Google Shape;2962;p4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3" name="Google Shape;2963;p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4" name="Google Shape;2964;p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2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6" name="Google Shape;2966;p4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67" name="Google Shape;296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8" name="Google Shape;2968;p4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9" name="Google Shape;2969;p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71" name="Google Shape;2971;p4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2" name="Google Shape;2972;p4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3" name="Google Shape;2973;p4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4" name="Google Shape;2974;p4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5" name="Google Shape;2975;p4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6" name="Google Shape;2976;p4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7" name="Google Shape;2977;p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8" name="Google Shape;2978;p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2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0" name="Google Shape;2980;p4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81" name="Google Shape;2981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2" name="Google Shape;2982;p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3" name="Google Shape;2983;p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85" name="Google Shape;2985;p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7" name="Google Shape;2987;p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8" name="Google Shape;2988;p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0" name="Google Shape;2990;p4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91" name="Google Shape;2991;p4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93" name="Google Shape;2993;p4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5" name="Google Shape;2995;p4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96" name="Google Shape;2996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97" name="Google Shape;2997;p4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2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9" name="Google Shape;2999;p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0" name="Google Shape;3000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1" name="Google Shape;3001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2" name="Google Shape;3002;p4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03" name="Google Shape;3003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4" name="Google Shape;3004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5" name="Google Shape;3005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8" name="Google Shape;3008;p4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0" name="Google Shape;3010;p48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48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2" name="Google Shape;3012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3" name="Google Shape;3013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4" name="Google Shape;3014;p4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15" name="Google Shape;3015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6" name="Google Shape;3016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7" name="Google Shape;3017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19" name="Google Shape;3019;p4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3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1" name="Google Shape;3021;p48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8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3" name="Google Shape;3023;p48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24" name="Google Shape;3024;p48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25" name="Google Shape;3025;p4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26" name="Google Shape;3026;p4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28" name="Google Shape;3028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0" name="Google Shape;3030;p48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1" name="Google Shape;3031;p48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p48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3" name="Google Shape;3033;p48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4" name="Google Shape;3034;p48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035" name="Google Shape;3035;p4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37" name="Google Shape;3037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39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9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1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" name="Google Shape;312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0" name="Google Shape;320;p1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3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9" name="Google Shape;3039;p48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0" name="Google Shape;3040;p4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48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2" name="Google Shape;3042;p4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3" name="Google Shape;3043;p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4" name="Google Shape;3044;p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5" name="Google Shape;3045;p4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6" name="Google Shape;3046;p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7" name="Google Shape;3047;p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48" name="Google Shape;3048;p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50" name="Google Shape;3050;p4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2" name="Google Shape;3052;p4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3" name="Google Shape;3053;p4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4" name="Google Shape;3054;p48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5" name="Google Shape;3055;p48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6" name="Google Shape;3056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7" name="Google Shape;3057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58" name="Google Shape;3058;p48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59" name="Google Shape;3059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0" name="Google Shape;3060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1" name="Google Shape;3061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63" name="Google Shape;3063;p4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3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5" name="Google Shape;3065;p4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66" name="Google Shape;3066;p4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69" name="Google Shape;306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0" name="Google Shape;3070;p4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1" name="Google Shape;3071;p4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oogle Shape;3073;p48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74" name="Google Shape;3074;p4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77" name="Google Shape;3077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8" name="Google Shape;3078;p48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9" name="Google Shape;3079;p48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3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" name="Google Shape;3081;p48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2" name="Google Shape;3082;p4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3" name="Google Shape;3083;p48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4" name="Google Shape;3084;p4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5" name="Google Shape;3085;p4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86" name="Google Shape;3086;p4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87" name="Google Shape;3087;p4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88" name="Google Shape;308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9" name="Google Shape;3089;p4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0" name="Google Shape;3090;p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92" name="Google Shape;3092;p4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4" name="Google Shape;3094;p4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95" name="Google Shape;3095;p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6" name="Google Shape;3096;p4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7" name="Google Shape;3097;p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99" name="Google Shape;3099;p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0" name="Google Shape;3100;p4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1" name="Google Shape;3101;p4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2" name="Google Shape;3102;p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3" name="Google Shape;3103;p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4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6" name="Google Shape;3106;p4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07" name="Google Shape;3107;p4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08" name="Google Shape;3108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9" name="Google Shape;3109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0" name="Google Shape;3110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12" name="Google Shape;3112;p489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3" name="Google Shape;3113;p489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4" name="Google Shape;311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5" name="Google Shape;311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7" name="Google Shape;3117;p4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118" name="Google Shape;3118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9" name="Google Shape;3119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0" name="Google Shape;3120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22" name="Google Shape;3122;p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3" name="Google Shape;3123;p49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24" name="Google Shape;3124;p49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5" name="Google Shape;3125;p4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26" name="Google Shape;3126;p4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7" name="Google Shape;3127;p4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8" name="Google Shape;3128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9" name="Google Shape;3129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3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1" name="Google Shape;3131;p49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32" name="Google Shape;3132;p4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33" name="Google Shape;3133;p49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134" name="Google Shape;3134;p4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36" name="Google Shape;3136;p4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137" name="Google Shape;3137;p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p49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140" name="Google Shape;3140;p4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42" name="Google Shape;3142;p49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3" name="Google Shape;3143;p49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4" name="Google Shape;3144;p49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45" name="Google Shape;3145;p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46" name="Google Shape;3146;p4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0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3" name="Google Shape;323;p10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4" name="Google Shape;324;p10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5" name="Google Shape;325;p10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0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7" name="Google Shape;327;p10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8" name="Google Shape;328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3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8" name="Google Shape;3148;p49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49" name="Google Shape;3149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0" name="Google Shape;3150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51" name="Google Shape;3151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53" name="Google Shape;3153;p49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p4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5" name="Google Shape;3155;p4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6" name="Google Shape;3156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7" name="Google Shape;3157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p49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9" name="Google Shape;3159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0" name="Google Shape;3160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3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2" name="Google Shape;3162;p49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3" name="Google Shape;3163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4" name="Google Shape;3164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65" name="Google Shape;3165;p49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66" name="Google Shape;3166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7" name="Google Shape;3167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68" name="Google Shape;3168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1" name="Google Shape;3171;p49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72" name="Google Shape;3172;p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3" name="Google Shape;3173;p4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74" name="Google Shape;3174;p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76" name="Google Shape;3176;p4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49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78" name="Google Shape;3178;p4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9" name="Google Shape;3179;p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p4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2" name="Google Shape;3182;p4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4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4" name="Google Shape;3184;p4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5" name="Google Shape;3185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86" name="Google Shape;3186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87" name="Google Shape;3187;p4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188" name="Google Shape;3188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9" name="Google Shape;3189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0" name="Google Shape;3190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1" name="Google Shape;3191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192" name="Google Shape;3192;p4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3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" name="Google Shape;3194;p4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4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7" name="Google Shape;3197;p4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8" name="Google Shape;3198;p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9" name="Google Shape;3199;p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00" name="Google Shape;3200;p4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01" name="Google Shape;3201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2" name="Google Shape;3202;p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3" name="Google Shape;3203;p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05" name="Google Shape;3205;p4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p4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8" name="Google Shape;3208;p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9" name="Google Shape;3209;p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10" name="Google Shape;3210;p4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11" name="Google Shape;3211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2" name="Google Shape;3212;p4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13" name="Google Shape;3213;p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6" name="Google Shape;3216;p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8" name="Google Shape;3218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9" name="Google Shape;3219;p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0" name="Google Shape;3220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1" name="Google Shape;3221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2" name="Google Shape;3222;p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23" name="Google Shape;3223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4" name="Google Shape;3224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5" name="Google Shape;3225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27" name="Google Shape;3227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3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9" name="Google Shape;3229;p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2" name="Google Shape;3232;p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3" name="Google Shape;3233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4" name="Google Shape;3234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5" name="Google Shape;3235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36" name="Google Shape;3236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7" name="Google Shape;3237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8" name="Google Shape;3238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9" name="Google Shape;3239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40" name="Google Shape;3240;p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3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2" name="Google Shape;3242;p5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243" name="Google Shape;3243;p5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46" name="Google Shape;3246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47" name="Google Shape;3247;p5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8" name="Google Shape;3248;p5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0" name="Google Shape;3250;p5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1" name="Google Shape;3251;p5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2" name="Google Shape;3252;p5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3" name="Google Shape;3253;p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4" name="Google Shape;3254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5" name="Google Shape;3255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6" name="Google Shape;3256;p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57" name="Google Shape;3257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8" name="Google Shape;3258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9" name="Google Shape;3259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61" name="Google Shape;3261;p5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" name="Google Shape;331;p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" name="Google Shape;332;p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3" name="Google Shape;333;p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4" name="Google Shape;334;p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5" name="Google Shape;335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7" name="Google Shape;337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3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3" name="Google Shape;3263;p5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4" name="Google Shape;3264;p5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5" name="Google Shape;3265;p50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6" name="Google Shape;3266;p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7" name="Google Shape;3267;p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8" name="Google Shape;3268;p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9" name="Google Shape;3269;p5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70" name="Google Shape;3270;p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1" name="Google Shape;3271;p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72" name="Google Shape;3272;p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74" name="Google Shape;3274;p5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3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" name="Google Shape;3276;p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7" name="Google Shape;3277;p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8" name="Google Shape;3278;p50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9" name="Google Shape;3279;p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80" name="Google Shape;3280;p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81" name="Google Shape;3281;p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82" name="Google Shape;3282;p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83" name="Google Shape;3283;p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4" name="Google Shape;3284;p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5" name="Google Shape;3285;p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87" name="Google Shape;3287;p5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9" name="Google Shape;3289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90" name="Google Shape;3290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1" name="Google Shape;3291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92" name="Google Shape;3292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94" name="Google Shape;3294;p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5" name="Google Shape;3295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96" name="Google Shape;329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97" name="Google Shape;329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5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00" name="Google Shape;3300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01" name="Google Shape;3301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02" name="Google Shape;3302;p5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03" name="Google Shape;3303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4" name="Google Shape;3304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5" name="Google Shape;3305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50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9" name="Google Shape;3309;p50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310" name="Google Shape;3310;p5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311" name="Google Shape;3311;p507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312" name="Google Shape;3312;p50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313" name="Google Shape;3313;p50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4" name="Google Shape;3314;p50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5" name="Google Shape;3315;p50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6" name="Google Shape;3316;p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7" name="Google Shape;3317;p5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318" name="Google Shape;3318;p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ver">
  <p:cSld name="33_Cover">
    <p:spTree>
      <p:nvGrpSpPr>
        <p:cNvPr id="1" name="Shape 3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0" name="Google Shape;3320;p50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50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2" name="Google Shape;3322;p50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23" name="Google Shape;3323;p50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24" name="Google Shape;3324;p50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325" name="Google Shape;332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27" name="Google Shape;332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">
    <p:bg>
      <p:bgPr>
        <a:solidFill>
          <a:schemeClr val="lt2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5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330" name="Google Shape;3330;p5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33" name="Google Shape;3333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34" name="Google Shape;3334;p50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5" name="Google Shape;3335;p50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3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7" name="Google Shape;3337;p5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5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9" name="Google Shape;3339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0" name="Google Shape;3340;p5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1" name="Google Shape;3341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2" name="Google Shape;3342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43" name="Google Shape;3343;p5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44" name="Google Shape;3344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5" name="Google Shape;3345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6" name="Google Shape;3346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48" name="Google Shape;3348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3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0" name="Google Shape;3350;p5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5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2" name="Google Shape;3352;p51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3" name="Google Shape;3353;p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4" name="Google Shape;3354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5" name="Google Shape;3355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56" name="Google Shape;3356;p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57" name="Google Shape;3357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58" name="Google Shape;3358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9" name="Google Shape;3359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61" name="Google Shape;3361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3" name="Google Shape;3363;p5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5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5" name="Google Shape;3365;p5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6" name="Google Shape;3366;p5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7" name="Google Shape;3367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8" name="Google Shape;3368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69" name="Google Shape;3369;p5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70" name="Google Shape;3370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71" name="Google Shape;3371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72" name="Google Shape;3372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74" name="Google Shape;3374;p5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" name="Google Shape;339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40" name="Google Shape;340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43" name="Google Shape;343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4" name="Google Shape;344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" name="Google Shape;345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6" name="Google Shape;3376;p51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7" name="Google Shape;3377;p51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8" name="Google Shape;3378;p51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79" name="Google Shape;3379;p5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80" name="Google Shape;3380;p51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381" name="Google Shape;3381;p5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83" name="Google Shape;3383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3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5" name="Google Shape;3385;p5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386" name="Google Shape;3386;p5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89" name="Google Shape;338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90" name="Google Shape;3390;p51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1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3" name="Google Shape;3393;p51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94" name="Google Shape;3394;p5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95" name="Google Shape;3395;p5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396" name="Google Shape;3396;p5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5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99" name="Google Shape;3399;p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3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1" name="Google Shape;3401;p51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2" name="Google Shape;3402;p5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3" name="Google Shape;3403;p5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4" name="Google Shape;3404;p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05" name="Google Shape;3405;p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06" name="Google Shape;3406;p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7" name="Google Shape;3407;p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08" name="Google Shape;3408;p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09" name="Google Shape;3409;p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10" name="Google Shape;3410;p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12" name="Google Shape;3412;p5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1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5" name="Google Shape;3415;p5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25" name="Google Shape;3425;p5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7" name="Google Shape;3427;p51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8" name="Google Shape;3428;p5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9" name="Google Shape;3429;p51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0" name="Google Shape;3430;p5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1" name="Google Shape;3431;p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2" name="Google Shape;3432;p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33" name="Google Shape;3433;p5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34" name="Google Shape;3434;p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5" name="Google Shape;3435;p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6" name="Google Shape;3436;p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38" name="Google Shape;3438;p5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0" name="Google Shape;3440;p5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45" name="Google Shape;3445;p5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6" name="Google Shape;3446;p5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7" name="Google Shape;3447;p5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8" name="Google Shape;3448;p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9" name="Google Shape;3449;p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1" name="Google Shape;3451;p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2" name="Google Shape;3452;p52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53" name="Google Shape;3453;p5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54" name="Google Shape;3454;p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5" name="Google Shape;3455;p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6" name="Google Shape;3456;p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58" name="Google Shape;3458;p52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9" name="Google Shape;3459;p52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0" name="Google Shape;3460;p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1" name="Google Shape;3461;p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3" name="Google Shape;3463;p52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64" name="Google Shape;3464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5" name="Google Shape;3465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6" name="Google Shape;3466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68" name="Google Shape;3468;p52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9" name="Google Shape;3469;p52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70" name="Google Shape;3470;p52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1" name="Google Shape;3471;p5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72" name="Google Shape;3472;p5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3" name="Google Shape;3473;p52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4" name="Google Shape;3474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5" name="Google Shape;3475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2">
    <p:spTree>
      <p:nvGrpSpPr>
        <p:cNvPr id="1" name="Shape 3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7" name="Google Shape;3477;p5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78" name="Google Shape;3478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9" name="Google Shape;3479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0" name="Google Shape;3480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82" name="Google Shape;3482;p5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3" name="Google Shape;3483;p5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84" name="Google Shape;3484;p5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5" name="Google Shape;3485;p5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86" name="Google Shape;3486;p5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7" name="Google Shape;3487;p5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8" name="Google Shape;3488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9" name="Google Shape;3489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8" name="Google Shape;348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9" name="Google Shape;349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0" name="Google Shape;350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2" name="Google Shape;352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3" name="Google Shape;353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3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1" name="Google Shape;3491;p5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92" name="Google Shape;3492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93" name="Google Shape;3493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94" name="Google Shape;3494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96" name="Google Shape;3496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7" name="Google Shape;3497;p5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8" name="Google Shape;3498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9" name="Google Shape;3499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3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" name="Google Shape;3501;p5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02" name="Google Shape;3502;p5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04" name="Google Shape;3504;p52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52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6" name="Google Shape;3506;p5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07" name="Google Shape;3507;p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8" name="Google Shape;3508;p5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3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" name="Google Shape;3510;p5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11" name="Google Shape;3511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2" name="Google Shape;3512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13" name="Google Shape;3513;p5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14" name="Google Shape;3514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5" name="Google Shape;3515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6" name="Google Shape;3516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3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9" name="Google Shape;3519;p52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52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1" name="Google Shape;3521;p52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22" name="Google Shape;3522;p5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23" name="Google Shape;3523;p52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524" name="Google Shape;3524;p5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26" name="Google Shape;3526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3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8" name="Google Shape;3528;p5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29" name="Google Shape;3529;p5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32" name="Google Shape;353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33" name="Google Shape;3533;p52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4" name="Google Shape;3534;p52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3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6" name="Google Shape;3536;p5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7" name="Google Shape;3537;p5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8" name="Google Shape;3538;p5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9" name="Google Shape;3539;p5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0" name="Google Shape;3540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1" name="Google Shape;3541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42" name="Google Shape;3542;p5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43" name="Google Shape;3543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4" name="Google Shape;3544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5" name="Google Shape;3545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47" name="Google Shape;3547;p5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3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9" name="Google Shape;3549;p5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5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1" name="Google Shape;3551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2" name="Google Shape;3552;p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3" name="Google Shape;3553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4" name="Google Shape;3554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5" name="Google Shape;3555;p5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56" name="Google Shape;3556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7" name="Google Shape;3557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8" name="Google Shape;3558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60" name="Google Shape;3560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 2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2" name="Google Shape;3562;p53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3" name="Google Shape;3563;p5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4" name="Google Shape;3564;p5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65" name="Google Shape;3565;p5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66" name="Google Shape;3566;p5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567" name="Google Shape;3567;p5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69" name="Google Shape;3569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2">
    <p:bg>
      <p:bgPr>
        <a:solidFill>
          <a:schemeClr val="lt2"/>
        </a:solidFill>
        <a:effectLst/>
      </p:bgPr>
    </p:bg>
    <p:spTree>
      <p:nvGrpSpPr>
        <p:cNvPr id="1" name="Shape 3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1" name="Google Shape;3571;p5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72" name="Google Shape;3572;p5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75" name="Google Shape;3575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76" name="Google Shape;3576;p5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7" name="Google Shape;3577;p53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9" name="Google Shape;3579;p5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80" name="Google Shape;3580;p5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81" name="Google Shape;3581;p5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582" name="Google Shape;3582;p5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84" name="Google Shape;3584;p5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85" name="Google Shape;3585;p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2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" name="Google Shape;356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8" name="Google Shape;358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9" name="Google Shape;359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0" name="Google Shape;360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2" name="Google Shape;362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3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7" name="Google Shape;3587;p5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5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9" name="Google Shape;3589;p5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0" name="Google Shape;3590;p5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1" name="Google Shape;3591;p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2" name="Google Shape;3592;p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3" name="Google Shape;3593;p5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94" name="Google Shape;3594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5" name="Google Shape;3595;p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96" name="Google Shape;3596;p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98" name="Google Shape;3598;p5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00" name="Google Shape;3600;p5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01" name="Google Shape;3601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2" name="Google Shape;3602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3" name="Google Shape;3603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05" name="Google Shape;3605;p5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6" name="Google Shape;3606;p5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07" name="Google Shape;3607;p5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8" name="Google Shape;3608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9" name="Google Shape;3609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2" name="Google Shape;3612;p53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13" name="Google Shape;3613;p5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14" name="Google Shape;3614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5" name="Google Shape;3615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6" name="Google Shape;3616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18" name="Google Shape;3618;p53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9" name="Google Shape;3619;p53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20" name="Google Shape;3620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21" name="Google Shape;3621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3" name="Google Shape;3623;p5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24" name="Google Shape;3624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25" name="Google Shape;3625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26" name="Google Shape;3626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28" name="Google Shape;3628;p53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9" name="Google Shape;3629;p5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30" name="Google Shape;3630;p5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1" name="Google Shape;3631;p5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32" name="Google Shape;3632;p5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3" name="Google Shape;3633;p5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34" name="Google Shape;363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35" name="Google Shape;363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7" name="Google Shape;3637;p5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38" name="Google Shape;363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9" name="Google Shape;363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0" name="Google Shape;364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42" name="Google Shape;3642;p53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3" name="Google Shape;3643;p53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44" name="Google Shape;3644;p53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5" name="Google Shape;364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46" name="Google Shape;364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7" name="Google Shape;3647;p5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8" name="Google Shape;364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9" name="Google Shape;364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1" name="Google Shape;3651;p5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52" name="Google Shape;365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3" name="Google Shape;365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4" name="Google Shape;365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56" name="Google Shape;365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7" name="Google Shape;3657;p5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8" name="Google Shape;365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9" name="Google Shape;365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3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1" name="Google Shape;366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62" name="Google Shape;366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64" name="Google Shape;3664;p53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5" name="Google Shape;3665;p5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6" name="Google Shape;366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67" name="Google Shape;366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68" name="Google Shape;366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3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0" name="Google Shape;3670;p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1" name="Google Shape;367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2" name="Google Shape;367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73" name="Google Shape;3673;p5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74" name="Google Shape;367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5" name="Google Shape;367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6" name="Google Shape;367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3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9" name="Google Shape;3679;p54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0" name="Google Shape;3680;p54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1" name="Google Shape;3681;p54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82" name="Google Shape;3682;p54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83" name="Google Shape;3683;p54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684" name="Google Shape;368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86" name="Google Shape;368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5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89" name="Google Shape;368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92" name="Google Shape;369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93" name="Google Shape;3693;p54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4" name="Google Shape;3694;p54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2">
    <p:bg>
      <p:bgPr>
        <a:solidFill>
          <a:schemeClr val="lt2"/>
        </a:solidFill>
        <a:effectLst/>
      </p:bgPr>
    </p:bg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oogle Shape;364;p1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5" name="Google Shape;365;p1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8" name="Google Shape;368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9" name="Google Shape;369;p1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1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3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" name="Google Shape;3696;p54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97" name="Google Shape;3697;p54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54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99" name="Google Shape;3699;p54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00" name="Google Shape;3700;p5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01" name="Google Shape;3701;p5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703" name="Google Shape;3703;p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Divider">
  <p:cSld name="36_Divider">
    <p:bg>
      <p:bgPr>
        <a:solidFill>
          <a:schemeClr val="lt2"/>
        </a:solidFill>
        <a:effectLst/>
      </p:bgPr>
    </p:bg>
    <p:spTree>
      <p:nvGrpSpPr>
        <p:cNvPr id="1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5" name="Google Shape;3705;p5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06" name="Google Shape;3706;p5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709" name="Google Shape;3709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10" name="Google Shape;3710;p54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1" name="Google Shape;3711;p54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3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3" name="Google Shape;3713;p5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14" name="Google Shape;3714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5" name="Google Shape;3715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6" name="Google Shape;3716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7" name="Google Shape;3717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18" name="Google Shape;3718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9" name="Google Shape;3719;p54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20" name="Google Shape;3720;p54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1" name="Google Shape;3721;p5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22" name="Google Shape;3722;p5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3" name="Google Shape;3723;p5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4" name="Google Shape;3724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25" name="Google Shape;3725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3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7" name="Google Shape;3727;p5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28" name="Google Shape;3728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29" name="Google Shape;3729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0" name="Google Shape;3730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32" name="Google Shape;3732;p5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3" name="Google Shape;3733;p5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34" name="Google Shape;3734;p5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5" name="Google Shape;3735;p5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36" name="Google Shape;3736;p5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7" name="Google Shape;3737;p5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38" name="Google Shape;3738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9" name="Google Shape;3739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3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1" name="Google Shape;3741;p5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2" name="Google Shape;3742;p5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3" name="Google Shape;3743;p54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4" name="Google Shape;3744;p5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45" name="Google Shape;3745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46" name="Google Shape;3746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47" name="Google Shape;3747;p5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48" name="Google Shape;3748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9" name="Google Shape;3749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0" name="Google Shape;3750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52" name="Google Shape;3752;p5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4" name="Google Shape;3754;p5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5" name="Google Shape;3755;p5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6" name="Google Shape;3756;p54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7" name="Google Shape;3757;p5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8" name="Google Shape;3758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9" name="Google Shape;3759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0" name="Google Shape;3760;p5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61" name="Google Shape;3761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2" name="Google Shape;3762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63" name="Google Shape;3763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65" name="Google Shape;3765;p5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3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7" name="Google Shape;3767;p54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8" name="Google Shape;3768;p5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9" name="Google Shape;3769;p54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0" name="Google Shape;3770;p5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71" name="Google Shape;3771;p5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2" name="Google Shape;3772;p5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73" name="Google Shape;3773;p5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74" name="Google Shape;3774;p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5" name="Google Shape;3775;p5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6" name="Google Shape;3776;p5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5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78" name="Google Shape;3778;p5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3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0" name="Google Shape;3780;p5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1" name="Google Shape;3781;p5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2" name="Google Shape;3782;p5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3" name="Google Shape;3783;p5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84" name="Google Shape;37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85" name="Google Shape;37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6" name="Google Shape;3786;p5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87" name="Google Shape;37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89" name="Google Shape;37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91" name="Google Shape;3791;p5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3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3" name="Google Shape;3793;p5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94" name="Google Shape;3794;p5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95" name="Google Shape;3795;p5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96" name="Google Shape;3796;p5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98" name="Google Shape;3798;p5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99" name="Google Shape;3799;p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5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3" name="Google Shape;3803;p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4" name="Google Shape;3804;p5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5" name="Google Shape;3805;p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6" name="Google Shape;3806;p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07" name="Google Shape;3807;p5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08" name="Google Shape;3808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9" name="Google Shape;3809;p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0" name="Google Shape;3810;p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12" name="Google Shape;3812;p5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2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1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3" name="Google Shape;373;p11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4" name="Google Shape;374;p1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75" name="Google Shape;375;p1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8" name="Google Shape;378;p1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4" name="Google Shape;3814;p5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15" name="Google Shape;3815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16" name="Google Shape;3816;p5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7" name="Google Shape;3817;p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19" name="Google Shape;3819;p5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p5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22" name="Google Shape;3822;p5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23" name="Google Shape;3823;p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5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6" name="Google Shape;3826;p5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27" name="Google Shape;3827;p5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28" name="Google Shape;3828;p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29" name="Google Shape;3829;p5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30" name="Google Shape;3830;p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32" name="Google Shape;3832;p5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33" name="Google Shape;3833;p5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34" name="Google Shape;3834;p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35" name="Google Shape;3835;p5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2">
    <p:spTree>
      <p:nvGrpSpPr>
        <p:cNvPr id="1" name="Shape 3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7" name="Google Shape;3837;p5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38" name="Google Shape;3838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39" name="Google Shape;3839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40" name="Google Shape;3840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1" name="Google Shape;3841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42" name="Google Shape;3842;p55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3" name="Google Shape;3843;p55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44" name="Google Shape;3844;p55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46" name="Google Shape;3846;p5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7" name="Google Shape;3847;p5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48" name="Google Shape;3848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49" name="Google Shape;3849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5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2" name="Google Shape;3852;p5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5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4" name="Google Shape;3854;p5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5" name="Google Shape;3855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56" name="Google Shape;3856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57" name="Google Shape;3857;p55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858" name="Google Shape;3858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9" name="Google Shape;3859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60" name="Google Shape;3860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62" name="Google Shape;3862;p5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4" name="Google Shape;3864;p5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5" name="Google Shape;3865;p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6" name="Google Shape;3866;p55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7" name="Google Shape;3867;p55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68" name="Google Shape;3868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9" name="Google Shape;3869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70" name="Google Shape;3870;p55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871" name="Google Shape;3871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72" name="Google Shape;3872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73" name="Google Shape;3873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75" name="Google Shape;3875;p5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3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7" name="Google Shape;3877;p5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78" name="Google Shape;3878;p5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80" name="Google Shape;3880;p55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1" name="Google Shape;3881;p55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2" name="Google Shape;3882;p5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3" name="Google Shape;3883;p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884" name="Google Shape;3884;p5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3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6" name="Google Shape;3886;p55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7" name="Google Shape;3887;p55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8" name="Google Shape;3888;p55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89" name="Google Shape;3889;p55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90" name="Google Shape;3890;p55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91" name="Google Shape;3891;p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893" name="Google Shape;3893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5" name="Google Shape;3895;p5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6" name="Google Shape;3896;p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7" name="Google Shape;3897;p56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8" name="Google Shape;3898;p5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9" name="Google Shape;3899;p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0" name="Google Shape;3900;p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01" name="Google Shape;3901;p5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02" name="Google Shape;3902;p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3" name="Google Shape;3903;p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4" name="Google Shape;3904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06" name="Google Shape;3906;p5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3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8" name="Google Shape;3908;p5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09" name="Google Shape;3909;p5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12" name="Google Shape;3912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13" name="Google Shape;3913;p5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4" name="Google Shape;3914;p5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3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6" name="Google Shape;3916;p56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7" name="Google Shape;3917;p5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6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9" name="Google Shape;3919;p56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0" name="Google Shape;3920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1" name="Google Shape;3921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22" name="Google Shape;3922;p56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23" name="Google Shape;3923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24" name="Google Shape;3924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25" name="Google Shape;3925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6" name="Google Shape;3926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27" name="Google Shape;3927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3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1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1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" name="Google Shape;382;p1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3" name="Google Shape;383;p1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4" name="Google Shape;384;p1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85" name="Google Shape;385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87" name="Google Shape;387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6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0" name="Google Shape;3930;p56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1" name="Google Shape;3931;p56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2" name="Google Shape;3932;p5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33" name="Google Shape;3933;p56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934" name="Google Shape;3934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36" name="Google Shape;3936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3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8" name="Google Shape;3938;p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39" name="Google Shape;3939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0" name="Google Shape;3940;p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1" name="Google Shape;3941;p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943" name="Google Shape;3943;p5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4" name="Google Shape;3944;p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5" name="Google Shape;3945;p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46" name="Google Shape;3946;p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3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8" name="Google Shape;3948;p5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9" name="Google Shape;3949;p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0" name="Google Shape;3950;p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51" name="Google Shape;3951;p5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52" name="Google Shape;3952;p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3" name="Google Shape;3953;p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54" name="Google Shape;3954;p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5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8" name="Google Shape;3958;p5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9" name="Google Shape;3959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0" name="Google Shape;3960;p5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1" name="Google Shape;3961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2" name="Google Shape;3962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3" name="Google Shape;3963;p5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64" name="Google Shape;3964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5" name="Google Shape;3965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66" name="Google Shape;3966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68" name="Google Shape;3968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0" name="Google Shape;3970;p5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1" name="Google Shape;3971;p5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2" name="Google Shape;3972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3" name="Google Shape;3973;p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74" name="Google Shape;3974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75" name="Google Shape;3975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76" name="Google Shape;3976;p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77" name="Google Shape;3977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8" name="Google Shape;3978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9" name="Google Shape;3979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81" name="Google Shape;3981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 2">
    <p:spTree>
      <p:nvGrpSpPr>
        <p:cNvPr id="1" name="Shape 3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" name="Google Shape;3983;p5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4" name="Google Shape;3984;p5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5" name="Google Shape;3985;p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6" name="Google Shape;3986;p5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7" name="Google Shape;3987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8" name="Google Shape;3988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89" name="Google Shape;3989;p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90" name="Google Shape;3990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1" name="Google Shape;3991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2" name="Google Shape;3992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94" name="Google Shape;3994;p5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6" name="Google Shape;3996;p56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7" name="Google Shape;3997;p56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8" name="Google Shape;3998;p5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999" name="Google Shape;3999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0" name="Google Shape;4000;p5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01" name="Google Shape;4001;p56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56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56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04" name="Google Shape;4004;p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4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6" name="Google Shape;4006;p57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57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8" name="Google Shape;4008;p5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09" name="Google Shape;4009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0" name="Google Shape;4010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11" name="Google Shape;4011;p57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57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57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14" name="Google Shape;4014;p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4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6" name="Google Shape;4016;p57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57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57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57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20" name="Google Shape;4020;p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2" name="Google Shape;4022;p57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23" name="Google Shape;4023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024" name="Google Shape;4024;p5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57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6" name="Google Shape;4026;p57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3">
    <p:bg>
      <p:bgPr>
        <a:solidFill>
          <a:schemeClr val="lt2"/>
        </a:solidFill>
        <a:effectLst/>
      </p:bgPr>
    </p:bg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" name="Google Shape;389;p1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0" name="Google Shape;390;p1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3" name="Google Shape;393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4" name="Google Shape;394;p1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" name="Google Shape;395;p1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8" name="Google Shape;4028;p57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5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57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1" name="Google Shape;4031;p57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2" name="Google Shape;4032;p57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33" name="Google Shape;4033;p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4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Google Shape;4035;p57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6" name="Google Shape;4036;p57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7" name="Google Shape;4037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38" name="Google Shape;4038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9" name="Google Shape;4039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40" name="Google Shape;4040;p57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1" name="Google Shape;4041;p57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2" name="Google Shape;4042;p5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43" name="Google Shape;4043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4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5" name="Google Shape;4045;p57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6" name="Google Shape;4046;p57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7" name="Google Shape;4047;p57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8" name="Google Shape;4048;p57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49" name="Google Shape;4049;p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1" name="Google Shape;4051;p57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52" name="Google Shape;4052;p5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053" name="Google Shape;4053;p57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4" name="Google Shape;4054;p57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5" name="Google Shape;4055;p57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4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7" name="Google Shape;4057;p57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8" name="Google Shape;4058;p5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9" name="Google Shape;4059;p57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0" name="Google Shape;4060;p57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1" name="Google Shape;4061;p57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62" name="Google Shape;4062;p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57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5" name="Google Shape;4065;p57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67" name="Google Shape;4067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8" name="Google Shape;4068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69" name="Google Shape;4069;p57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0" name="Google Shape;4070;p57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1" name="Google Shape;4071;p57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72" name="Google Shape;4072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4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4" name="Google Shape;4074;p57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5" name="Google Shape;4075;p57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6" name="Google Shape;4076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77" name="Google Shape;4077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8" name="Google Shape;4078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79" name="Google Shape;4079;p57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0" name="Google Shape;4080;p57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1" name="Google Shape;4081;p57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82" name="Google Shape;4082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4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4" name="Google Shape;4084;p58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5" name="Google Shape;4085;p58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6" name="Google Shape;4086;p5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87" name="Google Shape;4087;p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8" name="Google Shape;4088;p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89" name="Google Shape;4089;p58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0" name="Google Shape;4090;p58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1" name="Google Shape;4091;p58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92" name="Google Shape;4092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4" name="Google Shape;4094;p58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5" name="Google Shape;4095;p58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6" name="Google Shape;4096;p58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7" name="Google Shape;4097;p58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98" name="Google Shape;409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Google Shape;4100;p58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01" name="Google Shape;4101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02" name="Google Shape;4102;p58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3" name="Google Shape;4103;p58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4" name="Google Shape;4104;p58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 type="blank">
  <p:cSld name="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" name="Google Shape;29;p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F4F3E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" name="Google Shape;30;p7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" name="Google Shape;31;p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" name="Google Shape;32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" name="Google Shape;33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" name="Google Shape;34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3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8" name="Google Shape;398;p1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9" name="Google Shape;399;p1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0" name="Google Shape;400;p1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" name="Google Shape;402;p1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3" name="Google Shape;403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4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" name="Google Shape;4106;p58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7" name="Google Shape;4107;p58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8" name="Google Shape;4108;p58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9" name="Google Shape;4109;p58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58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11" name="Google Shape;4111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4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3" name="Google Shape;4113;p58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4" name="Google Shape;4114;p58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5" name="Google Shape;4115;p5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16" name="Google Shape;4116;p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7" name="Google Shape;4117;p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18" name="Google Shape;4118;p58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9" name="Google Shape;4119;p58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0" name="Google Shape;4120;p58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21" name="Google Shape;4121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4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3" name="Google Shape;4123;p58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4" name="Google Shape;4124;p58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5" name="Google Shape;4125;p58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6" name="Google Shape;4126;p58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27" name="Google Shape;412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p58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30" name="Google Shape;4130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58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58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3" name="Google Shape;4133;p58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5" name="Google Shape;4135;p58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58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58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8" name="Google Shape;4138;p58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9" name="Google Shape;4139;p58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40" name="Google Shape;4140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58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3" name="Google Shape;4143;p58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45" name="Google Shape;4145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47" name="Google Shape;4147;p58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58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58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50" name="Google Shape;4150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58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3" name="Google Shape;4153;p58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5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55" name="Google Shape;4155;p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6" name="Google Shape;4156;p5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57" name="Google Shape;4157;p58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58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58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60" name="Google Shape;4160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4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2" name="Google Shape;4162;p59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3" name="Google Shape;4163;p59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4" name="Google Shape;4164;p5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65" name="Google Shape;4165;p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67" name="Google Shape;4167;p59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59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59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70" name="Google Shape;4170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59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3" name="Google Shape;4173;p59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59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59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76" name="Google Shape;417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4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59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79" name="Google Shape;4179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80" name="Google Shape;4180;p59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1" name="Google Shape;4181;p59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2" name="Google Shape;4182;p59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4"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11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1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1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8" name="Google Shape;408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9" name="Google Shape;409;p1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10" name="Google Shape;410;p1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2" name="Google Shape;412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4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4" name="Google Shape;4184;p59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5" name="Google Shape;4185;p59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6" name="Google Shape;4186;p59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7" name="Google Shape;4187;p59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8" name="Google Shape;4188;p59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89" name="Google Shape;4189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p59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2" name="Google Shape;4192;p59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94" name="Google Shape;4194;p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5" name="Google Shape;4195;p5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96" name="Google Shape;4196;p59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7" name="Google Shape;4197;p5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8" name="Google Shape;4198;p5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99" name="Google Shape;4199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4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1" name="Google Shape;4201;p59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2" name="Google Shape;4202;p59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3" name="Google Shape;4203;p59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4" name="Google Shape;4204;p59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05" name="Google Shape;420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p59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08" name="Google Shape;4208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09" name="Google Shape;4209;p59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0" name="Google Shape;4210;p59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1" name="Google Shape;4211;p59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4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3" name="Google Shape;4213;p59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4" name="Google Shape;4214;p59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5" name="Google Shape;4215;p59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6" name="Google Shape;4216;p59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7" name="Google Shape;4217;p59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18" name="Google Shape;4218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p59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1" name="Google Shape;4221;p59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2" name="Google Shape;4222;p5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3" name="Google Shape;4223;p59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24" name="Google Shape;422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4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Google Shape;4226;p59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27" name="Google Shape;4227;p5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28" name="Google Shape;4228;p59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9" name="Google Shape;4229;p59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0" name="Google Shape;4230;p59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2" name="Google Shape;4232;p60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3" name="Google Shape;4233;p6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4" name="Google Shape;4234;p60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5" name="Google Shape;4235;p60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6" name="Google Shape;4236;p60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37" name="Google Shape;4237;p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" name="Google Shape;4239;p60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40" name="Google Shape;4240;p60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1" name="Google Shape;4241;p6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42" name="Google Shape;4242;p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p6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44" name="Google Shape;4244;p601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5" name="Google Shape;4245;p60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6" name="Google Shape;4246;p60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47" name="Google Shape;4247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4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" name="Google Shape;4249;p60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0" name="Google Shape;4250;p60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1" name="Google Shape;4251;p6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2" name="Google Shape;4252;p602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53" name="Google Shape;4253;p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4">
    <p:bg>
      <p:bgPr>
        <a:solidFill>
          <a:schemeClr val="lt2"/>
        </a:solidFill>
        <a:effectLst/>
      </p:bgPr>
    </p:bg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" name="Google Shape;414;p1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15" name="Google Shape;415;p1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8" name="Google Shape;418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9" name="Google Shape;419;p1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" name="Google Shape;420;p1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4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5" name="Google Shape;4255;p60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56" name="Google Shape;4256;p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0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8" name="Google Shape;4258;p603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9" name="Google Shape;4259;p603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4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1" name="Google Shape;4261;p60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2" name="Google Shape;4262;p60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3" name="Google Shape;4263;p60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4" name="Google Shape;4264;p60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5" name="Google Shape;4265;p604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66" name="Google Shape;4266;p6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p60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9" name="Google Shape;4269;p60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0" name="Google Shape;4270;p60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71" name="Google Shape;4271;p60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72" name="Google Shape;4272;p60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273" name="Google Shape;4273;p6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75" name="Google Shape;4275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4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7" name="Google Shape;4277;p6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78" name="Google Shape;4278;p6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81" name="Google Shape;4281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82" name="Google Shape;4282;p60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3" name="Google Shape;4283;p60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p60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6" name="Google Shape;4286;p60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87" name="Google Shape;4287;p6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88" name="Google Shape;4288;p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9" name="Google Shape;4289;p6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4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" name="Google Shape;4291;p60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3" name="Google Shape;4293;p6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94" name="Google Shape;4294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5" name="Google Shape;4295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96" name="Google Shape;4296;p608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6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6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99" name="Google Shape;4299;p6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 2">
    <p:spTree>
      <p:nvGrpSpPr>
        <p:cNvPr id="1" name="Shape 4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" name="Google Shape;4301;p60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2" name="Google Shape;4302;p60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3" name="Google Shape;4303;p6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4" name="Google Shape;4304;p6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5" name="Google Shape;4305;p6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06" name="Google Shape;4306;p60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60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60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09" name="Google Shape;4309;p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" name="Google Shape;4311;p61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61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6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61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15" name="Google Shape;4315;p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 2">
    <p:spTree>
      <p:nvGrpSpPr>
        <p:cNvPr id="1" name="Shape 4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Google Shape;4317;p61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18" name="Google Shape;4318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19" name="Google Shape;4319;p61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61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1" name="Google Shape;4321;p61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3" name="Google Shape;4323;p61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61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61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6" name="Google Shape;4326;p61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7" name="Google Shape;4327;p61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28" name="Google Shape;4328;p6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4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1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23" name="Google Shape;423;p11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24" name="Google Shape;424;p11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25" name="Google Shape;425;p1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1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28" name="Google Shape;428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 2"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0" name="Google Shape;4330;p61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1" name="Google Shape;4331;p61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2" name="Google Shape;4332;p6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33" name="Google Shape;4333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35" name="Google Shape;4335;p61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6" name="Google Shape;4336;p61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7" name="Google Shape;4337;p61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38" name="Google Shape;4338;p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2">
    <p:spTree>
      <p:nvGrpSpPr>
        <p:cNvPr id="1" name="Shape 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0" name="Google Shape;4340;p61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1" name="Google Shape;4341;p61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2" name="Google Shape;4342;p6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3" name="Google Shape;4343;p61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44" name="Google Shape;4344;p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4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6" name="Google Shape;4346;p61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47" name="Google Shape;4347;p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48" name="Google Shape;4348;p61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9" name="Google Shape;4349;p61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1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2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61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3" name="Google Shape;4353;p61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4" name="Google Shape;4354;p61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5" name="Google Shape;4355;p61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6" name="Google Shape;4356;p61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57" name="Google Shape;4357;p6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 2">
    <p:spTree>
      <p:nvGrpSpPr>
        <p:cNvPr id="1" name="Shape 4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9" name="Google Shape;4359;p61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60" name="Google Shape;4360;p61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1" name="Google Shape;4361;p6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62" name="Google Shape;4362;p6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3" name="Google Shape;4363;p6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64" name="Google Shape;4364;p61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5" name="Google Shape;4365;p61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6" name="Google Shape;4366;p61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67" name="Google Shape;4367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 2">
    <p:spTree>
      <p:nvGrpSpPr>
        <p:cNvPr id="1" name="Shape 4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9" name="Google Shape;4369;p61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0" name="Google Shape;4370;p61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1" name="Google Shape;4371;p6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72" name="Google Shape;4372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3" name="Google Shape;437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74" name="Google Shape;4374;p618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5" name="Google Shape;4375;p61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6" name="Google Shape;4376;p61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77" name="Google Shape;4377;p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 2">
    <p:spTree>
      <p:nvGrpSpPr>
        <p:cNvPr id="1" name="Shape 4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9" name="Google Shape;4379;p61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0" name="Google Shape;4380;p61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1" name="Google Shape;4381;p6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82" name="Google Shape;4382;p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3" name="Google Shape;4383;p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84" name="Google Shape;4384;p61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5" name="Google Shape;4385;p6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6" name="Google Shape;4386;p6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87" name="Google Shape;4387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2">
    <p:spTree>
      <p:nvGrpSpPr>
        <p:cNvPr id="1" name="Shape 4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9" name="Google Shape;4389;p62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0" name="Google Shape;4390;p62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1" name="Google Shape;4391;p62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2" name="Google Shape;4392;p62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93" name="Google Shape;4393;p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4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5" name="Google Shape;4395;p62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96" name="Google Shape;4396;p6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97" name="Google Shape;4397;p62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8" name="Google Shape;4398;p62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9" name="Google Shape;4399;p62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2">
    <p:spTree>
      <p:nvGrpSpPr>
        <p:cNvPr id="1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1" name="Google Shape;4401;p62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2" name="Google Shape;4402;p6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3" name="Google Shape;4403;p6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4" name="Google Shape;4404;p6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5" name="Google Shape;4405;p6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06" name="Google Shape;4406;p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1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1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" name="Google Shape;432;p1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" name="Google Shape;433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" name="Google Shape;434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" name="Google Shape;435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6" name="Google Shape;436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" name="Google Shape;437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8" name="Google Shape;438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" name="Google Shape;439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41" name="Google Shape;441;p1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 2">
    <p:spTree>
      <p:nvGrpSpPr>
        <p:cNvPr id="1" name="Shape 4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8" name="Google Shape;4408;p62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9" name="Google Shape;4409;p62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0" name="Google Shape;4410;p6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11" name="Google Shape;4411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2" name="Google Shape;4412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13" name="Google Shape;4413;p62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4" name="Google Shape;4414;p62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5" name="Google Shape;4415;p62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16" name="Google Shape;4416;p6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2">
    <p:spTree>
      <p:nvGrpSpPr>
        <p:cNvPr id="1" name="Shape 4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8" name="Google Shape;4418;p6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9" name="Google Shape;4419;p62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0" name="Google Shape;4420;p6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1" name="Google Shape;4421;p6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22" name="Google Shape;4422;p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2">
    <p:spTree>
      <p:nvGrpSpPr>
        <p:cNvPr id="1" name="Shape 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4" name="Google Shape;4424;p62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25" name="Google Shape;4425;p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26" name="Google Shape;4426;p6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7" name="Google Shape;4427;p62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8" name="Google Shape;4428;p62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2">
    <p:spTree>
      <p:nvGrpSpPr>
        <p:cNvPr id="1" name="Shape 4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0" name="Google Shape;4430;p62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1" name="Google Shape;4431;p6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2" name="Google Shape;4432;p62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3" name="Google Shape;4433;p62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4" name="Google Shape;4434;p62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35" name="Google Shape;4435;p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 2"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7" name="Google Shape;4437;p62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8" name="Google Shape;4438;p62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9" name="Google Shape;4439;p6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40" name="Google Shape;4440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42" name="Google Shape;4442;p62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3" name="Google Shape;4443;p62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4" name="Google Shape;4444;p62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45" name="Google Shape;4445;p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4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7" name="Google Shape;4447;p63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8" name="Google Shape;4448;p63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9" name="Google Shape;4449;p6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50" name="Google Shape;4450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1" name="Google Shape;4451;p6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52" name="Google Shape;4452;p63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3" name="Google Shape;4453;p63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4" name="Google Shape;4454;p63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55" name="Google Shape;4455;p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7" name="Google Shape;4457;p63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8" name="Google Shape;4458;p63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9" name="Google Shape;4459;p63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0" name="Google Shape;4460;p63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61" name="Google Shape;4461;p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4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3" name="Google Shape;4463;p63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64" name="Google Shape;4464;p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65" name="Google Shape;4465;p63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6" name="Google Shape;4466;p63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7" name="Google Shape;4467;p63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p63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0" name="Google Shape;4470;p6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1" name="Google Shape;4471;p63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2" name="Google Shape;4472;p63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3" name="Google Shape;4473;p63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74" name="Google Shape;4474;p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6" name="Google Shape;4476;p6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7" name="Google Shape;4477;p6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8" name="Google Shape;4478;p6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79" name="Google Shape;4479;p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0" name="Google Shape;4480;p6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81" name="Google Shape;4481;p63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2" name="Google Shape;4482;p63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3" name="Google Shape;4483;p6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84" name="Google Shape;4484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" name="Google Shape;444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" name="Google Shape;445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" name="Google Shape;446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48" name="Google Shape;448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" name="Google Shape;450;p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" name="Google Shape;451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" name="Google Shape;452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 2"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Google Shape;4486;p63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7" name="Google Shape;4487;p6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8" name="Google Shape;4488;p6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9" name="Google Shape;4489;p63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90" name="Google Shape;4490;p6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2">
    <p:spTree>
      <p:nvGrpSpPr>
        <p:cNvPr id="1" name="Shape 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2" name="Google Shape;4492;p63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93" name="Google Shape;4493;p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94" name="Google Shape;4494;p63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5" name="Google Shape;4495;p63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6" name="Google Shape;4496;p63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 2">
    <p:spTree>
      <p:nvGrpSpPr>
        <p:cNvPr id="1" name="Shape 4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8" name="Google Shape;4498;p63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9" name="Google Shape;4499;p63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0" name="Google Shape;4500;p63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1" name="Google Shape;4501;p63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3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03" name="Google Shape;4503;p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p63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6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6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8" name="Google Shape;4508;p63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509" name="Google Shape;4509;p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4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1" name="Google Shape;4511;p63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512" name="Google Shape;4512;p6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513" name="Google Shape;4513;p63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4" name="Google Shape;4514;p63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5" name="Google Shape;4515;p63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4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8" name="Google Shape;4518;p64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9" name="Google Shape;4519;p64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0" name="Google Shape;4520;p64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1" name="Google Shape;4521;p64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22" name="Google Shape;4522;p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4" name="Google Shape;4524;p6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5" name="Google Shape;4525;p6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6" name="Google Shape;4526;p6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7" name="Google Shape;4527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8" name="Google Shape;4528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9" name="Google Shape;4529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30" name="Google Shape;4530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1" name="Google Shape;4531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32" name="Google Shape;4532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33" name="Google Shape;4533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35" name="Google Shape;4535;p6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4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7" name="Google Shape;4537;p6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8" name="Google Shape;4538;p6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9" name="Google Shape;4539;p6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0" name="Google Shape;4540;p6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1" name="Google Shape;4541;p6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2" name="Google Shape;4542;p6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43" name="Google Shape;4543;p6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4" name="Google Shape;4544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5" name="Google Shape;4545;p6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46" name="Google Shape;4546;p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48" name="Google Shape;4548;p6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6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1" name="Google Shape;4551;p6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2" name="Google Shape;4552;p6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3" name="Google Shape;4553;p6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4" name="Google Shape;4554;p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5" name="Google Shape;4555;p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56" name="Google Shape;4556;p6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57" name="Google Shape;4557;p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8" name="Google Shape;4558;p6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9" name="Google Shape;4559;p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61" name="Google Shape;4561;p6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 2">
    <p:spTree>
      <p:nvGrpSpPr>
        <p:cNvPr id="1" name="Shape 4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3" name="Google Shape;4563;p6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64" name="Google Shape;4564;p6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5" name="Google Shape;4565;p6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566" name="Google Shape;4566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7" name="Google Shape;4567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568" name="Google Shape;4568;p64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9" name="Google Shape;4569;p64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0" name="Google Shape;4570;p6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571" name="Google Shape;4571;p6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6" name="Google Shape;456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7" name="Google Shape;457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" name="Google Shape;458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" name="Google Shape;459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1" name="Google Shape;461;p1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" name="Google Shape;462;p1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" name="Google Shape;463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" name="Google Shape;464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4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3" name="Google Shape;4573;p6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4" name="Google Shape;4574;p6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5" name="Google Shape;4575;p6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6" name="Google Shape;4576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7" name="Google Shape;4577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8" name="Google Shape;4578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9" name="Google Shape;4579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0" name="Google Shape;4580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1" name="Google Shape;4581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2" name="Google Shape;4582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84" name="Google Shape;4584;p6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4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6" name="Google Shape;4586;p6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7" name="Google Shape;4587;p6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8" name="Google Shape;4588;p6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9" name="Google Shape;4589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90" name="Google Shape;4590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91" name="Google Shape;4591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92" name="Google Shape;4592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3" name="Google Shape;4593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4" name="Google Shape;4594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5" name="Google Shape;4595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97" name="Google Shape;4597;p6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4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9" name="Google Shape;4599;p6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0" name="Google Shape;4600;p6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1" name="Google Shape;4601;p6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2" name="Google Shape;4602;p6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3" name="Google Shape;4603;p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4" name="Google Shape;4604;p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05" name="Google Shape;4605;p6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10" name="Google Shape;4610;p6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4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2" name="Google Shape;4612;p64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3" name="Google Shape;4613;p64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4" name="Google Shape;4614;p64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15" name="Google Shape;4615;p6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16" name="Google Shape;4616;p6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17" name="Google Shape;4617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19" name="Google Shape;4619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 2">
    <p:bg>
      <p:bgPr>
        <a:solidFill>
          <a:schemeClr val="lt2"/>
        </a:solidFill>
        <a:effectLst/>
      </p:bgPr>
    </p:bg>
    <p:spTree>
      <p:nvGrpSpPr>
        <p:cNvPr id="1" name="Shape 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1" name="Google Shape;4621;p6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22" name="Google Shape;4622;p6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25" name="Google Shape;4625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26" name="Google Shape;4626;p6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6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4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9" name="Google Shape;4629;p6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0" name="Google Shape;4630;p6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1" name="Google Shape;4631;p6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32" name="Google Shape;4632;p6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33" name="Google Shape;4633;p6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34" name="Google Shape;4634;p6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36" name="Google Shape;4636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8" name="Google Shape;4638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39" name="Google Shape;4639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42" name="Google Shape;4642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43" name="Google Shape;4643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4" name="Google Shape;4644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2">
    <p:bg>
      <p:bgPr>
        <a:solidFill>
          <a:schemeClr val="lt2"/>
        </a:solidFill>
        <a:effectLst/>
      </p:bgPr>
    </p:bg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6" name="Google Shape;4646;p65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47" name="Google Shape;4647;p6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50" name="Google Shape;4650;p6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51" name="Google Shape;4651;p65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p65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 2">
    <p:spTree>
      <p:nvGrpSpPr>
        <p:cNvPr id="1" name="Shape 4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4" name="Google Shape;4654;p6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55" name="Google Shape;4655;p6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56" name="Google Shape;4656;p6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57" name="Google Shape;4657;p6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59" name="Google Shape;4659;p6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60" name="Google Shape;4660;p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p65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63" name="Google Shape;4663;p6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64" name="Google Shape;4664;p65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65" name="Google Shape;4665;p6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67" name="Google Shape;4667;p6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68" name="Google Shape;4668;p6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7" name="Google Shape;46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" name="Google Shape;46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" name="Google Shape;46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1" name="Google Shape;471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12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3" name="Google Shape;473;p12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" name="Google Shape;474;p12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5" name="Google Shape;475;p12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" name="Google Shape;476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" name="Google Shape;477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" name="Google Shape;478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4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0" name="Google Shape;4670;p6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1" name="Google Shape;4671;p6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2" name="Google Shape;4672;p6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3" name="Google Shape;4673;p6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4" name="Google Shape;4674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5" name="Google Shape;4675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76" name="Google Shape;4676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77" name="Google Shape;4677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78" name="Google Shape;4678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79" name="Google Shape;4679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81" name="Google Shape;4681;p6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3" name="Google Shape;4683;p65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4" name="Google Shape;4684;p6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5" name="Google Shape;4685;p6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6" name="Google Shape;4686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7" name="Google Shape;4687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8" name="Google Shape;4688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89" name="Google Shape;4689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0" name="Google Shape;4690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1" name="Google Shape;4691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2" name="Google Shape;4692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94" name="Google Shape;4694;p6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p6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7" name="Google Shape;4697;p6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8" name="Google Shape;4698;p6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99" name="Google Shape;4699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0" name="Google Shape;4700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1" name="Google Shape;4701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02" name="Google Shape;4702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03" name="Google Shape;4703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4" name="Google Shape;4704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5" name="Google Shape;4705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07" name="Google Shape;4707;p6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4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Google Shape;4709;p6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0" name="Google Shape;4710;p6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1" name="Google Shape;4711;p6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2" name="Google Shape;4712;p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3" name="Google Shape;4713;p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4" name="Google Shape;4714;p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5" name="Google Shape;4715;p6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6" name="Google Shape;4716;p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7" name="Google Shape;4717;p6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8" name="Google Shape;4718;p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20" name="Google Shape;4720;p6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4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2" name="Google Shape;4722;p6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3" name="Google Shape;4723;p6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24" name="Google Shape;4724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5" name="Google Shape;4725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6" name="Google Shape;4726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7" name="Google Shape;4727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29" name="Google Shape;4729;p66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6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4" name="Google Shape;4734;p66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35" name="Google Shape;4735;p66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36" name="Google Shape;4736;p6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37" name="Google Shape;4737;p6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39" name="Google Shape;4739;p6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40" name="Google Shape;4740;p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2" name="Google Shape;474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43" name="Google Shape;474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4" name="Google Shape;474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5" name="Google Shape;474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47" name="Google Shape;4747;p6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8" name="Google Shape;4748;p6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49" name="Google Shape;4749;p6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0" name="Google Shape;4750;p6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51" name="Google Shape;4751;p6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2" name="Google Shape;4752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3" name="Google Shape;4753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4" name="Google Shape;4754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6" name="Google Shape;4756;p66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7" name="Google Shape;4757;p66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58" name="Google Shape;4758;p6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9" name="Google Shape;4759;p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0" name="Google Shape;4760;p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1" name="Google Shape;4761;p6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62" name="Google Shape;4762;p6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63" name="Google Shape;4763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4" name="Google Shape;4764;p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5" name="Google Shape;4765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67" name="Google Shape;4767;p6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9" name="Google Shape;4769;p6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70" name="Google Shape;4770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1" name="Google Shape;4771;p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2" name="Google Shape;4772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74" name="Google Shape;4774;p6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5" name="Google Shape;4775;p6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6" name="Google Shape;4776;p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7" name="Google Shape;4777;p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9" name="Google Shape;4779;p6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80" name="Google Shape;4780;p6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2" name="Google Shape;4782;p6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3" name="Google Shape;4783;p6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4" name="Google Shape;4784;p6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85" name="Google Shape;4785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86" name="Google Shape;4786;p6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" name="Google Shape;481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" name="Google Shape;482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" name="Google Shape;483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85" name="Google Shape;485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" name="Google Shape;487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" name="Google Shape;488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8" name="Google Shape;4788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9" name="Google Shape;4789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91" name="Google Shape;4791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2" name="Google Shape;4792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3" name="Google Shape;4793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94" name="Google Shape;4794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95" name="Google Shape;4795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6" name="Google Shape;4796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7" name="Google Shape;4797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99" name="Google Shape;4799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1" name="Google Shape;4801;p6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2" name="Google Shape;4802;p6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3" name="Google Shape;4803;p6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04" name="Google Shape;4804;p6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05" name="Google Shape;4805;p6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06" name="Google Shape;4806;p6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08" name="Google Shape;480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4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0" name="Google Shape;4810;p6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811" name="Google Shape;4811;p6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14" name="Google Shape;4814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15" name="Google Shape;4815;p6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6" name="Google Shape;4816;p6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8" name="Google Shape;4818;p6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19" name="Google Shape;4819;p6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20" name="Google Shape;4820;p6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821" name="Google Shape;4821;p6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3" name="Google Shape;4823;p6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824" name="Google Shape;4824;p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6" name="Google Shape;4826;p672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7" name="Google Shape;4827;p672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28" name="Google Shape;4828;p672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829" name="Google Shape;4829;p67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7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831" name="Google Shape;4831;p6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4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" name="Google Shape;4833;p6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4" name="Google Shape;4834;p6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5" name="Google Shape;4835;p6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6" name="Google Shape;4836;p6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7" name="Google Shape;4837;p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8" name="Google Shape;4838;p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9" name="Google Shape;4839;p6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0" name="Google Shape;4840;p6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41" name="Google Shape;4841;p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42" name="Google Shape;4842;p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44" name="Google Shape;4844;p6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4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6" name="Google Shape;4846;p6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7" name="Google Shape;4847;p6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8" name="Google Shape;4848;p6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9" name="Google Shape;4849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0" name="Google Shape;4850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1" name="Google Shape;4851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52" name="Google Shape;4852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3" name="Google Shape;4853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4" name="Google Shape;4854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5" name="Google Shape;4855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57" name="Google Shape;4857;p6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4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9" name="Google Shape;4859;p6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0" name="Google Shape;4860;p6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1" name="Google Shape;4861;p6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62" name="Google Shape;4862;p6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63" name="Google Shape;4863;p6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64" name="Google Shape;4864;p6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6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66" name="Google Shape;4866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8" name="Google Shape;4868;p6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869" name="Google Shape;4869;p6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6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72" name="Google Shape;487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73" name="Google Shape;4873;p6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4" name="Google Shape;4874;p6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4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6" name="Google Shape;4876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77" name="Google Shape;4877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78" name="Google Shape;4878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879" name="Google Shape;4879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81" name="Google Shape;4881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882" name="Google Shape;4882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" name="Google Shape;490;p1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1" name="Google Shape;491;p1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12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1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" name="Google Shape;495;p1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6" name="Google Shape;496;p1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7" name="Google Shape;497;p1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4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" name="Google Shape;4884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5" name="Google Shape;4885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6" name="Google Shape;4886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7" name="Google Shape;4887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8" name="Google Shape;4888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9" name="Google Shape;4889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90" name="Google Shape;4890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91" name="Google Shape;4891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2" name="Google Shape;4892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93" name="Google Shape;4893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95" name="Google Shape;4895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7" name="Google Shape;4897;p6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98" name="Google Shape;4898;p6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6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00" name="Google Shape;4900;p6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1" name="Google Shape;4901;p6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2" name="Google Shape;4902;p6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03" name="Google Shape;4903;p6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04" name="Google Shape;4904;p6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6" name="Google Shape;490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07" name="Google Shape;490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8" name="Google Shape;490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9" name="Google Shape;490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11" name="Google Shape;4911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2" name="Google Shape;4912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3" name="Google Shape;4913;p6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14" name="Google Shape;4914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5" name="Google Shape;4915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4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" name="Google Shape;4917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19" name="Google Shape;4919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0" name="Google Shape;4920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1" name="Google Shape;4921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2" name="Google Shape;4922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24" name="Google Shape;4924;p6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5" name="Google Shape;4925;p6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6" name="Google Shape;4926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7" name="Google Shape;4927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9" name="Google Shape;4929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0" name="Google Shape;4930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1" name="Google Shape;4931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2" name="Google Shape;4932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34" name="Google Shape;4934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5" name="Google Shape;4935;p6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36" name="Google Shape;4936;p6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7" name="Google Shape;4937;p6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38" name="Google Shape;4938;p6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9" name="Google Shape;4939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0" name="Google Shape;4940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1" name="Google Shape;4941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3" name="Google Shape;4943;p6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4" name="Google Shape;4944;p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5" name="Google Shape;4945;p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6" name="Google Shape;4946;p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48" name="Google Shape;4948;p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9" name="Google Shape;4949;p6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0" name="Google Shape;4950;p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1" name="Google Shape;4951;p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Quotation">
  <p:cSld name="81_Quotation"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4" name="Google Shape;4954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5" name="Google Shape;4955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6" name="Google Shape;4956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7" name="Google Shape;4957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8" name="Google Shape;4958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59" name="Google Shape;4959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0" name="Google Shape;4960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61" name="Google Shape;4961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62" name="Google Shape;4962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64" name="Google Shape;4964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Google Shape;4966;p6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7" name="Google Shape;4967;p6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8" name="Google Shape;4968;p6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69" name="Google Shape;4969;p6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70" name="Google Shape;4970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1" name="Google Shape;4971;p6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2" name="Google Shape;4972;p6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6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4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5" name="Google Shape;4975;p6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6" name="Google Shape;4976;p6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7" name="Google Shape;4977;p6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8" name="Google Shape;4978;p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9" name="Google Shape;4979;p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80" name="Google Shape;4980;p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81" name="Google Shape;4981;p6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82" name="Google Shape;4982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83" name="Google Shape;4983;p6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84" name="Google Shape;4984;p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86" name="Google Shape;4986;p6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p6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9" name="Google Shape;4989;p6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0" name="Google Shape;4990;p6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1" name="Google Shape;4991;p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2" name="Google Shape;4992;p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3" name="Google Shape;4993;p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4" name="Google Shape;4994;p6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5" name="Google Shape;4995;p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6" name="Google Shape;4996;p6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7" name="Google Shape;4997;p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99" name="Google Shape;4999;p6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" name="Google Shape;45;p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" name="Google Shape;46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" name="Google Shape;47;p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" name="Google Shape;48;p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" name="Google Shape;500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" name="Google Shape;501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2" name="Google Shape;502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1" name="Google Shape;5001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2" name="Google Shape;5002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3" name="Google Shape;5003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4" name="Google Shape;5004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5" name="Google Shape;5005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6" name="Google Shape;5006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07" name="Google Shape;5007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8" name="Google Shape;5008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9" name="Google Shape;5009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0" name="Google Shape;5010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12" name="Google Shape;5012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4" name="Google Shape;5014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15" name="Google Shape;5015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16" name="Google Shape;5016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7" name="Google Shape;5017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19" name="Google Shape;5019;p6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6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1" name="Google Shape;5021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2" name="Google Shape;5022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3" name="Google Shape;5023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5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5" name="Google Shape;5025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27" name="Google Shape;5027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28" name="Google Shape;5028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9" name="Google Shape;5029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0" name="Google Shape;5030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32" name="Google Shape;5032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3" name="Google Shape;5033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4" name="Google Shape;5034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5" name="Google Shape;5035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5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7" name="Google Shape;5037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8" name="Google Shape;5038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9" name="Google Shape;5039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0" name="Google Shape;5040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42" name="Google Shape;5042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3" name="Google Shape;5043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4" name="Google Shape;5044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5" name="Google Shape;5045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6" name="Google Shape;5046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7" name="Google Shape;5047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8" name="Google Shape;5048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9" name="Google Shape;5049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1" name="Google Shape;5051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2" name="Google Shape;5052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3" name="Google Shape;5053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4" name="Google Shape;5054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56" name="Google Shape;5056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7" name="Google Shape;5057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8" name="Google Shape;5058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9" name="Google Shape;5059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5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1" name="Google Shape;5061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62" name="Google Shape;5062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64" name="Google Shape;5064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5" name="Google Shape;5065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6" name="Google Shape;5066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67" name="Google Shape;5067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68" name="Google Shape;5068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0" name="Google Shape;507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1" name="Google Shape;507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72" name="Google Shape;507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73" name="Google Shape;507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4" name="Google Shape;507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5" name="Google Shape;507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6" name="Google Shape;507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" name="Google Shape;5079;p6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0" name="Google Shape;5080;p6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1" name="Google Shape;5081;p6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82" name="Google Shape;5082;p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83" name="Google Shape;5083;p6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84" name="Google Shape;5084;p6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86" name="Google Shape;5086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5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8" name="Google Shape;5088;p6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89" name="Google Shape;5089;p6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92" name="Google Shape;5092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93" name="Google Shape;5093;p6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4" name="Google Shape;5094;p6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8_Quotation">
  <p:cSld name="78_Quotation">
    <p:spTree>
      <p:nvGrpSpPr>
        <p:cNvPr id="1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6" name="Google Shape;5096;p6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7" name="Google Shape;5097;p6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8" name="Google Shape;5098;p6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6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6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02" name="Google Shape;5102;p6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3" name="Google Shape;5103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4" name="Google Shape;5104;p6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5" name="Google Shape;5105;p6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6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107" name="Google Shape;5107;p6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1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1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" name="Google Shape;510;p1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1" name="Google Shape;511;p1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2" name="Google Shape;512;p1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13" name="Google Shape;513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5" name="Google Shape;515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2">
    <p:spTree>
      <p:nvGrpSpPr>
        <p:cNvPr id="1" name="Shape 5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" name="Google Shape;5109;p7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0" name="Google Shape;5110;p7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1" name="Google Shape;5111;p7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2" name="Google Shape;5112;p7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13" name="Google Shape;5113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3"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5" name="Google Shape;5115;p7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16" name="Google Shape;5116;p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17" name="Google Shape;5117;p7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8" name="Google Shape;5118;p7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9" name="Google Shape;5119;p7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2">
    <p:spTree>
      <p:nvGrpSpPr>
        <p:cNvPr id="1" name="Shape 5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Google Shape;5121;p7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2" name="Google Shape;5122;p7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3" name="Google Shape;5123;p7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4" name="Google Shape;5124;p7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26" name="Google Shape;5126;p7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 2">
    <p:spTree>
      <p:nvGrpSpPr>
        <p:cNvPr id="1" name="Shape 5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8" name="Google Shape;5128;p70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9" name="Google Shape;5129;p7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0" name="Google Shape;5130;p7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1" name="Google Shape;5131;p70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32" name="Google Shape;5132;p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3">
    <p:spTree>
      <p:nvGrpSpPr>
        <p:cNvPr id="1" name="Shape 5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Google Shape;5134;p7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35" name="Google Shape;5135;p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36" name="Google Shape;5136;p7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7" name="Google Shape;5137;p70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8" name="Google Shape;5138;p70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 2">
    <p:spTree>
      <p:nvGrpSpPr>
        <p:cNvPr id="1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7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1" name="Google Shape;5141;p7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2" name="Google Shape;5142;p70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3" name="Google Shape;5143;p70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4" name="Google Shape;5144;p70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45" name="Google Shape;5145;p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5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7" name="Google Shape;5147;p70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8" name="Google Shape;5148;p7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9" name="Google Shape;5149;p7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0" name="Google Shape;5150;p70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51" name="Google Shape;5151;p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3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70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54" name="Google Shape;5154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55" name="Google Shape;5155;p70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6" name="Google Shape;5156;p70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7" name="Google Shape;5157;p70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9" name="Google Shape;5159;p7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0" name="Google Shape;5160;p7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1" name="Google Shape;5161;p70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2" name="Google Shape;5162;p70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3" name="Google Shape;5163;p70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64" name="Google Shape;5164;p7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 2">
    <p:spTree>
      <p:nvGrpSpPr>
        <p:cNvPr id="1" name="Shape 5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6" name="Google Shape;5166;p7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7" name="Google Shape;5167;p7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8" name="Google Shape;5168;p7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69" name="Google Shape;5169;p7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70" name="Google Shape;5170;p7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171" name="Google Shape;5171;p7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7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73" name="Google Shape;5173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1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1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1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" name="Google Shape;520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1" name="Google Shape;521;p1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2" name="Google Shape;522;p1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4" name="Google Shape;524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3">
    <p:bg>
      <p:bgPr>
        <a:solidFill>
          <a:schemeClr val="lt2"/>
        </a:solidFill>
        <a:effectLst/>
      </p:bgPr>
    </p:bg>
    <p:spTree>
      <p:nvGrpSpPr>
        <p:cNvPr id="1" name="Shape 5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5" name="Google Shape;5175;p7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176" name="Google Shape;5176;p7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7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7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79" name="Google Shape;5179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80" name="Google Shape;5180;p7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1" name="Google Shape;5181;p7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2">
    <p:spTree>
      <p:nvGrpSpPr>
        <p:cNvPr id="1" name="Shape 5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3" name="Google Shape;5183;p7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84" name="Google Shape;5184;p7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85" name="Google Shape;5185;p7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186" name="Google Shape;5186;p7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7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88" name="Google Shape;5188;p7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89" name="Google Shape;5189;p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2" name="Google Shape;5192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3" name="Google Shape;5193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4" name="Google Shape;5194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5" name="Google Shape;5195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6" name="Google Shape;5196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7" name="Google Shape;5197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8" name="Google Shape;5198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9" name="Google Shape;5199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0" name="Google Shape;5200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02" name="Google Shape;5202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4" name="Google Shape;5204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05" name="Google Shape;5205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6" name="Google Shape;5206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7" name="Google Shape;5207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09" name="Google Shape;5209;p7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0" name="Google Shape;5210;p7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1" name="Google Shape;5211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2" name="Google Shape;5212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3" name="Google Shape;5213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Google Shape;5215;p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6" name="Google Shape;5216;p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17" name="Google Shape;5217;p7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18" name="Google Shape;5218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9" name="Google Shape;5219;p7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0" name="Google Shape;5220;p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22" name="Google Shape;5222;p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3" name="Google Shape;5223;p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4" name="Google Shape;5224;p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25" name="Google Shape;5225;p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5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7" name="Google Shape;5227;p7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28" name="Google Shape;5228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29" name="Google Shape;5229;p7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0" name="Google Shape;5230;p7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7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32" name="Google Shape;5232;p7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3" name="Google Shape;5233;p7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34" name="Google Shape;5234;p7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5" name="Google Shape;5235;p7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36" name="Google Shape;5236;p7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7" name="Google Shape;5237;p7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8" name="Google Shape;5238;p7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9" name="Google Shape;5239;p7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5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1" name="Google Shape;5241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42" name="Google Shape;5242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43" name="Google Shape;5243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44" name="Google Shape;5244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46" name="Google Shape;5246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47" name="Google Shape;5247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5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9" name="Google Shape;5249;p7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50" name="Google Shape;5250;p7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7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52" name="Google Shape;5252;p7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3" name="Google Shape;5253;p7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4" name="Google Shape;5254;p7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55" name="Google Shape;5255;p7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256" name="Google Shape;5256;p7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8" name="Google Shape;5258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9" name="Google Shape;5259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0" name="Google Shape;5260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61" name="Google Shape;5261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2" name="Google Shape;5262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3" name="Google Shape;5263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4" name="Google Shape;5264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7" name="Google Shape;5267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8" name="Google Shape;5268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9" name="Google Shape;5269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70" name="Google Shape;5270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72" name="Google Shape;5272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3" name="Google Shape;5273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4" name="Google Shape;5274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5" name="Google Shape;5275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Google Shape;526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" name="Google Shape;527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" name="Google Shape;529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" name="Google Shape;530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" name="Google Shape;531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" name="Google Shape;53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" name="Google Shape;53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" name="Google Shape;53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" name="Google Shape;53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7" name="Google Shape;537;p1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5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7" name="Google Shape;5277;p7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8" name="Google Shape;5278;p7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9" name="Google Shape;5279;p7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0" name="Google Shape;5280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1" name="Google Shape;5281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2" name="Google Shape;5282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83" name="Google Shape;5283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84" name="Google Shape;5284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5" name="Google Shape;5285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86" name="Google Shape;5286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88" name="Google Shape;5288;p7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0" name="Google Shape;5290;p7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1" name="Google Shape;5291;p7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2" name="Google Shape;5292;p7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3" name="Google Shape;5293;p7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4" name="Google Shape;5294;p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95" name="Google Shape;5295;p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96" name="Google Shape;5296;p7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97" name="Google Shape;5297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98" name="Google Shape;5298;p7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9" name="Google Shape;5299;p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01" name="Google Shape;5301;p7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5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3" name="Google Shape;5303;p72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4" name="Google Shape;5304;p72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5" name="Google Shape;5305;p72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06" name="Google Shape;5306;p7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07" name="Google Shape;5307;p72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08" name="Google Shape;5308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72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310" name="Google Shape;5310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5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2" name="Google Shape;5312;p7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13" name="Google Shape;5313;p7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7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7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316" name="Google Shape;5316;p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17" name="Google Shape;5317;p7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8" name="Google Shape;5318;p7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5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0" name="Google Shape;5320;p72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21" name="Google Shape;5321;p7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22" name="Google Shape;5322;p72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23" name="Google Shape;5323;p7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7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25" name="Google Shape;5325;p7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26" name="Google Shape;5326;p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8" name="Google Shape;5328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9" name="Google Shape;5329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0" name="Google Shape;5330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1" name="Google Shape;5331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2" name="Google Shape;5332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3" name="Google Shape;5333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34" name="Google Shape;5334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5" name="Google Shape;5335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6" name="Google Shape;5336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7" name="Google Shape;5337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39" name="Google Shape;5339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5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1" name="Google Shape;5341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2" name="Google Shape;5342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3" name="Google Shape;5343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4" name="Google Shape;5344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45" name="Google Shape;5345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6" name="Google Shape;5346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7" name="Google Shape;5347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8" name="Google Shape;5348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9" name="Google Shape;5349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0" name="Google Shape;5350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52" name="Google Shape;5352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5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4" name="Google Shape;5354;p7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5" name="Google Shape;5355;p7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6" name="Google Shape;5356;p7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7" name="Google Shape;5357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8" name="Google Shape;5358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9" name="Google Shape;5359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60" name="Google Shape;5360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61" name="Google Shape;5361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2" name="Google Shape;5362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63" name="Google Shape;5363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65" name="Google Shape;5365;p7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5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7" name="Google Shape;5367;p7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8" name="Google Shape;5368;p7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9" name="Google Shape;5369;p7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70" name="Google Shape;5370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71" name="Google Shape;5371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2" name="Google Shape;5372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73" name="Google Shape;537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74" name="Google Shape;537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75" name="Google Shape;537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76" name="Google Shape;537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78" name="Google Shape;5378;p7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0" name="Google Shape;5380;p7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81" name="Google Shape;5381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2" name="Google Shape;5382;p7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83" name="Google Shape;5383;p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85" name="Google Shape;5385;p7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6" name="Google Shape;5386;p7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87" name="Google Shape;5387;p7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88" name="Google Shape;5388;p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89" name="Google Shape;5389;p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Google Shape;539;p1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0" name="Google Shape;540;p1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43" name="Google Shape;54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4" name="Google Shape;544;p1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5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1" name="Google Shape;5391;p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2" name="Google Shape;5392;p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393" name="Google Shape;5393;p7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4" name="Google Shape;5394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5" name="Google Shape;5395;p7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6" name="Google Shape;5396;p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98" name="Google Shape;5398;p7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9" name="Google Shape;5399;p7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0" name="Google Shape;5400;p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1" name="Google Shape;5401;p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5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3" name="Google Shape;5403;p7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4" name="Google Shape;5404;p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5" name="Google Shape;5405;p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06" name="Google Shape;5406;p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08" name="Google Shape;5408;p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9" name="Google Shape;5409;p7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0" name="Google Shape;5410;p7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1" name="Google Shape;5411;p7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2" name="Google Shape;5412;p7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3" name="Google Shape;5413;p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4" name="Google Shape;5414;p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5" name="Google Shape;5415;p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5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7" name="Google Shape;5417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8" name="Google Shape;5418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9" name="Google Shape;5419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0" name="Google Shape;5420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22" name="Google Shape;5422;p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3" name="Google Shape;5423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4" name="Google Shape;5424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5" name="Google Shape;5425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End">
  <p:cSld name="32_End">
    <p:spTree>
      <p:nvGrpSpPr>
        <p:cNvPr id="1" name="Shape 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" name="Google Shape;5427;p7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28" name="Google Shape;5428;p7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7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30" name="Google Shape;5430;p7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1" name="Google Shape;5431;p7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2" name="Google Shape;5432;p7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33" name="Google Shape;5433;p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34" name="Google Shape;5434;p7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6" name="Google Shape;5436;p7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39" name="Google Shape;5439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0" name="Google Shape;5440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1" name="Google Shape;5441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2" name="Google Shape;5442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6_Quotation">
  <p:cSld name="86_Quotation">
    <p:spTree>
      <p:nvGrpSpPr>
        <p:cNvPr id="1" name="Shape 5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5" name="Google Shape;5445;p7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6" name="Google Shape;5446;p7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7" name="Google Shape;5447;p7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8" name="Google Shape;5448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9" name="Google Shape;5449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0" name="Google Shape;5450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51" name="Google Shape;5451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52" name="Google Shape;5452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3" name="Google Shape;5453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54" name="Google Shape;5454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56" name="Google Shape;5456;p7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Quotation">
  <p:cSld name="87_Quotation">
    <p:spTree>
      <p:nvGrpSpPr>
        <p:cNvPr id="1" name="Shape 5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8" name="Google Shape;5458;p7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9" name="Google Shape;5459;p7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0" name="Google Shape;5460;p7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1" name="Google Shape;5461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2" name="Google Shape;5462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3" name="Google Shape;5463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64" name="Google Shape;5464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5" name="Google Shape;5465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7" name="Google Shape;5467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69" name="Google Shape;5469;p7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5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1" name="Google Shape;5471;p7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2" name="Google Shape;5472;p7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3" name="Google Shape;5473;p7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74" name="Google Shape;5474;p7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5" name="Google Shape;5475;p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76" name="Google Shape;5476;p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77" name="Google Shape;5477;p7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78" name="Google Shape;5478;p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9" name="Google Shape;5479;p7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80" name="Google Shape;5480;p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82" name="Google Shape;5482;p7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4" name="Google Shape;5484;p7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5" name="Google Shape;5485;p7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86" name="Google Shape;5486;p7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7" name="Google Shape;5487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88" name="Google Shape;5488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9" name="Google Shape;5489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90" name="Google Shape;5490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91" name="Google Shape;5491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2" name="Google Shape;5492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93" name="Google Shape;5493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95" name="Google Shape;5495;p7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7" name="Google Shape;5497;p7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8" name="Google Shape;5498;p7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9" name="Google Shape;5499;p7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0" name="Google Shape;5500;p7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1" name="Google Shape;5501;p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2" name="Google Shape;5502;p7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03" name="Google Shape;5503;p7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4" name="Google Shape;5504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5" name="Google Shape;5505;p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6" name="Google Shape;5506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08" name="Google Shape;5508;p7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1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1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" name="Google Shape;549;p1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" name="Google Shape;550;p1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" name="Google Shape;551;p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" name="Google Shape;552;p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3" name="Google Shape;553;p1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4" name="Google Shape;554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" name="Google Shape;555;p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" name="Google Shape;556;p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8" name="Google Shape;558;p1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0" name="Google Shape;5510;p74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1" name="Google Shape;5511;p7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2" name="Google Shape;5512;p7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3" name="Google Shape;5513;p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4" name="Google Shape;5514;p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5" name="Google Shape;5515;p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6" name="Google Shape;5516;p7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7" name="Google Shape;5517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8" name="Google Shape;5518;p7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19" name="Google Shape;5519;p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21" name="Google Shape;5521;p7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5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3" name="Google Shape;5523;p7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4" name="Google Shape;5524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5" name="Google Shape;5525;p7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6" name="Google Shape;5526;p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28" name="Google Shape;5528;p7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9" name="Google Shape;5529;p7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0" name="Google Shape;5530;p7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1" name="Google Shape;5531;p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2" name="Google Shape;5532;p7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5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4" name="Google Shape;5534;p7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5" name="Google Shape;5535;p7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36" name="Google Shape;5536;p7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7" name="Google Shape;5537;p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8" name="Google Shape;5538;p7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9" name="Google Shape;5539;p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41" name="Google Shape;5541;p74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2" name="Google Shape;5542;p74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3" name="Google Shape;5543;p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4" name="Google Shape;5544;p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5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6" name="Google Shape;554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47" name="Google Shape;554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8" name="Google Shape;554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9" name="Google Shape;554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51" name="Google Shape;5551;p7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2" name="Google Shape;5552;p74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53" name="Google Shape;5553;p74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4" name="Google Shape;5554;p7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55" name="Google Shape;5555;p7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6" name="Google Shape;5556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7" name="Google Shape;5557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8" name="Google Shape;5558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5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0" name="Google Shape;5560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61" name="Google Shape;5561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2" name="Google Shape;5562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3" name="Google Shape;5563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65" name="Google Shape;5565;p7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6" name="Google Shape;556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67" name="Google Shape;556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8" name="Google Shape;556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5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0" name="Google Shape;5570;p7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71" name="Google Shape;5571;p7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73" name="Google Shape;5573;p7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4" name="Google Shape;5574;p7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75" name="Google Shape;5575;p7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76" name="Google Shape;5576;p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77" name="Google Shape;5577;p7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5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9" name="Google Shape;5579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0" name="Google Shape;5580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1" name="Google Shape;5581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82" name="Google Shape;5582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83" name="Google Shape;5583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4" name="Google Shape;5584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5" name="Google Shape;5585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5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8" name="Google Shape;5588;p7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9" name="Google Shape;5589;p7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0" name="Google Shape;5590;p7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1" name="Google Shape;5591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2" name="Google Shape;5592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93" name="Google Shape;5593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94" name="Google Shape;5594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95" name="Google Shape;5595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96" name="Google Shape;5596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7" name="Google Shape;5597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99" name="Google Shape;5599;p7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5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1" name="Google Shape;5601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02" name="Google Shape;5602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3" name="Google Shape;5603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04" name="Google Shape;5604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06" name="Google Shape;5606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7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2" name="Google Shape;5612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3" name="Google Shape;5613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14" name="Google Shape;5614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5" name="Google Shape;5615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6" name="Google Shape;5616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7" name="Google Shape;5617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19" name="Google Shape;5619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0" name="Google Shape;5620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1" name="Google Shape;5621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2" name="Google Shape;5622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1" name="Google Shape;561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2" name="Google Shape;562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3" name="Google Shape;563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5" name="Google Shape;565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6" name="Google Shape;566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5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4" name="Google Shape;5624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29" name="Google Shape;5629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0" name="Google Shape;5630;p7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31" name="Google Shape;5631;p7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2" name="Google Shape;5632;p7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33" name="Google Shape;5633;p7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4" name="Google Shape;5634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35" name="Google Shape;5635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36" name="Google Shape;5636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5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8" name="Google Shape;5638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9" name="Google Shape;5639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0" name="Google Shape;5640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1" name="Google Shape;5641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43" name="Google Shape;5643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4" name="Google Shape;5644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5" name="Google Shape;5645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6" name="Google Shape;5646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5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8" name="Google Shape;5648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49" name="Google Shape;5649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51" name="Google Shape;5651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2" name="Google Shape;5652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54" name="Google Shape;5654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55" name="Google Shape;5655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7" name="Google Shape;5657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8" name="Google Shape;5658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9" name="Google Shape;5659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60" name="Google Shape;5660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61" name="Google Shape;5661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2" name="Google Shape;5662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3" name="Google Shape;5663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 2">
    <p:spTree>
      <p:nvGrpSpPr>
        <p:cNvPr id="1" name="Shape 5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6" name="Google Shape;5666;p76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7" name="Google Shape;5667;p76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8" name="Google Shape;5668;p76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669" name="Google Shape;5669;p7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70" name="Google Shape;5670;p76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671" name="Google Shape;5671;p7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7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673" name="Google Shape;5673;p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 2">
    <p:bg>
      <p:bgPr>
        <a:solidFill>
          <a:schemeClr val="lt2"/>
        </a:solidFill>
        <a:effectLst/>
      </p:bgPr>
    </p:bg>
    <p:spTree>
      <p:nvGrpSpPr>
        <p:cNvPr id="1" name="Shape 5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5" name="Google Shape;5675;p7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76" name="Google Shape;5676;p7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7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679" name="Google Shape;5679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80" name="Google Shape;5680;p7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1" name="Google Shape;5681;p7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Quotation">
  <p:cSld name="84_Quotation">
    <p:spTree>
      <p:nvGrpSpPr>
        <p:cNvPr id="1" name="Shape 5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" name="Google Shape;5683;p7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4" name="Google Shape;5684;p7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5" name="Google Shape;5685;p7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6" name="Google Shape;5686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87" name="Google Shape;5687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88" name="Google Shape;5688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89" name="Google Shape;5689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90" name="Google Shape;5690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1" name="Google Shape;5691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92" name="Google Shape;5692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94" name="Google Shape;5694;p7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5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6" name="Google Shape;5696;p7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7" name="Google Shape;5697;p7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8" name="Google Shape;5698;p7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9" name="Google Shape;5699;p7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7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01" name="Google Shape;5701;p7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702" name="Google Shape;5702;p7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5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4" name="Google Shape;5704;p7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5" name="Google Shape;5705;p7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6" name="Google Shape;5706;p7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7" name="Google Shape;5707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8" name="Google Shape;5708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9" name="Google Shape;5709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10" name="Google Shape;5710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15" name="Google Shape;5715;p7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3">
    <p:spTree>
      <p:nvGrpSpPr>
        <p:cNvPr id="1" name="Shape 5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7" name="Google Shape;571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8" name="Google Shape;571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9" name="Google Shape;571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0" name="Google Shape;572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21" name="Google Shape;572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2" name="Google Shape;572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23" name="Google Shape;572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28" name="Google Shape;572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9" name="Google Shape;569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" name="Google Shape;570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" name="Google Shape;571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3" name="Google Shape;573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" name="Google Shape;574;p1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" name="Google Shape;575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" name="Google Shape;576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" name="Google Shape;577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5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0" name="Google Shape;5730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1" name="Google Shape;5731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2" name="Google Shape;5732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3" name="Google Shape;5733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35" name="Google Shape;5735;p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6" name="Google Shape;5736;p7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37" name="Google Shape;5737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8" name="Google Shape;5738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9" name="Google Shape;5739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3">
    <p:spTree>
      <p:nvGrpSpPr>
        <p:cNvPr id="1" name="Shape 5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1" name="Google Shape;5741;p7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42" name="Google Shape;5742;p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3" name="Google Shape;5743;p7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4" name="Google Shape;5744;p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46" name="Google Shape;5746;p7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7" name="Google Shape;5747;p7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8" name="Google Shape;5748;p7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9" name="Google Shape;5749;p7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50" name="Google Shape;5750;p7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1" name="Google Shape;5751;p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2" name="Google Shape;5752;p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3" name="Google Shape;5753;p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5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5" name="Google Shape;5755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6" name="Google Shape;5756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7" name="Google Shape;5757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8" name="Google Shape;5758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60" name="Google Shape;5760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1" name="Google Shape;5761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2" name="Google Shape;5762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3" name="Google Shape;5763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5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5" name="Google Shape;5765;p7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66" name="Google Shape;5766;p7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7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68" name="Google Shape;5768;p7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9" name="Google Shape;5769;p7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0" name="Google Shape;5770;p7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1" name="Google Shape;5771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72" name="Google Shape;5772;p7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5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4" name="Google Shape;5774;p7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5" name="Google Shape;5775;p7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76" name="Google Shape;5776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7" name="Google Shape;5777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8" name="Google Shape;5778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79" name="Google Shape;5779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81" name="Google Shape;5781;p77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82" name="Google Shape;5782;p77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3" name="Google Shape;5783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4" name="Google Shape;5784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5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6" name="Google Shape;5786;p7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7" name="Google Shape;5787;p7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8" name="Google Shape;5788;p7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89" name="Google Shape;5789;p7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90" name="Google Shape;5790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1" name="Google Shape;5791;p7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2" name="Google Shape;5792;p7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3" name="Google Shape;5793;p7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5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5" name="Google Shape;579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796" name="Google Shape;579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99" name="Google Shape;579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00" name="Google Shape;580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1" name="Google Shape;580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3" name="Google Shape;5803;p7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4" name="Google Shape;5804;p7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5" name="Google Shape;5805;p7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06" name="Google Shape;5806;p7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07" name="Google Shape;5807;p7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08" name="Google Shape;5808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810" name="Google Shape;5810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4">
    <p:spTree>
      <p:nvGrpSpPr>
        <p:cNvPr id="1" name="Shape 5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2" name="Google Shape;5812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3" name="Google Shape;5813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4" name="Google Shape;5814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5" name="Google Shape;5815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6" name="Google Shape;5816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7" name="Google Shape;5817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18" name="Google Shape;5818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9" name="Google Shape;5819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0" name="Google Shape;5820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1" name="Google Shape;5821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2" name="Google Shape;5822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23" name="Google Shape;5823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5">
    <p:spTree>
      <p:nvGrpSpPr>
        <p:cNvPr id="1" name="Shape 5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5" name="Google Shape;5825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6" name="Google Shape;5826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7" name="Google Shape;5827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8" name="Google Shape;5828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9" name="Google Shape;5829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0" name="Google Shape;5830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31" name="Google Shape;5831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2" name="Google Shape;5832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3" name="Google Shape;5833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4" name="Google Shape;5834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5" name="Google Shape;5835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36" name="Google Shape;5836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" name="Google Shape;580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1" name="Google Shape;581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2" name="Google Shape;582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" name="Google Shape;583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" name="Google Shape;584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6" name="Google Shape;586;p1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" name="Google Shape;587;p1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" name="Google Shape;588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" name="Google Shape;589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6">
    <p:spTree>
      <p:nvGrpSpPr>
        <p:cNvPr id="1" name="Shape 5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" name="Google Shape;5838;p7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9" name="Google Shape;5839;p7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0" name="Google Shape;5840;p7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1" name="Google Shape;5841;p7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2" name="Google Shape;5842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3" name="Google Shape;5843;p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44" name="Google Shape;5844;p7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45" name="Google Shape;5845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46" name="Google Shape;5846;p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7" name="Google Shape;5847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8" name="Google Shape;5848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49" name="Google Shape;5849;p7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1" name="Google Shape;5851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52" name="Google Shape;5852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53" name="Google Shape;5853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54" name="Google Shape;5854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5" name="Google Shape;5855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56" name="Google Shape;5856;p7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7" name="Google Shape;5857;p7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8" name="Google Shape;5858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59" name="Google Shape;5859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0" name="Google Shape;5860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5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2" name="Google Shape;5862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64" name="Google Shape;5864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5" name="Google Shape;5865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6" name="Google Shape;5866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67" name="Google Shape;5867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8" name="Google Shape;5868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69" name="Google Shape;5869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0" name="Google Shape;5870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1" name="Google Shape;5871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2" name="Google Shape;5872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4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4" name="Google Shape;5874;p7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5" name="Google Shape;5875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76" name="Google Shape;5876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7" name="Google Shape;5877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8" name="Google Shape;5878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79" name="Google Shape;5879;p7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0" name="Google Shape;5880;p7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1" name="Google Shape;5881;p7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2" name="Google Shape;5882;p7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3" name="Google Shape;5883;p7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4" name="Google Shape;5884;p7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5" name="Google Shape;5885;p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86" name="Google Shape;5886;p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8" name="Google Shape;5888;p7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89" name="Google Shape;5889;p7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91" name="Google Shape;5891;p7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2" name="Google Shape;5892;p7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3" name="Google Shape;5893;p7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94" name="Google Shape;5894;p7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95" name="Google Shape;5895;p7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5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7" name="Google Shape;5897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8" name="Google Shape;5898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9" name="Google Shape;5899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0" name="Google Shape;5900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1" name="Google Shape;5901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2" name="Google Shape;5902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3" name="Google Shape;5903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4" name="Google Shape;5904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6" name="Google Shape;5906;p7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0" name="Google Shape;5910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11" name="Google Shape;5911;p7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2" name="Google Shape;5912;p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13" name="Google Shape;5913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4" name="Google Shape;5914;p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5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6" name="Google Shape;5916;p7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7" name="Google Shape;5917;p7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8" name="Google Shape;5918;p7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19" name="Google Shape;5919;p7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0" name="Google Shape;5920;p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1" name="Google Shape;5921;p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22" name="Google Shape;5922;p7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3" name="Google Shape;5923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4" name="Google Shape;5924;p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5" name="Google Shape;5925;p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6" name="Google Shape;5926;p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27" name="Google Shape;5927;p7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5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9" name="Google Shape;5929;p78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0" name="Google Shape;5930;p78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31" name="Google Shape;5931;p78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33" name="Google Shape;5933;p78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4" name="Google Shape;5934;p78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35" name="Google Shape;5935;p78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6" name="Google Shape;5936;p78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937" name="Google Shape;5937;p7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Google Shape;5939;p78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0" name="Google Shape;5940;p78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41" name="Google Shape;5941;p78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2" name="Google Shape;5942;p78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43" name="Google Shape;5943;p78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4" name="Google Shape;5944;p78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45" name="Google Shape;5945;p789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6" name="Google Shape;5946;p78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947" name="Google Shape;5947;p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" name="Google Shape;591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" name="Google Shape;592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" name="Google Shape;593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4" name="Google Shape;594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6" name="Google Shape;596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" name="Google Shape;597;p1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8" name="Google Shape;598;p1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" name="Google Shape;599;p1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" name="Google Shape;600;p1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" name="Google Shape;601;p1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" name="Google Shape;602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" name="Google Shape;603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7">
    <p:spTree>
      <p:nvGrpSpPr>
        <p:cNvPr id="1" name="Shape 5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" name="Google Shape;5949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0" name="Google Shape;5950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1" name="Google Shape;5951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2" name="Google Shape;5952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3" name="Google Shape;5953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4" name="Google Shape;5954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55" name="Google Shape;5955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6" name="Google Shape;5956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7" name="Google Shape;5957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8" name="Google Shape;5958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9" name="Google Shape;5959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60" name="Google Shape;5960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8">
    <p:spTree>
      <p:nvGrpSpPr>
        <p:cNvPr id="1" name="Shape 5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2" name="Google Shape;5962;p7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3" name="Google Shape;5963;p7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4" name="Google Shape;5964;p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6" name="Google Shape;5966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7" name="Google Shape;5967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68" name="Google Shape;5968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69" name="Google Shape;5969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0" name="Google Shape;5970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1" name="Google Shape;5971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2" name="Google Shape;5972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73" name="Google Shape;5973;p7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5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5" name="Google Shape;5975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6" name="Google Shape;5976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7" name="Google Shape;5977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8" name="Google Shape;5978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9" name="Google Shape;5979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80" name="Google Shape;5980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1" name="Google Shape;5981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82" name="Google Shape;5982;p7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3" name="Google Shape;5983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4" name="Google Shape;5984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5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6" name="Google Shape;5986;p7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7" name="Google Shape;5987;p7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88" name="Google Shape;5988;p7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89" name="Google Shape;5989;p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0" name="Google Shape;5990;p7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91" name="Google Shape;5991;p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2" name="Google Shape;5992;p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93" name="Google Shape;5993;p7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4" name="Google Shape;5994;p7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5" name="Google Shape;5995;p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6" name="Google Shape;5996;p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5">
    <p:spTree>
      <p:nvGrpSpPr>
        <p:cNvPr id="1" name="Shape 5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8" name="Google Shape;5998;p7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99" name="Google Shape;5999;p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0" name="Google Shape;6000;p7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1" name="Google Shape;6001;p7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2" name="Google Shape;6002;p7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03" name="Google Shape;6003;p7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4" name="Google Shape;6004;p7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5" name="Google Shape;6005;p7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6" name="Google Shape;6006;p7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7" name="Google Shape;6007;p7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8" name="Google Shape;6008;p7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9" name="Google Shape;6009;p7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0" name="Google Shape;6010;p7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6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2" name="Google Shape;6012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3" name="Google Shape;6013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4" name="Google Shape;6014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5" name="Google Shape;6015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6" name="Google Shape;6016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17" name="Google Shape;6017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8" name="Google Shape;6018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9" name="Google Shape;6019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0" name="Google Shape;6020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 2">
    <p:spTree>
      <p:nvGrpSpPr>
        <p:cNvPr id="1" name="Shape 6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2" name="Google Shape;6022;p7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23" name="Google Shape;6023;p7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25" name="Google Shape;6025;p79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6" name="Google Shape;6026;p7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7" name="Google Shape;6027;p7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28" name="Google Shape;6028;p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29" name="Google Shape;6029;p7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6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" name="Google Shape;6031;p7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2" name="Google Shape;6032;p7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3" name="Google Shape;6033;p7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34" name="Google Shape;6034;p7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8" name="Google Shape;6038;p7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6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Google Shape;604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1" name="Google Shape;604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2" name="Google Shape;604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43" name="Google Shape;604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44" name="Google Shape;604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045" name="Google Shape;604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47" name="Google Shape;604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6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9" name="Google Shape;6049;p8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50" name="Google Shape;6050;p8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8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8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53" name="Google Shape;605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54" name="Google Shape;6054;p8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5" name="Google Shape;6055;p8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" name="Google Shape;5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oogle Shape;5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" name="Google Shape;5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" name="Google Shape;56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" name="Google Shape;58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" name="Google Shape;59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" name="Google Shape;60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" name="Google Shape;60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6" name="Google Shape;60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7" name="Google Shape;60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" name="Google Shape;60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0" name="Google Shape;610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" name="Google Shape;612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" name="Google Shape;613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3">
    <p:spTree>
      <p:nvGrpSpPr>
        <p:cNvPr id="1" name="Shape 6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7" name="Google Shape;6057;p8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8" name="Google Shape;6058;p8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59" name="Google Shape;6059;p8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0" name="Google Shape;6060;p8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8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62" name="Google Shape;6062;p8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3" name="Google Shape;6063;p8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5" name="Google Shape;6065;p80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066" name="Google Shape;6066;p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7" name="Google Shape;6067;p806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6068" name="Google Shape;6068;p80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69" name="Google Shape;6069;p80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070" name="Google Shape;6070;p80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80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2" name="Google Shape;6072;p80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3" name="Google Shape;6073;p80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80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6" name="Google Shape;6076;p80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7" name="Google Shape;6077;p80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8" name="Google Shape;6078;p80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9" name="Google Shape;6079;p8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080" name="Google Shape;6080;p80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6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" name="Google Shape;6082;p80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3" name="Google Shape;6083;p809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4" name="Google Shape;6084;p809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85" name="Google Shape;6085;p809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86" name="Google Shape;6086;p8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087" name="Google Shape;6087;p80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6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9" name="Google Shape;6089;p81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0" name="Google Shape;6090;p81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1" name="Google Shape;6091;p8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092" name="Google Shape;6092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3" name="Google Shape;6093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094" name="Google Shape;6094;p811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5" name="Google Shape;6095;p81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6" name="Google Shape;6096;p81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097" name="Google Shape;6097;p8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6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9" name="Google Shape;6099;p81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8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1" name="Google Shape;6101;p81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2" name="Google Shape;6102;p81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03" name="Google Shape;6103;p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5" name="Google Shape;6105;p8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06" name="Google Shape;6106;p8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07" name="Google Shape;6107;p81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8" name="Google Shape;6108;p81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9" name="Google Shape;6109;p81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6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1" name="Google Shape;6111;p8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2" name="Google Shape;6112;p8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3" name="Google Shape;6113;p81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4" name="Google Shape;6114;p81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5" name="Google Shape;6115;p81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16" name="Google Shape;6116;p8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5">
    <p:spTree>
      <p:nvGrpSpPr>
        <p:cNvPr id="1" name="Shape 6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8" name="Google Shape;6118;p81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9" name="Google Shape;6119;p81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0" name="Google Shape;6120;p81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21" name="Google Shape;6121;p81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22" name="Google Shape;6122;p81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123" name="Google Shape;6123;p8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8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125" name="Google Shape;6125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3">
    <p:bg>
      <p:bgPr>
        <a:solidFill>
          <a:schemeClr val="lt2"/>
        </a:solidFill>
        <a:effectLst/>
      </p:bgPr>
    </p:bg>
    <p:spTree>
      <p:nvGrpSpPr>
        <p:cNvPr id="1" name="Shape 6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7" name="Google Shape;6127;p81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28" name="Google Shape;6128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131" name="Google Shape;6131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32" name="Google Shape;6132;p81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3" name="Google Shape;6133;p81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" name="Google Shape;615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6" name="Google Shape;616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8" name="Google Shape;618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" name="Google Shape;620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1" name="Google Shape;621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" name="Google Shape;622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6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5" name="Google Shape;6135;p81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6" name="Google Shape;6136;p8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7" name="Google Shape;6137;p81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8" name="Google Shape;6138;p81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39" name="Google Shape;6139;p8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6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1" name="Google Shape;6141;p8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42" name="Google Shape;6142;p8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43" name="Google Shape;6143;p8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4" name="Google Shape;6144;p81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5" name="Google Shape;6145;p81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Google Shape;6147;p8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8" name="Google Shape;6148;p8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9" name="Google Shape;6149;p82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2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1" name="Google Shape;6151;p82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52" name="Google Shape;6152;p8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6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" name="Google Shape;6154;p82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5" name="Google Shape;6155;p82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6" name="Google Shape;6156;p82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7" name="Google Shape;6157;p82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58" name="Google Shape;6158;p8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6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0" name="Google Shape;6160;p8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61" name="Google Shape;6161;p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62" name="Google Shape;6162;p8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3" name="Google Shape;6163;p82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4" name="Google Shape;6164;p82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6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6" name="Google Shape;6166;p8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7" name="Google Shape;6167;p8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8" name="Google Shape;6168;p82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9" name="Google Shape;6169;p82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0" name="Google Shape;6170;p82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71" name="Google Shape;6171;p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6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3" name="Google Shape;6173;p82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4" name="Google Shape;6174;p82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5" name="Google Shape;6175;p8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176" name="Google Shape;6176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7" name="Google Shape;6177;p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78" name="Google Shape;6178;p82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9" name="Google Shape;6179;p82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0" name="Google Shape;6180;p82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81" name="Google Shape;6181;p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6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3" name="Google Shape;6183;p82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2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5" name="Google Shape;6185;p82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6" name="Google Shape;6186;p82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87" name="Google Shape;6187;p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6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9" name="Google Shape;6189;p8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90" name="Google Shape;6190;p8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91" name="Google Shape;6191;p8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2" name="Google Shape;6192;p82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3" name="Google Shape;6193;p82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" name="Google Shape;6195;p8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6" name="Google Shape;6196;p8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7" name="Google Shape;6197;p8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8" name="Google Shape;6198;p8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9" name="Google Shape;6199;p8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0" name="Google Shape;6200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" name="Google Shape;625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" name="Google Shape;626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" name="Google Shape;627;p1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8" name="Google Shape;628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" name="Google Shape;629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" name="Google Shape;630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6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2" name="Google Shape;6202;p8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03" name="Google Shape;6203;p82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04" name="Google Shape;6204;p8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05" name="Google Shape;6205;p8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6" name="Google Shape;6206;p8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07" name="Google Shape;6207;p8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08" name="Google Shape;6208;p8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9">
    <p:spTree>
      <p:nvGrpSpPr>
        <p:cNvPr id="1" name="Shape 6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0" name="Google Shape;6210;p8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1" name="Google Shape;6211;p8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2" name="Google Shape;6212;p8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3" name="Google Shape;6213;p8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4" name="Google Shape;6214;p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5" name="Google Shape;6215;p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16" name="Google Shape;6216;p8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17" name="Google Shape;6217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8" name="Google Shape;6218;p8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19" name="Google Shape;6219;p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0" name="Google Shape;6220;p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21" name="Google Shape;6221;p8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3" name="Google Shape;6223;p8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4" name="Google Shape;6224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5" name="Google Shape;6225;p8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6" name="Google Shape;6226;p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7" name="Google Shape;6227;p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28" name="Google Shape;6228;p8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9" name="Google Shape;6229;p8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0" name="Google Shape;6230;p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1" name="Google Shape;6231;p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2" name="Google Shape;6232;p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6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4" name="Google Shape;6234;p8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5" name="Google Shape;6235;p8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36" name="Google Shape;6236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7" name="Google Shape;6237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8" name="Google Shape;6238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39" name="Google Shape;6239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0" name="Google Shape;6240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41" name="Google Shape;6241;p8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2" name="Google Shape;6242;p8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3" name="Google Shape;6243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44" name="Google Shape;6244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6">
    <p:spTree>
      <p:nvGrpSpPr>
        <p:cNvPr id="1" name="Shape 6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" name="Google Shape;6246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47" name="Google Shape;6247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8" name="Google Shape;6248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9" name="Google Shape;6249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0" name="Google Shape;6250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51" name="Google Shape;6251;p8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2" name="Google Shape;6252;p8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3" name="Google Shape;6253;p8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4" name="Google Shape;6254;p8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5" name="Google Shape;6255;p8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6" name="Google Shape;6256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7" name="Google Shape;6257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8" name="Google Shape;6258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0" name="Google Shape;6260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1" name="Google Shape;6261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2" name="Google Shape;6262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3" name="Google Shape;6263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4" name="Google Shape;6264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65" name="Google Shape;6265;p8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6" name="Google Shape;6266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7" name="Google Shape;6267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8" name="Google Shape;6268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6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0" name="Google Shape;6270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1" name="Google Shape;6271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2" name="Google Shape;6272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3" name="Google Shape;6273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74" name="Google Shape;6274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5" name="Google Shape;6275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76" name="Google Shape;6276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7" name="Google Shape;6277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6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9" name="Google Shape;6279;p8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0" name="Google Shape;6280;p8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1" name="Google Shape;6281;p8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2" name="Google Shape;6282;p8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83" name="Google Shape;6283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4" name="Google Shape;6284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5" name="Google Shape;6285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86" name="Google Shape;6286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7" name="Google Shape;6287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8" name="Google Shape;6288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9" name="Google Shape;6289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90" name="Google Shape;6290;p8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6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2" name="Google Shape;6292;p8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3" name="Google Shape;6293;p8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4" name="Google Shape;6294;p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295" name="Google Shape;6295;p8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6" name="Google Shape;6296;p8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297" name="Google Shape;6297;p8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8" name="Google Shape;6298;p8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9" name="Google Shape;6299;p8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0" name="Google Shape;630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1" name="Google Shape;6301;p8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02" name="Google Shape;6302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6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4" name="Google Shape;6304;p8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5" name="Google Shape;6305;p8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6" name="Google Shape;6306;p8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7" name="Google Shape;6307;p8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8" name="Google Shape;6308;p8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9" name="Google Shape;6309;p8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10" name="Google Shape;6310;p8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1" name="Google Shape;6311;p8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2" name="Google Shape;6312;p8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3" name="Google Shape;6313;p8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4" name="Google Shape;6314;p8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315" name="Google Shape;6315;p8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4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4" name="Google Shape;634;p14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5" name="Google Shape;635;p14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6" name="Google Shape;636;p1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8" name="Google Shape;638;p1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39" name="Google Shape;639;p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7" name="Google Shape;6317;p83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8" name="Google Shape;6318;p8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9" name="Google Shape;6319;p8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20" name="Google Shape;6320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21" name="Google Shape;6321;p8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322" name="Google Shape;6322;p8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8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24" name="Google Shape;6324;p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6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6" name="Google Shape;6326;p8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27" name="Google Shape;6327;p8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8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8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30" name="Google Shape;6330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31" name="Google Shape;6331;p8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2" name="Google Shape;6332;p8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 2">
    <p:spTree>
      <p:nvGrpSpPr>
        <p:cNvPr id="1" name="Shape 6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4" name="Google Shape;6334;p8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5" name="Google Shape;6335;p8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6" name="Google Shape;6336;p8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37" name="Google Shape;6337;p8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38" name="Google Shape;6338;p8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339" name="Google Shape;6339;p8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8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41" name="Google Shape;6341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6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3" name="Google Shape;6343;p8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44" name="Google Shape;6344;p8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45" name="Google Shape;6345;p8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346" name="Google Shape;6346;p8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8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48" name="Google Shape;6348;p8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349" name="Google Shape;6349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6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" name="Google Shape;6351;p84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2" name="Google Shape;6352;p842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53" name="Google Shape;6353;p8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54" name="Google Shape;6354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5" name="Google Shape;6355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6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7" name="Google Shape;6357;p8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8" name="Google Shape;6358;p8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9" name="Google Shape;6359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0" name="Google Shape;6360;p8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1" name="Google Shape;6361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2" name="Google Shape;6362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63" name="Google Shape;6363;p8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64" name="Google Shape;6364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5" name="Google Shape;6365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66" name="Google Shape;6366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67" name="Google Shape;6367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368" name="Google Shape;6368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0" name="Google Shape;6370;p8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71" name="Google Shape;6371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2" name="Google Shape;6372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3" name="Google Shape;6373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74" name="Google Shape;6374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75" name="Google Shape;6375;p8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6" name="Google Shape;6376;p8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7" name="Google Shape;6377;p8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8" name="Google Shape;6378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9" name="Google Shape;6379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6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1" name="Google Shape;6381;p8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2" name="Google Shape;6382;p8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3" name="Google Shape;6383;p8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84" name="Google Shape;6384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5" name="Google Shape;6385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6" name="Google Shape;6386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7" name="Google Shape;6387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88" name="Google Shape;6388;p8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9" name="Google Shape;6389;p8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0" name="Google Shape;6390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1" name="Google Shape;6391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6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3" name="Google Shape;6393;p8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394" name="Google Shape;639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5" name="Google Shape;639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6" name="Google Shape;639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97" name="Google Shape;639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8" name="Google Shape;6398;p8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9" name="Google Shape;6399;p8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0" name="Google Shape;6400;p8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1" name="Google Shape;6401;p8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2" name="Google Shape;6402;p8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3" name="Google Shape;6403;p8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4" name="Google Shape;6404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5" name="Google Shape;6405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6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7" name="Google Shape;6407;p8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08" name="Google Shape;6408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9" name="Google Shape;6409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0" name="Google Shape;6410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11" name="Google Shape;6411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12" name="Google Shape;6412;p84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3" name="Google Shape;6413;p84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4" name="Google Shape;6414;p84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5" name="Google Shape;6415;p8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6" name="Google Shape;6416;p8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7" name="Google Shape;6417;p8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14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14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" name="Google Shape;643;p14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" name="Google Shape;644;p1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5" name="Google Shape;645;p14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46" name="Google Shape;646;p1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8" name="Google Shape;648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22" name="Google Shape;6422;p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3" name="Google Shape;6423;p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24" name="Google Shape;6424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25" name="Google Shape;6425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26" name="Google Shape;6426;p8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7" name="Google Shape;6427;p8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28" name="Google Shape;6428;p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9" name="Google Shape;6429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6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1" name="Google Shape;6431;p8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32" name="Google Shape;6432;p8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8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34" name="Google Shape;6434;p84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5" name="Google Shape;6435;p84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36" name="Google Shape;6436;p8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37" name="Google Shape;6437;p8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38" name="Google Shape;6438;p8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8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41" name="Google Shape;6441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2" name="Google Shape;6442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43" name="Google Shape;6443;p8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44" name="Google Shape;6444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45" name="Google Shape;6445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46" name="Google Shape;6446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47" name="Google Shape;6447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6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9" name="Google Shape;6449;p851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50" name="Google Shape;6450;p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51" name="Google Shape;6451;p851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6452" name="Google Shape;6452;p85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53" name="Google Shape;6453;p851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454" name="Google Shape;6454;p851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5" name="Google Shape;6455;p851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6" name="Google Shape;6456;p85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7" name="Google Shape;6457;p85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6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9" name="Google Shape;6459;p852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0" name="Google Shape;6460;p852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1" name="Google Shape;6461;p852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2" name="Google Shape;6462;p852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3" name="Google Shape;6463;p8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464" name="Google Shape;6464;p85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6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6" name="Google Shape;6466;p8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7" name="Google Shape;6467;p85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8" name="Google Shape;6468;p85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69" name="Google Shape;6469;p85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70" name="Google Shape;6470;p8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71" name="Google Shape;6471;p8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8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73" name="Google Shape;6473;p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6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5" name="Google Shape;6475;p8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476" name="Google Shape;6476;p8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8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8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79" name="Google Shape;6479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80" name="Google Shape;6480;p85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1" name="Google Shape;6481;p85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6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3" name="Google Shape;6483;p85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484" name="Google Shape;6484;p8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8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8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87" name="Google Shape;6487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88" name="Google Shape;6488;p85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9" name="Google Shape;6489;p85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2">
    <p:spTree>
      <p:nvGrpSpPr>
        <p:cNvPr id="1" name="Shape 6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1" name="Google Shape;6491;p85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92" name="Google Shape;6492;p8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93" name="Google Shape;6493;p85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6494" name="Google Shape;6494;p85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95" name="Google Shape;6495;p85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496" name="Google Shape;6496;p85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7" name="Google Shape;6497;p856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8" name="Google Shape;6498;p85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9" name="Google Shape;6499;p85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1" name="Google Shape;6501;p85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2" name="Google Shape;6502;p85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3" name="Google Shape;6503;p85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4" name="Google Shape;6504;p85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5" name="Google Shape;6505;p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506" name="Google Shape;6506;p85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1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1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1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" name="Google Shape;653;p1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" name="Google Shape;654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" name="Google Shape;655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6" name="Google Shape;656;p1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7" name="Google Shape;65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" name="Google Shape;658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" name="Google Shape;659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61" name="Google Shape;661;p1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6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8" name="Google Shape;6508;p8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5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4" name="Google Shape;6514;p8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5" name="Google Shape;6515;p8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6" name="Google Shape;651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7" name="Google Shape;6517;p85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7">
    <p:spTree>
      <p:nvGrpSpPr>
        <p:cNvPr id="1" name="Shape 6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9" name="Google Shape;6519;p8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20" name="Google Shape;652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1" name="Google Shape;652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2" name="Google Shape;652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3" name="Google Shape;652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24" name="Google Shape;652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5" name="Google Shape;6525;p85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6" name="Google Shape;6526;p85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7" name="Google Shape;6527;p8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8" name="Google Shape;6528;p8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9" name="Google Shape;6529;p8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30" name="Google Shape;6530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1" name="Google Shape;6531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Cover">
  <p:cSld name="50_Cover">
    <p:spTree>
      <p:nvGrpSpPr>
        <p:cNvPr id="1" name="Shape 6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" name="Google Shape;6533;p86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4" name="Google Shape;6534;p86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5" name="Google Shape;6535;p86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36" name="Google Shape;6536;p86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37" name="Google Shape;6537;p8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38" name="Google Shape;6538;p8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8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40" name="Google Shape;6540;p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Divider">
  <p:cSld name="49_Divider">
    <p:bg>
      <p:bgPr>
        <a:solidFill>
          <a:schemeClr val="lt2"/>
        </a:solidFill>
        <a:effectLst/>
      </p:bgPr>
    </p:bg>
    <p:spTree>
      <p:nvGrpSpPr>
        <p:cNvPr id="1" name="Shape 6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2" name="Google Shape;6542;p8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43" name="Google Shape;6543;p8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8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8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46" name="Google Shape;6546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47" name="Google Shape;6547;p8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8" name="Google Shape;6548;p8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8">
    <p:spTree>
      <p:nvGrpSpPr>
        <p:cNvPr id="1" name="Shape 6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0" name="Google Shape;6550;p8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51" name="Google Shape;6551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2" name="Google Shape;6552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3" name="Google Shape;6553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4" name="Google Shape;6554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55" name="Google Shape;6555;p8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6" name="Google Shape;6556;p86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57" name="Google Shape;6557;p86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58" name="Google Shape;6558;p8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59" name="Google Shape;6559;p8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60" name="Google Shape;6560;p8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1" name="Google Shape;656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2" name="Google Shape;656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Cover">
  <p:cSld name="51_Cover"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p86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5" name="Google Shape;6565;p86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6" name="Google Shape;6566;p86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67" name="Google Shape;6567;p8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68" name="Google Shape;6568;p8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69" name="Google Shape;6569;p8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8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71" name="Google Shape;6571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Divider">
  <p:cSld name="50_Divider">
    <p:bg>
      <p:bgPr>
        <a:solidFill>
          <a:schemeClr val="lt2"/>
        </a:solidFill>
        <a:effectLst/>
      </p:bgPr>
    </p:bg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3" name="Google Shape;6573;p8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74" name="Google Shape;6574;p8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8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8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77" name="Google Shape;6577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78" name="Google Shape;6578;p8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9" name="Google Shape;6579;p8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9">
    <p:spTree>
      <p:nvGrpSpPr>
        <p:cNvPr id="1" name="Shape 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1" name="Google Shape;6581;p8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5" name="Google Shape;6585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86" name="Google Shape;6586;p8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7" name="Google Shape;6587;p86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88" name="Google Shape;6588;p86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89" name="Google Shape;6589;p8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90" name="Google Shape;6590;p8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0">
    <p:spTree>
      <p:nvGrpSpPr>
        <p:cNvPr id="1" name="Shape 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5" name="Google Shape;6595;p8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96" name="Google Shape;659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7" name="Google Shape;659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8" name="Google Shape;659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9" name="Google Shape;659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00" name="Google Shape;6600;p8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1" name="Google Shape;6601;p86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2" name="Google Shape;6602;p86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3" name="Google Shape;6603;p8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4" name="Google Shape;6604;p8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5" name="Google Shape;6605;p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6" name="Google Shape;6606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7" name="Google Shape;6607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Cover">
  <p:cSld name="52_Cover"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p86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0" name="Google Shape;6610;p86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1" name="Google Shape;6611;p86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12" name="Google Shape;6612;p8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13" name="Google Shape;6613;p8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14" name="Google Shape;6614;p8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8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16" name="Google Shape;6616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" name="Google Shape;663;p1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4" name="Google Shape;664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7" name="Google Shape;667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8" name="Google Shape;668;p1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" name="Google Shape;669;p1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Divider">
  <p:cSld name="51_Divider">
    <p:bg>
      <p:bgPr>
        <a:solidFill>
          <a:schemeClr val="lt2"/>
        </a:solidFill>
        <a:effectLst/>
      </p:bgPr>
    </p:bg>
    <p:spTree>
      <p:nvGrpSpPr>
        <p:cNvPr id="1" name="Shape 6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8" name="Google Shape;6618;p86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19" name="Google Shape;6619;p8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8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8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22" name="Google Shape;662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23" name="Google Shape;6623;p86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4" name="Google Shape;6624;p86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1">
    <p:spTree>
      <p:nvGrpSpPr>
        <p:cNvPr id="1" name="Shape 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6" name="Google Shape;6626;p8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27" name="Google Shape;6627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8" name="Google Shape;6628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9" name="Google Shape;6629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0" name="Google Shape;6630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31" name="Google Shape;6631;p8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2" name="Google Shape;6632;p86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33" name="Google Shape;6633;p86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4" name="Google Shape;6634;p86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35" name="Google Shape;6635;p86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6" name="Google Shape;6636;p8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7" name="Google Shape;6637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8" name="Google Shape;6638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Cover">
  <p:cSld name="53_Cover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7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1" name="Google Shape;6641;p87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7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43" name="Google Shape;6643;p87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44" name="Google Shape;6644;p8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45" name="Google Shape;6645;p8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8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47" name="Google Shape;6647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Divider">
  <p:cSld name="52_Divider">
    <p:bg>
      <p:bgPr>
        <a:solidFill>
          <a:schemeClr val="lt2"/>
        </a:solidFill>
        <a:effectLst/>
      </p:bgPr>
    </p:bg>
    <p:spTree>
      <p:nvGrpSpPr>
        <p:cNvPr id="1" name="Shape 6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9" name="Google Shape;6649;p8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50" name="Google Shape;6650;p8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8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8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53" name="Google Shape;6653;p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54" name="Google Shape;6654;p87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5" name="Google Shape;6655;p87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2">
    <p:spTree>
      <p:nvGrpSpPr>
        <p:cNvPr id="1" name="Shape 6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7" name="Google Shape;6657;p8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58" name="Google Shape;6658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59" name="Google Shape;6659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60" name="Google Shape;6660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1" name="Google Shape;6661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62" name="Google Shape;6662;p8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3" name="Google Shape;6663;p87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64" name="Google Shape;6664;p87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5" name="Google Shape;6665;p8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66" name="Google Shape;6666;p8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7" name="Google Shape;6667;p8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8" name="Google Shape;6668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9" name="Google Shape;6669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Cover">
  <p:cSld name="54_Cover">
    <p:spTree>
      <p:nvGrpSpPr>
        <p:cNvPr id="1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p87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2" name="Google Shape;6672;p87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3" name="Google Shape;6673;p87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74" name="Google Shape;6674;p8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75" name="Google Shape;6675;p8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76" name="Google Shape;6676;p8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8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78" name="Google Shape;6678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Bullets Layout">
  <p:cSld name="20_Title and Bullets Layout"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0" name="Google Shape;6680;p874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1" name="Google Shape;6681;p8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2" name="Google Shape;6682;p8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3" name="Google Shape;6683;p87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684" name="Google Shape;6684;p8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6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" name="Google Shape;6686;p8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687" name="Google Shape;6687;p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688" name="Google Shape;6688;p87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9" name="Google Shape;6689;p875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875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Section | Picture and Copy Layout">
  <p:cSld name="20_Two Section | Picture and Copy Layout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87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3" name="Google Shape;6693;p87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4" name="Google Shape;6694;p87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5" name="Google Shape;6695;p87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6" name="Google Shape;6696;p876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97" name="Google Shape;6697;p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6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9" name="Google Shape;6699;p87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0" name="Google Shape;6700;p87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1" name="Google Shape;6701;p8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02" name="Google Shape;6702;p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3" name="Google Shape;6703;p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704" name="Google Shape;6704;p87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5" name="Google Shape;6705;p8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6" name="Google Shape;6706;p8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707" name="Google Shape;6707;p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" name="Google Shape;671;p1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2" name="Google Shape;672;p1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5" name="Google Shape;675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6" name="Google Shape;676;p14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4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9" name="Google Shape;6709;p878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0" name="Google Shape;6710;p878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1" name="Google Shape;6711;p878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2" name="Google Shape;6712;p878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3" name="Google Shape;6713;p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714" name="Google Shape;6714;p87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7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7" name="Google Shape;6717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8" name="Google Shape;6718;p87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9" name="Google Shape;6719;p87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720" name="Google Shape;672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6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2" name="Google Shape;6722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723" name="Google Shape;6723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724" name="Google Shape;6724;p88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5" name="Google Shape;6725;p88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6" name="Google Shape;6726;p88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6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8" name="Google Shape;6728;p8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9" name="Google Shape;6729;p88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0" name="Google Shape;6730;p88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1" name="Google Shape;6731;p88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8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33" name="Google Shape;6733;p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5" name="Google Shape;6735;p882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6" name="Google Shape;6736;p882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6737" name="Google Shape;6737;p8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38" name="Google Shape;6738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9" name="Google Shape;6739;p8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1" name="Google Shape;6741;p883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2" name="Google Shape;6742;p883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743" name="Google Shape;6743;p883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6744" name="Google Shape;6744;p8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45" name="Google Shape;6745;p8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6" name="Google Shape;6746;p8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6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" name="Google Shape;6748;p88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9" name="Google Shape;6749;p88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50" name="Google Shape;6750;p884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51" name="Google Shape;6751;p88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52" name="Google Shape;6752;p88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3" name="Google Shape;6753;p884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54" name="Google Shape;6754;p884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5" name="Google Shape;6755;p88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756" name="Google Shape;6756;p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6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" name="Google Shape;6758;p8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59" name="Google Shape;6759;p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0" name="Google Shape;6760;p8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1" name="Google Shape;6761;p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2" name="Google Shape;6762;p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3" name="Google Shape;6763;p8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4" name="Google Shape;6764;p8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5" name="Google Shape;6765;p8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6" name="Google Shape;6766;p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7" name="Google Shape;6767;p88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6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9" name="Google Shape;6769;p88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70" name="Google Shape;6770;p8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71" name="Google Shape;6771;p8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72" name="Google Shape;6772;p8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3" name="Google Shape;6773;p8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4" name="Google Shape;6774;p8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75" name="Google Shape;6775;p8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7" name="Google Shape;6777;p88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78" name="Google Shape;6778;p88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79" name="Google Shape;6779;p88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80" name="Google Shape;6780;p8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1" name="Google Shape;6781;p8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82" name="Google Shape;6782;p8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83" name="Google Shape;6783;p8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" name="Google Shape;679;p1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80" name="Google Shape;680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" name="Google Shape;68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" name="Google Shape;68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4" name="Google Shape;684;p15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" name="Google Shape;685;p15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6" name="Google Shape;686;p15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" name="Google Shape;687;p1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8" name="Google Shape;688;p1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" name="Google Shape;689;p1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6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5" name="Google Shape;6785;p888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86" name="Google Shape;6786;p8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87" name="Google Shape;6787;p88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88" name="Google Shape;6788;p8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9" name="Google Shape;6789;p8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0" name="Google Shape;6790;p8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91" name="Google Shape;6791;p8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Cover">
  <p:cSld name="55_Cover">
    <p:spTree>
      <p:nvGrpSpPr>
        <p:cNvPr id="1" name="Shape 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3" name="Google Shape;6793;p88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4" name="Google Shape;6794;p88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5" name="Google Shape;6795;p88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96" name="Google Shape;6796;p88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97" name="Google Shape;6797;p8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798" name="Google Shape;6798;p8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8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00" name="Google Shape;6800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Divider">
  <p:cSld name="53_Divider">
    <p:bg>
      <p:bgPr>
        <a:solidFill>
          <a:schemeClr val="lt2"/>
        </a:solidFill>
        <a:effectLst/>
      </p:bgPr>
    </p:bg>
    <p:spTree>
      <p:nvGrpSpPr>
        <p:cNvPr id="1" name="Shape 6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2" name="Google Shape;6802;p8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803" name="Google Shape;6803;p8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8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8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06" name="Google Shape;6806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07" name="Google Shape;6807;p8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8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3"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8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11" name="Google Shape;6811;p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2" name="Google Shape;6812;p8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3" name="Google Shape;6813;p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4" name="Google Shape;6814;p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15" name="Google Shape;6815;p8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6" name="Google Shape;6816;p89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17" name="Google Shape;6817;p89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8" name="Google Shape;6818;p8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19" name="Google Shape;6819;p8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0" name="Google Shape;6820;p8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1" name="Google Shape;6821;p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2" name="Google Shape;6822;p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Cover">
  <p:cSld name="56_Cover">
    <p:spTree>
      <p:nvGrpSpPr>
        <p:cNvPr id="1" name="Shape 6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4" name="Google Shape;6824;p89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5" name="Google Shape;6825;p89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89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27" name="Google Shape;6827;p8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28" name="Google Shape;6828;p89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29" name="Google Shape;6829;p8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8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31" name="Google Shape;6831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Divider">
  <p:cSld name="54_Divider">
    <p:bg>
      <p:bgPr>
        <a:solidFill>
          <a:schemeClr val="lt2"/>
        </a:solidFill>
        <a:effectLst/>
      </p:bgPr>
    </p:bg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3" name="Google Shape;6833;p8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834" name="Google Shape;6834;p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37" name="Google Shape;6837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38" name="Google Shape;6838;p89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9" name="Google Shape;6839;p89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4">
    <p:spTree>
      <p:nvGrpSpPr>
        <p:cNvPr id="1" name="Shape 6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1" name="Google Shape;6841;p8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42" name="Google Shape;6842;p8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3" name="Google Shape;6843;p8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4" name="Google Shape;6844;p8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5" name="Google Shape;6845;p8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46" name="Google Shape;6846;p8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7" name="Google Shape;6847;p89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48" name="Google Shape;6848;p89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50" name="Google Shape;6850;p8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1" name="Google Shape;6851;p8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2" name="Google Shape;6852;p8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3" name="Google Shape;6853;p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4">
    <p:bg>
      <p:bgPr>
        <a:solidFill>
          <a:schemeClr val="lt1"/>
        </a:solidFill>
        <a:effectLst/>
      </p:bgPr>
    </p:bg>
    <p:spTree>
      <p:nvGrpSpPr>
        <p:cNvPr id="1" name="Shape 6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5" name="Google Shape;6855;p89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6" name="Google Shape;6856;p89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857" name="Google Shape;6857;p8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858" name="Google Shape;6858;p897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859" name="Google Shape;6859;p8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860" name="Google Shape;6860;p897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1" name="Google Shape;6861;p897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2" name="Google Shape;6862;p897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3" name="Google Shape;686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4" name="Google Shape;6864;p8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865" name="Google Shape;6865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5">
    <p:spTree>
      <p:nvGrpSpPr>
        <p:cNvPr id="1" name="Shape 6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7" name="Google Shape;6867;p8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68" name="Google Shape;6868;p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9" name="Google Shape;6869;p8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70" name="Google Shape;6870;p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6871;p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2" name="Google Shape;6872;p8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3" name="Google Shape;6873;p89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4" name="Google Shape;6874;p89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6" name="Google Shape;6876;p8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7" name="Google Shape;6877;p8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8" name="Google Shape;6878;p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9" name="Google Shape;6879;p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Cover">
  <p:cSld name="57_Cover">
    <p:spTree>
      <p:nvGrpSpPr>
        <p:cNvPr id="1" name="Shape 6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" name="Google Shape;6881;p89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2" name="Google Shape;6882;p89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3" name="Google Shape;6883;p89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84" name="Google Shape;6884;p8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85" name="Google Shape;6885;p8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86" name="Google Shape;6886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8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88" name="Google Shape;6888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1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" name="Google Shape;696;p1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" name="Google Shape;69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" name="Google Shape;69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9" name="Google Shape;699;p1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0" name="Google Shape;70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" name="Google Shape;70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" name="Google Shape;70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4" name="Google Shape;704;p1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6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0" name="Google Shape;6890;p90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1" name="Google Shape;6891;p9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2" name="Google Shape;6892;p90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3" name="Google Shape;6893;p9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94" name="Google Shape;6894;p9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5" name="Google Shape;6895;p9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96" name="Google Shape;6896;p9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97" name="Google Shape;6897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8" name="Google Shape;6898;p9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9" name="Google Shape;6899;p9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0" name="Google Shape;6900;p9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01" name="Google Shape;6901;p9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3" name="Google Shape;6903;p9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904" name="Google Shape;6904;p9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9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9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07" name="Google Shape;6907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08" name="Google Shape;6908;p90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9" name="Google Shape;6909;p90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2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1" name="Google Shape;6911;p9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12" name="Google Shape;6912;p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3" name="Google Shape;6913;p9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14" name="Google Shape;6914;p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5" name="Google Shape;6915;p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16" name="Google Shape;6916;p9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7" name="Google Shape;6917;p9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8" name="Google Shape;6918;p9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9" name="Google Shape;6919;p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0" name="Google Shape;6920;p90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5">
    <p:bg>
      <p:bgPr>
        <a:solidFill>
          <a:schemeClr val="lt1"/>
        </a:solidFill>
        <a:effectLst/>
      </p:bgPr>
    </p:bg>
    <p:spTree>
      <p:nvGrpSpPr>
        <p:cNvPr id="1" name="Shape 6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" name="Google Shape;6922;p90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3" name="Google Shape;6923;p90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924" name="Google Shape;6924;p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5" name="Google Shape;6925;p90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926" name="Google Shape;6926;p90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90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8" name="Google Shape;6928;p90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9" name="Google Shape;6929;p90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0" name="Google Shape;6930;p9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9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932" name="Google Shape;6932;p9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2_Quotation">
  <p:cSld name="92_Quotation">
    <p:spTree>
      <p:nvGrpSpPr>
        <p:cNvPr id="1" name="Shape 6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4" name="Google Shape;6934;p9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5" name="Google Shape;6935;p9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6" name="Google Shape;6936;p9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7" name="Google Shape;6937;p9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8" name="Google Shape;6938;p9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9" name="Google Shape;6939;p9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40" name="Google Shape;6940;p9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1" name="Google Shape;6941;p9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2" name="Google Shape;6942;p9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3" name="Google Shape;6943;p9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4" name="Google Shape;6944;p9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45" name="Google Shape;6945;p9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3_Quotation">
  <p:cSld name="93_Quotation"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7" name="Google Shape;6947;p9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8" name="Google Shape;6948;p9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49" name="Google Shape;6949;p9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0" name="Google Shape;6950;p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1" name="Google Shape;6951;p9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2" name="Google Shape;6952;p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3" name="Google Shape;6953;p9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4" name="Google Shape;6954;p9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5" name="Google Shape;6955;p9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6" name="Google Shape;6956;p9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7" name="Google Shape;6957;p9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58" name="Google Shape;6958;p9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6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0" name="Google Shape;6960;p9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1" name="Google Shape;6961;p9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2" name="Google Shape;6962;p9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3" name="Google Shape;6963;p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4" name="Google Shape;6964;p9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5" name="Google Shape;6965;p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6" name="Google Shape;6966;p9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7" name="Google Shape;6967;p9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8" name="Google Shape;6968;p9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69" name="Google Shape;6969;p9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0" name="Google Shape;6970;p9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71" name="Google Shape;6971;p9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6">
    <p:spTree>
      <p:nvGrpSpPr>
        <p:cNvPr id="1" name="Shape 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" name="Google Shape;6973;p9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4" name="Google Shape;6974;p9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5" name="Google Shape;6975;p9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6" name="Google Shape;6976;p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7" name="Google Shape;6977;p9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8" name="Google Shape;6978;p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79" name="Google Shape;6979;p9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0" name="Google Shape;6980;p9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1" name="Google Shape;6981;p9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82" name="Google Shape;6982;p9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3" name="Google Shape;6983;p9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84" name="Google Shape;6984;p9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6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6" name="Google Shape;6986;p9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7" name="Google Shape;6987;p9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9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89" name="Google Shape;6989;p9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90" name="Google Shape;6990;p9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91" name="Google Shape;6991;p9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9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93" name="Google Shape;6993;p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6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5" name="Google Shape;6995;p9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96" name="Google Shape;6996;p9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9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9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99" name="Google Shape;6999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0" name="Google Shape;7000;p9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1" name="Google Shape;7001;p9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6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" name="Google Shape;65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" name="Google Shape;66;p6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" name="Google Shape;67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" name="Google Shape;69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" name="Google Shape;706;p1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7" name="Google Shape;707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" name="Google Shape;708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" name="Google Shape;709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1" name="Google Shape;711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" name="Google Shape;714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" name="Google Shape;715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3" name="Google Shape;7003;p9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04" name="Google Shape;7004;p9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05" name="Google Shape;7005;p9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006" name="Google Shape;7006;p9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9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08" name="Google Shape;7008;p9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009" name="Google Shape;7009;p9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0">
    <p:spTree>
      <p:nvGrpSpPr>
        <p:cNvPr id="1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1" name="Google Shape;7011;p9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2" name="Google Shape;7012;p9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3" name="Google Shape;7013;p9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4" name="Google Shape;7014;p9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5" name="Google Shape;7015;p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6" name="Google Shape;7016;p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7" name="Google Shape;7017;p9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18" name="Google Shape;7018;p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9" name="Google Shape;7019;p9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0" name="Google Shape;7020;p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1" name="Google Shape;7021;p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22" name="Google Shape;7022;p9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7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4" name="Google Shape;7024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5" name="Google Shape;7025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6" name="Google Shape;7026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7" name="Google Shape;7027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8" name="Google Shape;7028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29" name="Google Shape;7029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0" name="Google Shape;7030;p9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1" name="Google Shape;7031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2" name="Google Shape;7032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3" name="Google Shape;7033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7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5" name="Google Shape;7035;p9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6" name="Google Shape;7036;p9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37" name="Google Shape;7037;p9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8" name="Google Shape;7038;p9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9" name="Google Shape;7039;p9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0" name="Google Shape;7040;p9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1" name="Google Shape;7041;p9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42" name="Google Shape;7042;p9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3" name="Google Shape;7043;p9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4" name="Google Shape;7044;p9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5" name="Google Shape;7045;p9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6"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7" name="Google Shape;7047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8" name="Google Shape;7048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9" name="Google Shape;7049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0" name="Google Shape;7050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1" name="Google Shape;7051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52" name="Google Shape;7052;p9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3" name="Google Shape;7053;p9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54" name="Google Shape;7054;p9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5" name="Google Shape;7055;p9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56" name="Google Shape;7056;p9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7" name="Google Shape;7057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8" name="Google Shape;7058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9" name="Google Shape;7059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7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1" name="Google Shape;7061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2" name="Google Shape;7062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3" name="Google Shape;7063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4" name="Google Shape;7064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5" name="Google Shape;7065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66" name="Google Shape;7066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7" name="Google Shape;7067;p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8" name="Google Shape;7068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9" name="Google Shape;7069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1" name="Google Shape;7071;p9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72" name="Google Shape;7072;p9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9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74" name="Google Shape;7074;p9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5" name="Google Shape;7075;p9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6" name="Google Shape;7076;p9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77" name="Google Shape;7077;p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78" name="Google Shape;7078;p9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1" name="Google Shape;7081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2" name="Google Shape;7082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3" name="Google Shape;7083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84" name="Google Shape;7084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5" name="Google Shape;7085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6" name="Google Shape;7086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7" name="Google Shape;7087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7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9" name="Google Shape;7089;p9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90" name="Google Shape;7090;p9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9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9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093" name="Google Shape;7093;p9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94" name="Google Shape;7094;p9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5" name="Google Shape;7095;p9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p9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98" name="Google Shape;7098;p9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99" name="Google Shape;7099;p9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00" name="Google Shape;7100;p9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9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02" name="Google Shape;7102;p9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03" name="Google Shape;7103;p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9" name="Google Shape;719;p1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0" name="Google Shape;720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" name="Google Shape;721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" name="Google Shape;722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24" name="Google Shape;724;p1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" name="Google Shape;725;p1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" name="Google Shape;726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" name="Google Shape;727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1">
    <p:spTree>
      <p:nvGrpSpPr>
        <p:cNvPr id="1" name="Shape 7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5" name="Google Shape;710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6" name="Google Shape;710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7" name="Google Shape;710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8" name="Google Shape;710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9" name="Google Shape;710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0" name="Google Shape;711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11" name="Google Shape;711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12" name="Google Shape;711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13" name="Google Shape;711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4" name="Google Shape;711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5" name="Google Shape;711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116" name="Google Shape;711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7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8" name="Google Shape;7118;p9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19" name="Google Shape;7119;p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0" name="Google Shape;7120;p9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21" name="Google Shape;7121;p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2" name="Google Shape;7122;p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23" name="Google Shape;7123;p9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4" name="Google Shape;7124;p9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25" name="Google Shape;7125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26" name="Google Shape;7126;p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27" name="Google Shape;7127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7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0" name="Google Shape;7130;p9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31" name="Google Shape;7131;p9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2" name="Google Shape;7132;p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3" name="Google Shape;7133;p9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4" name="Google Shape;7134;p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5" name="Google Shape;7135;p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36" name="Google Shape;7136;p9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7" name="Google Shape;7137;p9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8" name="Google Shape;7138;p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9" name="Google Shape;7139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7">
    <p:spTree>
      <p:nvGrpSpPr>
        <p:cNvPr id="1" name="Shape 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1" name="Google Shape;7141;p9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2" name="Google Shape;7142;p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3" name="Google Shape;7143;p9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4" name="Google Shape;7144;p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5" name="Google Shape;7145;p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46" name="Google Shape;7146;p9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7" name="Google Shape;7147;p9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48" name="Google Shape;7148;p9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9" name="Google Shape;7149;p9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0" name="Google Shape;7150;p9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1" name="Google Shape;7151;p9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52" name="Google Shape;7152;p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3" name="Google Shape;7153;p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7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9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9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9" name="Google Shape;7159;p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60" name="Google Shape;7160;p9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2" name="Google Shape;7162;p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3" name="Google Shape;7163;p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7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5" name="Google Shape;7165;p9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166" name="Google Shape;7166;p9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9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68" name="Google Shape;7168;p9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9" name="Google Shape;7169;p9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0" name="Google Shape;7170;p9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71" name="Google Shape;7171;p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72" name="Google Shape;7172;p9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7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Google Shape;7174;p9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9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9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77" name="Google Shape;7177;p9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8" name="Google Shape;7178;p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9" name="Google Shape;7179;p9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0" name="Google Shape;7180;p9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1" name="Google Shape;7181;p9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4_Quotation">
  <p:cSld name="104_Quotation">
    <p:spTree>
      <p:nvGrpSpPr>
        <p:cNvPr id="1" name="Shape 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3" name="Google Shape;7183;p9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4" name="Google Shape;7184;p9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5" name="Google Shape;7185;p9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9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7" name="Google Shape;7187;p9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8" name="Google Shape;7188;p9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89" name="Google Shape;7189;p9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0" name="Google Shape;7190;p9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1" name="Google Shape;7191;p9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2" name="Google Shape;7192;p9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3" name="Google Shape;7193;p9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194" name="Google Shape;7194;p9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7">
    <p:spTree>
      <p:nvGrpSpPr>
        <p:cNvPr id="1" name="Shape 7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6" name="Google Shape;7196;p9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7" name="Google Shape;7197;p9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9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9" name="Google Shape;7199;p9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0" name="Google Shape;7200;p9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1" name="Google Shape;7201;p9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2" name="Google Shape;7202;p9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03" name="Google Shape;7203;p9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4" name="Google Shape;7204;p9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5" name="Google Shape;7205;p9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6" name="Google Shape;7206;p9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07" name="Google Shape;7207;p9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2">
    <p:spTree>
      <p:nvGrpSpPr>
        <p:cNvPr id="1" name="Shape 7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9" name="Google Shape;7209;p9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0" name="Google Shape;7210;p9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1" name="Google Shape;7211;p9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2" name="Google Shape;7212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3" name="Google Shape;7213;p9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4" name="Google Shape;7214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15" name="Google Shape;7215;p9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6" name="Google Shape;7216;p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7" name="Google Shape;7217;p9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8" name="Google Shape;7218;p9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9" name="Google Shape;7219;p9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20" name="Google Shape;7220;p9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9" name="Google Shape;729;p155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30" name="Google Shape;730;p1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2" name="Google Shape;732;p15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155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" name="Google Shape;734;p155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5" name="Google Shape;735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6" name="Google Shape;736;p15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2" name="Google Shape;7222;p9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3" name="Google Shape;7223;p9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4" name="Google Shape;7224;p9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5" name="Google Shape;7225;p9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6" name="Google Shape;7226;p9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27" name="Google Shape;7227;p9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8" name="Google Shape;7228;p9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9" name="Google Shape;7229;p9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0" name="Google Shape;7230;p9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1" name="Google Shape;7231;p9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6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9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4" name="Google Shape;7234;p9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35" name="Google Shape;7235;p9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236" name="Google Shape;7236;p9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7" name="Google Shape;7237;p9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3">
    <p:spTree>
      <p:nvGrpSpPr>
        <p:cNvPr id="1" name="Shape 7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" name="Google Shape;7239;p9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0" name="Google Shape;7240;p9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1" name="Google Shape;7241;p9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2" name="Google Shape;7242;p9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43" name="Google Shape;724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5" name="Google Shape;7245;p9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46" name="Google Shape;7246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47" name="Google Shape;7247;p9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8" name="Google Shape;7248;p9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9" name="Google Shape;7249;p9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3">
    <p:spTree>
      <p:nvGrpSpPr>
        <p:cNvPr id="1" name="Shape 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1" name="Google Shape;7251;p9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2" name="Google Shape;7252;p9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3" name="Google Shape;7253;p93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4" name="Google Shape;7254;p93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5" name="Google Shape;7255;p93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56" name="Google Shape;7256;p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7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8" name="Google Shape;7258;p93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9" name="Google Shape;7259;p9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0" name="Google Shape;7260;p9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1" name="Google Shape;7261;p93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62" name="Google Shape;7262;p9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7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4" name="Google Shape;7264;p9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65" name="Google Shape;7265;p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66" name="Google Shape;7266;p9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7" name="Google Shape;7267;p93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8" name="Google Shape;7268;p93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7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" name="Google Shape;7270;p9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1" name="Google Shape;7271;p9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2" name="Google Shape;7272;p93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3" name="Google Shape;7273;p93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93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5" name="Google Shape;7275;p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7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7" name="Google Shape;7277;p93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8" name="Google Shape;7278;p9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9" name="Google Shape;7279;p9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0" name="Google Shape;7280;p93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81" name="Google Shape;728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 2">
    <p:spTree>
      <p:nvGrpSpPr>
        <p:cNvPr id="1" name="Shape 7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3" name="Google Shape;7283;p9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84" name="Google Shape;7284;p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85" name="Google Shape;7285;p9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6" name="Google Shape;7286;p9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7" name="Google Shape;7287;p9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Google Shape;738;p15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9" name="Google Shape;739;p1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0" name="Google Shape;740;p15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41" name="Google Shape;741;p1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3" name="Google Shape;743;p1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44" name="Google Shape;744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7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9" name="Google Shape;7289;p9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0" name="Google Shape;7290;p9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1" name="Google Shape;7291;p9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2" name="Google Shape;7292;p9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3" name="Google Shape;7293;p9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94" name="Google Shape;7294;p9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1_Quotation">
  <p:cSld name="111_Quotation">
    <p:spTree>
      <p:nvGrpSpPr>
        <p:cNvPr id="1" name="Shape 7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6" name="Google Shape;7296;p9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7" name="Google Shape;7297;p9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8" name="Google Shape;7298;p9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9" name="Google Shape;7299;p9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0" name="Google Shape;7300;p9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1" name="Google Shape;7301;p9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02" name="Google Shape;7302;p9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3" name="Google Shape;7303;p9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4" name="Google Shape;7304;p9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5" name="Google Shape;7305;p9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6" name="Google Shape;7306;p9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07" name="Google Shape;7307;p9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3">
    <p:spTree>
      <p:nvGrpSpPr>
        <p:cNvPr id="1" name="Shape 7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9" name="Google Shape;7309;p9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0" name="Google Shape;7310;p9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1" name="Google Shape;7311;p9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2" name="Google Shape;7312;p9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3" name="Google Shape;7313;p9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4" name="Google Shape;7314;p9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15" name="Google Shape;7315;p9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16" name="Google Shape;7316;p9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7" name="Google Shape;7317;p9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8" name="Google Shape;7318;p9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9" name="Google Shape;7319;p9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20" name="Google Shape;7320;p9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0">
    <p:spTree>
      <p:nvGrpSpPr>
        <p:cNvPr id="1" name="Shape 7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2" name="Google Shape;7322;p9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3" name="Google Shape;7323;p9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4" name="Google Shape;7324;p9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5" name="Google Shape;7325;p9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p9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27" name="Google Shape;7327;p9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8" name="Google Shape;7328;p9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9" name="Google Shape;7329;p9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0" name="Google Shape;7330;p9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1" name="Google Shape;7331;p9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8">
    <p:spTree>
      <p:nvGrpSpPr>
        <p:cNvPr id="1" name="Shape 7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3" name="Google Shape;7333;p9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4" name="Google Shape;7334;p9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35" name="Google Shape;7335;p9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36" name="Google Shape;7336;p9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7" name="Google Shape;7337;p9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38" name="Google Shape;7338;p9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p9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40" name="Google Shape;7340;p9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1" name="Google Shape;7341;p9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2" name="Google Shape;7342;p9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3" name="Google Shape;7343;p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8">
    <p:spTree>
      <p:nvGrpSpPr>
        <p:cNvPr id="1" name="Shape 7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5" name="Google Shape;7345;p9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6" name="Google Shape;7346;p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7" name="Google Shape;7347;p9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8" name="Google Shape;7348;p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50" name="Google Shape;7350;p9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9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2" name="Google Shape;7352;p9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3" name="Google Shape;7353;p9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4" name="Google Shape;7354;p9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5" name="Google Shape;7355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6" name="Google Shape;7356;p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7" name="Google Shape;7357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8">
    <p:spTree>
      <p:nvGrpSpPr>
        <p:cNvPr id="1" name="Shape 7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9" name="Google Shape;7359;p9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0" name="Google Shape;7360;p9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1" name="Google Shape;7361;p9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2" name="Google Shape;7362;p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3" name="Google Shape;7363;p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64" name="Google Shape;7364;p9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5" name="Google Shape;7365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6" name="Google Shape;7366;p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7" name="Google Shape;7367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9" name="Google Shape;7369;p9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70" name="Google Shape;7370;p9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9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72" name="Google Shape;7372;p9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3" name="Google Shape;7373;p9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4" name="Google Shape;7374;p9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75" name="Google Shape;7375;p9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76" name="Google Shape;7376;p9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8">
    <p:spTree>
      <p:nvGrpSpPr>
        <p:cNvPr id="1" name="Shape 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8" name="Google Shape;7378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9" name="Google Shape;7379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80" name="Google Shape;7380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81" name="Google Shape;7381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82" name="Google Shape;7382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3" name="Google Shape;7383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4" name="Google Shape;7384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5" name="Google Shape;7385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95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8" name="Google Shape;7388;p95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95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95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1" name="Google Shape;7391;p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392" name="Google Shape;7392;p95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" name="Google Shape;746;p1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47" name="Google Shape;747;p1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" name="Google Shape;748;p1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9" name="Google Shape;749;p1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1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1" name="Google Shape;751;p16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16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" name="Google Shape;753;p16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" name="Google Shape;754;p1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5" name="Google Shape;755;p1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" name="Google Shape;756;p1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7" name="Google Shape;757;p1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" name="Google Shape;758;p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4" name="Google Shape;7394;p95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395" name="Google Shape;7395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96" name="Google Shape;7396;p95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7397" name="Google Shape;7397;p95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98" name="Google Shape;7398;p951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399" name="Google Shape;7399;p95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0" name="Google Shape;7400;p95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1" name="Google Shape;7401;p95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2" name="Google Shape;7402;p95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7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" name="Google Shape;7404;p952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5" name="Google Shape;7405;p952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952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952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8" name="Google Shape;7408;p9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409" name="Google Shape;7409;p95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5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1" name="Google Shape;7411;p9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2" name="Google Shape;7412;p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3" name="Google Shape;7413;p9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4" name="Google Shape;7414;p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5" name="Google Shape;7415;p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6" name="Google Shape;7416;p9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7" name="Google Shape;7417;p9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8" name="Google Shape;7418;p9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9" name="Google Shape;7419;p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0" name="Google Shape;7420;p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7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2" name="Google Shape;7422;p9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423" name="Google Shape;7423;p9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24" name="Google Shape;7424;p9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425" name="Google Shape;7425;p9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6" name="Google Shape;7426;p9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27" name="Google Shape;7427;p9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428" name="Google Shape;7428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7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30" name="Google Shape;7430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31" name="Google Shape;7431;p9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7432" name="Google Shape;7432;p95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5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6">
    <p:spTree>
      <p:nvGrpSpPr>
        <p:cNvPr id="1" name="Shape 7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35" name="Google Shape;7435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36" name="Google Shape;7436;p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7" name="Google Shape;7437;p9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38" name="Google Shape;7438;p956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7">
    <p:spTree>
      <p:nvGrpSpPr>
        <p:cNvPr id="1" name="Shape 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0" name="Google Shape;7440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41" name="Google Shape;7441;p9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9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43" name="Google Shape;7443;p95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p9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6" name="Google Shape;7446;p9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7" name="Google Shape;7447;p9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8" name="Google Shape;7448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9" name="Google Shape;7449;p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0" name="Google Shape;7450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51" name="Google Shape;7451;p9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52" name="Google Shape;7452;p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53" name="Google Shape;7453;p9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54" name="Google Shape;7454;p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5" name="Google Shape;7455;p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456" name="Google Shape;7456;p9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7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58" name="Google Shape;7458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7459" name="Google Shape;7459;p95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0" name="Google Shape;74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61" name="Google Shape;7461;p95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7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63" name="Google Shape;7463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64" name="Google Shape;7464;p9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65" name="Google Shape;7465;p96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6" name="Google Shape;7466;p96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1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1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" name="Google Shape;762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1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" name="Google Shape;766;p1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7" name="Google Shape;767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" name="Google Shape;768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9" name="Google Shape;769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71" name="Google Shape;771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68" name="Google Shape;7468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469" name="Google Shape;7469;p9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0" name="Google Shape;7470;p9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71" name="Google Shape;7471;p96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7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3" name="Google Shape;747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4" name="Google Shape;7474;p9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75" name="Google Shape;7475;p96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6" name="Google Shape;7476;p96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8" name="Google Shape;7478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9" name="Google Shape;7479;p96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80" name="Google Shape;7480;p963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1" name="Google Shape;7481;p963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7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3" name="Google Shape;7483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4" name="Google Shape;7484;p96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85" name="Google Shape;7485;p96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6" name="Google Shape;7486;p96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2">
    <p:spTree>
      <p:nvGrpSpPr>
        <p:cNvPr id="1" name="Shape 7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8" name="Google Shape;7488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9" name="Google Shape;7489;p9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90" name="Google Shape;7490;p96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1" name="Google Shape;7491;p96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7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93" name="Google Shape;7493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4" name="Google Shape;7494;p96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95" name="Google Shape;7495;p96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6" name="Google Shape;7496;p96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7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98" name="Google Shape;7498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9" name="Google Shape;7499;p96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500" name="Google Shape;7500;p96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1" name="Google Shape;7501;p96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7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03" name="Google Shape;7503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4" name="Google Shape;7504;p9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505" name="Google Shape;7505;p96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6" name="Google Shape;7506;p968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7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08" name="Google Shape;750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509" name="Google Shape;7509;p96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0" name="Google Shape;7510;p96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1" name="Google Shape;7511;p96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7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13" name="Google Shape;7513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14" name="Google Shape;7514;p9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" name="Google Shape;773;p1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74" name="Google Shape;774;p1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77" name="Google Shape;777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78" name="Google Shape;778;p1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" name="Google Shape;7516;p97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17" name="Google Shape;7517;p9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18" name="Google Shape;7518;p97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519" name="Google Shape;7519;p9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0" name="Google Shape;7520;p9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21" name="Google Shape;7521;p9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22" name="Google Shape;7522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 2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97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97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6" name="Google Shape;7526;p97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7" name="Google Shape;7527;p97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7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31" name="Google Shape;7531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7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3" name="Google Shape;7533;p97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7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 2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7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7" name="Google Shape;7537;p9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8" name="Google Shape;7538;p97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7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7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75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4" name="Google Shape;7544;p975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7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6" name="Google Shape;7546;p97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7" name="Google Shape;7547;p9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548" name="Google Shape;7548;p97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7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0" name="Google Shape;7550;p97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51" name="Google Shape;7551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52" name="Google Shape;7552;p9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53" name="Google Shape;7553;p9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54" name="Google Shape;7554;p9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55" name="Google Shape;7555;p97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6" name="Google Shape;7556;p9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7" name="Google Shape;7557;p97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58" name="Google Shape;7558;p9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59" name="Google Shape;7559;p97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2">
    <p:spTree>
      <p:nvGrpSpPr>
        <p:cNvPr id="1" name="Shape 7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1" name="Google Shape;7561;p97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62" name="Google Shape;7562;p9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63" name="Google Shape;7563;p97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564" name="Google Shape;7564;p9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5" name="Google Shape;7565;p9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66" name="Google Shape;7566;p9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567" name="Google Shape;7567;p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reaker-4">
  <p:cSld name="8_Breaker-4">
    <p:spTree>
      <p:nvGrpSpPr>
        <p:cNvPr id="1" name="Shape 7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69" name="Google Shape;7569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570" name="Google Shape;7570;p97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571" name="Google Shape;7571;p978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2" name="Google Shape;7572;p978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5_Title Slide">
  <p:cSld name="15_Title Slide">
    <p:spTree>
      <p:nvGrpSpPr>
        <p:cNvPr id="1" name="Shape 7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Google Shape;7574;p988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75" name="Google Shape;7575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576" name="Google Shape;7576;p988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7577" name="Google Shape;7577;p98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78" name="Google Shape;7578;p988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579" name="Google Shape;7579;p988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0" name="Google Shape;7580;p988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1" name="Google Shape;7581;p98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2" name="Google Shape;7582;p98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able of Content">
  <p:cSld name="7_Table of Content">
    <p:spTree>
      <p:nvGrpSpPr>
        <p:cNvPr id="1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p989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5" name="Google Shape;7585;p989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6" name="Google Shape;7586;p989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7" name="Google Shape;7587;p989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8" name="Google Shape;7588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589" name="Google Shape;7589;p98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6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16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" name="Google Shape;783;p1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" name="Google Shape;784;p1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5" name="Google Shape;78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6" name="Google Shape;78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7" name="Google Shape;787;p1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8" name="Google Shape;78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" name="Google Shape;78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0" name="Google Shape;79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2" name="Google Shape;792;p1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Bullets Layout">
  <p:cSld name="40_Title and Bullets Layout">
    <p:spTree>
      <p:nvGrpSpPr>
        <p:cNvPr id="1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p99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99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3" name="Google Shape;7593;p99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4" name="Google Shape;7594;p99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95" name="Google Shape;7595;p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Title and Content">
  <p:cSld name="84_Title and Content">
    <p:spTree>
      <p:nvGrpSpPr>
        <p:cNvPr id="1" name="Shape 7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7" name="Google Shape;7597;p99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98" name="Google Shape;7598;p9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9" name="Google Shape;7599;p99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0" name="Google Shape;7600;p99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1" name="Google Shape;7601;p99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wo Section | Picture and Copy Layout">
  <p:cSld name="40_Two Section | Picture and Copy Layout">
    <p:spTree>
      <p:nvGrpSpPr>
        <p:cNvPr id="1" name="Shape 7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3" name="Google Shape;7603;p99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4" name="Google Shape;7604;p99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5" name="Google Shape;7605;p99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6" name="Google Shape;7606;p99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7" name="Google Shape;7607;p99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08" name="Google Shape;7608;p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3">
    <p:spTree>
      <p:nvGrpSpPr>
        <p:cNvPr id="1" name="Shape 7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0" name="Google Shape;7610;p9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1" name="Google Shape;7611;p99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612" name="Google Shape;7612;p99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3" name="Google Shape;7613;p99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2"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p994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6" name="Google Shape;7616;p994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7" name="Google Shape;7617;p994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8" name="Google Shape;7618;p994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9" name="Google Shape;7619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620" name="Google Shape;7620;p99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7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2" name="Google Shape;7622;p995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3" name="Google Shape;7623;p995"/>
          <p:cNvSpPr txBox="1"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624" name="Google Shape;7624;p9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625" name="Google Shape;7625;p9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6" name="Google Shape;7626;p9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" name="Google Shape;7628;p996"/>
          <p:cNvSpPr txBox="1">
            <a:spLocks noGrp="1"/>
          </p:cNvSpPr>
          <p:nvPr>
            <p:ph type="title"/>
          </p:nvPr>
        </p:nvSpPr>
        <p:spPr>
          <a:xfrm>
            <a:off x="609606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9" name="Google Shape;7629;p996"/>
          <p:cNvSpPr txBox="1">
            <a:spLocks noGrp="1"/>
          </p:cNvSpPr>
          <p:nvPr>
            <p:ph type="body" idx="1"/>
          </p:nvPr>
        </p:nvSpPr>
        <p:spPr>
          <a:xfrm>
            <a:off x="4766735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630" name="Google Shape;7630;p996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631" name="Google Shape;7631;p9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632" name="Google Shape;7632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3" name="Google Shape;7633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EVERYDAY - CONTENT ONLY">
  <p:cSld name="6_EVERYDAY - CONTENT ONLY">
    <p:spTree>
      <p:nvGrpSpPr>
        <p:cNvPr id="1" name="Shape 7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5" name="Google Shape;7635;p99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6" name="Google Shape;7636;p99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637" name="Google Shape;7637;p99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8" name="Google Shape;7638;p99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639" name="Google Shape;7639;p99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0" name="Google Shape;7640;p99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41" name="Google Shape;7641;p99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2" name="Google Shape;7642;p997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643" name="Google Shape;7643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5" name="Google Shape;7645;p14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46" name="Google Shape;7646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7" name="Google Shape;7647;p1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48" name="Google Shape;7648;p1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9" name="Google Shape;7649;p1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50" name="Google Shape;7650;p14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1" name="Google Shape;7651;p14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2" name="Google Shape;7652;p14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3" name="Google Shape;7653;p1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4" name="Google Shape;7654;p147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7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6" name="Google Shape;7656;p147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57" name="Google Shape;7657;p14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58" name="Google Shape;7658;p147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59" name="Google Shape;7659;p14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0" name="Google Shape;7660;p14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61" name="Google Shape;7661;p14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62" name="Google Shape;7662;p1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166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" name="Google Shape;795;p166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96" name="Google Shape;796;p166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797" name="Google Shape;797;p16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6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99" name="Google Shape;799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7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4" name="Google Shape;7664;p147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65" name="Google Shape;7665;p14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66" name="Google Shape;7666;p147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67" name="Google Shape;7667;p14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8" name="Google Shape;7668;p14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69" name="Google Shape;7669;p14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70" name="Google Shape;7670;p1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7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2" name="Google Shape;7672;p147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147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4" name="Google Shape;7674;p147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5" name="Google Shape;7675;p147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6" name="Google Shape;7676;p1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 2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Google Shape;7678;p147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679" name="Google Shape;7679;p14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0" name="Google Shape;7680;p147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1" name="Google Shape;7681;p147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2" name="Google Shape;7682;p147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7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4" name="Google Shape;7684;p148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5" name="Google Shape;7685;p148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6" name="Google Shape;7686;p148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7" name="Google Shape;7687;p148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5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8" name="Google Shape;7688;p148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89" name="Google Shape;7689;p1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3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148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92" name="Google Shape;7692;p14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93" name="Google Shape;7693;p148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94" name="Google Shape;7694;p14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5" name="Google Shape;7695;p14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96" name="Google Shape;7696;p14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97" name="Google Shape;7697;p14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EVERYDAY - CONTENT ONLY">
  <p:cSld name="8_EVERYDAY - CONTENT ONLY">
    <p:spTree>
      <p:nvGrpSpPr>
        <p:cNvPr id="1" name="Shape 7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9" name="Google Shape;7699;p148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0" name="Google Shape;7700;p148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01" name="Google Shape;7701;p148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2" name="Google Shape;7702;p148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03" name="Google Shape;7703;p148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4" name="Google Shape;7704;p1482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05" name="Google Shape;7705;p148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6" name="Google Shape;7706;p1482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07" name="Google Shape;7707;p1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 2"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9" name="Google Shape;7709;p14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10" name="Google Shape;7710;p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1" name="Google Shape;7711;p1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12" name="Google Shape;7712;p1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3" name="Google Shape;7713;p1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14" name="Google Shape;7714;p148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5" name="Google Shape;7715;p148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6" name="Google Shape;7716;p14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17" name="Google Shape;7717;p1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18" name="Google Shape;7718;p148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3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148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21" name="Google Shape;7721;p14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22" name="Google Shape;7722;p148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723" name="Google Shape;7723;p14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4" name="Google Shape;7724;p14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25" name="Google Shape;7725;p14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726" name="Google Shape;7726;p1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4">
    <p:spTree>
      <p:nvGrpSpPr>
        <p:cNvPr id="1" name="Shape 7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28" name="Google Shape;7728;p1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29" name="Google Shape;7729;p148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30" name="Google Shape;7730;p148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1" name="Google Shape;7731;p1485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148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734" name="Google Shape;7734;p1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35" name="Google Shape;7735;p148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7736" name="Google Shape;7736;p148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737" name="Google Shape;7737;p148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738" name="Google Shape;7738;p148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9" name="Google Shape;7739;p1486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0" name="Google Shape;7740;p148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1" name="Google Shape;7741;p148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168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" name="Google Shape;802;p168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03" name="Google Shape;803;p168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804" name="Google Shape;804;p16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6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806" name="Google Shape;806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5">
    <p:spTree>
      <p:nvGrpSpPr>
        <p:cNvPr id="1" name="Shape 7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43" name="Google Shape;7743;p1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44" name="Google Shape;7744;p148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45" name="Google Shape;7745;p148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6" name="Google Shape;7746;p148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3">
    <p:spTree>
      <p:nvGrpSpPr>
        <p:cNvPr id="1" name="Shape 7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8" name="Google Shape;7748;p1488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9" name="Google Shape;7749;p1488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1488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1" name="Google Shape;7751;p1488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6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2" name="Google Shape;7752;p14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53" name="Google Shape;7753;p148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2">
    <p:spTree>
      <p:nvGrpSpPr>
        <p:cNvPr id="1" name="Shape 7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55" name="Google Shape;7755;p1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56" name="Google Shape;7756;p14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57" name="Google Shape;7757;p1489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8" name="Google Shape;7758;p1489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7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0" name="Google Shape;7760;p1490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1" name="Google Shape;7761;p1490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762" name="Google Shape;7762;p1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763" name="Google Shape;7763;p1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4" name="Google Shape;7764;p1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1491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1491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768" name="Google Shape;7768;p1491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769" name="Google Shape;7769;p14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770" name="Google Shape;7770;p1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1" name="Google Shape;7771;p1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7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3" name="Google Shape;7773;p149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4" name="Google Shape;7774;p149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75" name="Google Shape;7775;p149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6" name="Google Shape;7776;p149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77" name="Google Shape;7777;p149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8" name="Google Shape;7778;p149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79" name="Google Shape;7779;p149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0" name="Google Shape;7780;p1492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81" name="Google Shape;7781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3">
    <p:spTree>
      <p:nvGrpSpPr>
        <p:cNvPr id="1" name="Shape 7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3" name="Google Shape;7783;p14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84" name="Google Shape;7784;p1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85" name="Google Shape;7785;p1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86" name="Google Shape;7786;p1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87" name="Google Shape;7787;p1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88" name="Google Shape;7788;p149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149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0" name="Google Shape;7790;p14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1" name="Google Shape;7791;p1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2" name="Google Shape;7792;p149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4"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4" name="Google Shape;7794;p1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95" name="Google Shape;7795;p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96" name="Google Shape;7796;p1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97" name="Google Shape;7797;p1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98" name="Google Shape;7798;p1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99" name="Google Shape;7799;p149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0" name="Google Shape;7800;p14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01" name="Google Shape;7801;p1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2" name="Google Shape;7802;p1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03" name="Google Shape;7803;p14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4">
    <p:spTree>
      <p:nvGrpSpPr>
        <p:cNvPr id="1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p14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06" name="Google Shape;7806;p14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07" name="Google Shape;7807;p14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08" name="Google Shape;7808;p1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9" name="Google Shape;7809;p1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10" name="Google Shape;7810;p14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11" name="Google Shape;7811;p1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7_Photo Slide">
    <p:spTree>
      <p:nvGrpSpPr>
        <p:cNvPr id="1" name="Shape 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" name="Google Shape;7813;p14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14" name="Google Shape;7814;p14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15" name="Google Shape;7815;p14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16" name="Google Shape;7816;p14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7" name="Google Shape;7817;p14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18" name="Google Shape;7818;p14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19" name="Google Shape;7819;p1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" name="Google Shape;74;p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" name="Google Shape;75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" name="Google Shape;76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" name="Google Shape;77;p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" name="Google Shape;78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" name="Google Shape;79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" name="Google Shape;80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" name="Google Shape;82;p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17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1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" name="Google Shape;810;p1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" name="Google Shape;811;p1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2" name="Google Shape;812;p17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13" name="Google Shape;813;p1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15" name="Google Shape;815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5">
    <p:spTree>
      <p:nvGrpSpPr>
        <p:cNvPr id="1" name="Shape 7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1" name="Google Shape;7821;p149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22" name="Google Shape;7822;p149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23" name="Google Shape;7823;p149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24" name="Google Shape;7824;p149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5" name="Google Shape;7825;p149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26" name="Google Shape;7826;p149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27" name="Google Shape;7827;p1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7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9" name="Google Shape;7829;p14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0" name="Google Shape;7830;p149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31" name="Google Shape;7831;p149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2" name="Google Shape;7832;p149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33" name="Google Shape;7833;p149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4" name="Google Shape;7834;p149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35" name="Google Shape;7835;p14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36" name="Google Shape;7836;p149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37" name="Google Shape;7837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7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9" name="Google Shape;7839;p1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0" name="Google Shape;7840;p1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1" name="Google Shape;7841;p1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2" name="Google Shape;7842;p1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43" name="Google Shape;7843;p1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44" name="Google Shape;7844;p1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45" name="Google Shape;7845;p1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46" name="Google Shape;7846;p1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7" name="Google Shape;7847;p1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48" name="Google Shape;7848;p1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9" name="Google Shape;7849;p1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50" name="Google Shape;7850;p1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7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2" name="Google Shape;7852;p1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3" name="Google Shape;7853;p1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p1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5" name="Google Shape;7855;p1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56" name="Google Shape;7856;p1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57" name="Google Shape;7857;p1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58" name="Google Shape;7858;p1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59" name="Google Shape;7859;p1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60" name="Google Shape;7860;p1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1" name="Google Shape;7861;p1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2" name="Google Shape;7862;p1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63" name="Google Shape;7863;p1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 2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p15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6" name="Google Shape;7866;p15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7" name="Google Shape;7867;p15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68" name="Google Shape;7868;p15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69" name="Google Shape;7869;p15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870" name="Google Shape;7870;p1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15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72" name="Google Shape;7872;p1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7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4" name="Google Shape;7874;p15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875" name="Google Shape;7875;p15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15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15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78" name="Google Shape;7878;p1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79" name="Google Shape;7879;p15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0" name="Google Shape;7880;p15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150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83" name="Google Shape;7883;p1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84" name="Google Shape;7884;p150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85" name="Google Shape;7885;p1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1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87" name="Google Shape;7887;p1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88" name="Google Shape;7888;p1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7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0" name="Google Shape;7890;p1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1" name="Google Shape;7891;p1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2" name="Google Shape;7892;p15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3" name="Google Shape;7893;p1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4" name="Google Shape;7894;p1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5" name="Google Shape;7895;p1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96" name="Google Shape;7896;p1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97" name="Google Shape;7897;p1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8" name="Google Shape;7898;p1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99" name="Google Shape;7899;p1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0" name="Google Shape;7900;p1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01" name="Google Shape;7901;p15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7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3" name="Google Shape;7903;p15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4" name="Google Shape;7904;p15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" name="Google Shape;7905;p15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6" name="Google Shape;7906;p1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7" name="Google Shape;7907;p1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8" name="Google Shape;7908;p1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09" name="Google Shape;7909;p1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10" name="Google Shape;7910;p1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1" name="Google Shape;7911;p1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2" name="Google Shape;7912;p1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3" name="Google Shape;7913;p1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14" name="Google Shape;7914;p15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7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6" name="Google Shape;7916;p150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7" name="Google Shape;7917;p150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150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19" name="Google Shape;7919;p150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20" name="Google Shape;7920;p150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921" name="Google Shape;7921;p15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15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23" name="Google Shape;7923;p1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" name="Google Shape;817;p1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8" name="Google Shape;818;p1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1" name="Google Shape;821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2" name="Google Shape;822;p17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17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7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5" name="Google Shape;7925;p15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26" name="Google Shape;7926;p15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1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15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29" name="Google Shape;7929;p1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30" name="Google Shape;7930;p150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1" name="Google Shape;7931;p150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15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4" name="Google Shape;7934;p15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5" name="Google Shape;7935;p15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36" name="Google Shape;7936;p1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37" name="Google Shape;7937;p1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38" name="Google Shape;7938;p1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39" name="Google Shape;7939;p1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40" name="Google Shape;7940;p1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1" name="Google Shape;7941;p1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2" name="Google Shape;7942;p1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1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44" name="Google Shape;7944;p15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7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" name="Google Shape;7946;p150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7" name="Google Shape;7947;p15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8" name="Google Shape;7948;p15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9" name="Google Shape;7949;p15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0" name="Google Shape;7950;p1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1" name="Google Shape;7951;p1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52" name="Google Shape;7952;p15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53" name="Google Shape;7953;p1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4" name="Google Shape;7954;p1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5" name="Google Shape;7955;p1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6" name="Google Shape;7956;p1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57" name="Google Shape;7957;p15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 2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9" name="Google Shape;7959;p15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0" name="Google Shape;7960;p15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1" name="Google Shape;7961;p1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62" name="Google Shape;7962;p15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3" name="Google Shape;7963;p1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4" name="Google Shape;7964;p1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65" name="Google Shape;7965;p15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66" name="Google Shape;7966;p1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7" name="Google Shape;7967;p1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8" name="Google Shape;7968;p1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9" name="Google Shape;7969;p1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70" name="Google Shape;7970;p1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7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2" name="Google Shape;7972;p15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3" name="Google Shape;7973;p15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4" name="Google Shape;7974;p1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5" name="Google Shape;7975;p1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6" name="Google Shape;7976;p1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77" name="Google Shape;7977;p1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78" name="Google Shape;7978;p1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79" name="Google Shape;7979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0" name="Google Shape;7980;p1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1" name="Google Shape;7981;p1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2" name="Google Shape;7982;p1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83" name="Google Shape;7983;p1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7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5" name="Google Shape;7985;p15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86" name="Google Shape;7986;p1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7" name="Google Shape;7987;p1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8" name="Google Shape;7988;p1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9" name="Google Shape;7989;p1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90" name="Google Shape;7990;p1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1" name="Google Shape;7991;p1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92" name="Google Shape;7992;p15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3" name="Google Shape;7993;p1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94" name="Google Shape;7994;p1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6" name="Google Shape;7996;p1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7" name="Google Shape;7997;p15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98" name="Google Shape;7998;p15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99" name="Google Shape;7999;p1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00" name="Google Shape;8000;p1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01" name="Google Shape;8001;p1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2" name="Google Shape;8002;p1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03" name="Google Shape;8003;p15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4" name="Google Shape;8004;p15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05" name="Google Shape;8005;p1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6" name="Google Shape;8006;p1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8" name="Google Shape;8008;p151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09" name="Google Shape;8009;p1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10" name="Google Shape;8010;p1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11" name="Google Shape;8011;p1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2" name="Google Shape;8012;p1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13" name="Google Shape;8013;p151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151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5" name="Google Shape;8015;p151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6" name="Google Shape;8016;p1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7" name="Google Shape;8017;p1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8" name="Google Shape;8018;p151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9" name="Google Shape;8019;p1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0" name="Google Shape;8020;p1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 2"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2" name="Google Shape;8022;p15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23" name="Google Shape;8023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4" name="Google Shape;8024;p1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5" name="Google Shape;8025;p1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6" name="Google Shape;8026;p1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27" name="Google Shape;8027;p15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15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9" name="Google Shape;8029;p15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0" name="Google Shape;8030;p1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31" name="Google Shape;8031;p1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2" name="Google Shape;8032;p1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3" name="Google Shape;8033;p1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4" name="Google Shape;8034;p1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6" name="Google Shape;8036;p1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37" name="Google Shape;8037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8" name="Google Shape;8038;p1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9" name="Google Shape;8039;p1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0" name="Google Shape;8040;p1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41" name="Google Shape;8041;p1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2" name="Google Shape;8042;p1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3" name="Google Shape;8043;p1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4" name="Google Shape;8044;p1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6" name="Google Shape;826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7" name="Google Shape;827;p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8" name="Google Shape;828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0" name="Google Shape;830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1" name="Google Shape;831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8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6" name="Google Shape;8046;p15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47" name="Google Shape;8047;p15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15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49" name="Google Shape;8049;p151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0" name="Google Shape;8050;p151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1" name="Google Shape;8051;p15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52" name="Google Shape;8052;p15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53" name="Google Shape;8053;p15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Divider">
  <p:cSld name="79_Divider">
    <p:bg>
      <p:bgPr>
        <a:solidFill>
          <a:schemeClr val="lt2"/>
        </a:solidFill>
        <a:effectLst/>
      </p:bgPr>
    </p:bg>
    <p:spTree>
      <p:nvGrpSpPr>
        <p:cNvPr id="1" name="Shape 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55" name="Google Shape;8055;p15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056" name="Google Shape;8056;p15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1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15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059" name="Google Shape;8059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60" name="Google Shape;8060;p15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1" name="Google Shape;8061;p15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8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3" name="Google Shape;8063;p15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64" name="Google Shape;8064;p1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65" name="Google Shape;8065;p1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66" name="Google Shape;8066;p15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67" name="Google Shape;8067;p1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8" name="Google Shape;8068;p1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9" name="Google Shape;8069;p1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0" name="Google Shape;8070;p1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8">
    <p:spTree>
      <p:nvGrpSpPr>
        <p:cNvPr id="1" name="Shape 8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2" name="Google Shape;8072;p15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73" name="Google Shape;8073;p1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4" name="Google Shape;8074;p1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5" name="Google Shape;8075;p1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6" name="Google Shape;8076;p1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77" name="Google Shape;8077;p1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8" name="Google Shape;8078;p15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9" name="Google Shape;8079;p15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0" name="Google Shape;8080;p1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1" name="Google Shape;8081;p1520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8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3" name="Google Shape;8083;p152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84" name="Google Shape;8084;p15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5" name="Google Shape;8085;p152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086" name="Google Shape;8086;p15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15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15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8089" name="Google Shape;8089;p1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9">
    <p:spTree>
      <p:nvGrpSpPr>
        <p:cNvPr id="1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91" name="Google Shape;8091;p1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2" name="Google Shape;8092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3" name="Google Shape;8093;p1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94" name="Google Shape;8094;p1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5" name="Google Shape;8095;p1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96" name="Google Shape;8096;p1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7" name="Google Shape;8097;p1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8" name="Google Shape;8098;p1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9" name="Google Shape;8099;p1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00" name="Google Shape;8100;p1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8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2" name="Google Shape;8102;p15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03" name="Google Shape;8103;p15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04" name="Google Shape;8104;p15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05" name="Google Shape;8105;p15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6" name="Google Shape;8106;p15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07" name="Google Shape;8107;p15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08" name="Google Shape;8108;p15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3">
    <p:spTree>
      <p:nvGrpSpPr>
        <p:cNvPr id="1" name="Shape 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0" name="Google Shape;8110;p1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11" name="Google Shape;8111;p15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12" name="Google Shape;8112;p152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3" name="Google Shape;8113;p15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 2">
    <p:spTree>
      <p:nvGrpSpPr>
        <p:cNvPr id="1" name="Shape 8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5" name="Google Shape;8115;p1525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116" name="Google Shape;8116;p1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7" name="Google Shape;8117;p1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18" name="Google Shape;8118;p152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8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0" name="Google Shape;8120;p1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121" name="Google Shape;8121;p152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2" name="Google Shape;8122;p152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3" name="Google Shape;8123;p152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Google Shape;833;p1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1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" name="Google Shape;835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" name="Google Shape;836;p1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" name="Google Shape;837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" name="Google Shape;838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9" name="Google Shape;839;p1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0" name="Google Shape;840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" name="Google Shape;841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" name="Google Shape;842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4" name="Google Shape;844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5" name="Google Shape;8125;p15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26" name="Google Shape;8126;p15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8" name="Google Shape;8128;p15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29" name="Google Shape;8129;p15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30" name="Google Shape;8130;p152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1" name="Google Shape;8131;p152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4">
    <p:spTree>
      <p:nvGrpSpPr>
        <p:cNvPr id="1" name="Shape 8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33" name="Google Shape;8133;p1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34" name="Google Shape;8134;p15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35" name="Google Shape;8135;p1529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6" name="Google Shape;8136;p152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38" name="Google Shape;8138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39" name="Google Shape;8139;p1530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41" name="Google Shape;8141;p1530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5"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43" name="Google Shape;8143;p1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44" name="Google Shape;8144;p15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45" name="Google Shape;8145;p1531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6" name="Google Shape;8146;p153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6">
    <p:spTree>
      <p:nvGrpSpPr>
        <p:cNvPr id="1" name="Shape 8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48" name="Google Shape;8148;p1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49" name="Google Shape;8149;p15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50" name="Google Shape;8150;p153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1" name="Google Shape;8151;p153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7">
    <p:spTree>
      <p:nvGrpSpPr>
        <p:cNvPr id="1" name="Shape 8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3" name="Google Shape;8153;p1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4" name="Google Shape;8154;p15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55" name="Google Shape;8155;p153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6" name="Google Shape;8156;p153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5">
    <p:spTree>
      <p:nvGrpSpPr>
        <p:cNvPr id="1" name="Shape 8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8" name="Google Shape;8158;p1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9" name="Google Shape;8159;p15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60" name="Google Shape;8160;p153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1" name="Google Shape;8161;p153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8"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63" name="Google Shape;8163;p1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64" name="Google Shape;8164;p15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65" name="Google Shape;8165;p153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6" name="Google Shape;8166;p153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reaker-4">
  <p:cSld name="6_Breaker-4">
    <p:spTree>
      <p:nvGrpSpPr>
        <p:cNvPr id="1" name="Shape 8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68" name="Google Shape;8168;p1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69" name="Google Shape;8169;p15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70" name="Google Shape;8170;p153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1" name="Google Shape;8171;p153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p1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1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" name="Google Shape;848;p1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" name="Google Shape;849;p1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0" name="Google Shape;850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" name="Google Shape;851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" name="Google Shape;852;p1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3" name="Google Shape;853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" name="Google Shape;854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" name="Google Shape;855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7" name="Google Shape;857;p1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6">
    <p:spTree>
      <p:nvGrpSpPr>
        <p:cNvPr id="1" name="Shape 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73" name="Google Shape;8173;p1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74" name="Google Shape;8174;p15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75" name="Google Shape;8175;p1537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6" name="Google Shape;8176;p153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3">
    <p:spTree>
      <p:nvGrpSpPr>
        <p:cNvPr id="1" name="Shape 8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78" name="Google Shape;8178;p1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79" name="Google Shape;8179;p153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0" name="Google Shape;8180;p1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81" name="Google Shape;8181;p1538"/>
          <p:cNvSpPr txBox="1">
            <a:spLocks noGrp="1"/>
          </p:cNvSpPr>
          <p:nvPr>
            <p:ph type="body" idx="1"/>
          </p:nvPr>
        </p:nvSpPr>
        <p:spPr>
          <a:xfrm>
            <a:off x="6905173" y="1825630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9">
    <p:spTree>
      <p:nvGrpSpPr>
        <p:cNvPr id="1" name="Shape 8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83" name="Google Shape;8183;p1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84" name="Google Shape;8184;p15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85" name="Google Shape;8185;p153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6" name="Google Shape;8186;p153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7">
    <p:spTree>
      <p:nvGrpSpPr>
        <p:cNvPr id="1" name="Shape 8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88" name="Google Shape;8188;p1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89" name="Google Shape;8189;p154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90" name="Google Shape;8190;p1540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1" name="Google Shape;8191;p154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4">
    <p:spTree>
      <p:nvGrpSpPr>
        <p:cNvPr id="1" name="Shape 8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Google Shape;8193;p1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94" name="Google Shape;8194;p154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5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96" name="Google Shape;8196;p154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0">
    <p:spTree>
      <p:nvGrpSpPr>
        <p:cNvPr id="1" name="Shape 8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Google Shape;8198;p15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99" name="Google Shape;8199;p15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200" name="Google Shape;8200;p154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1" name="Google Shape;8201;p154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1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03" name="Google Shape;8203;p1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204" name="Google Shape;8204;p15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205" name="Google Shape;8205;p154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6" name="Google Shape;8206;p154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8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08" name="Google Shape;8208;p1544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209" name="Google Shape;8209;p15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0" name="Google Shape;8210;p1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11" name="Google Shape;8211;p154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3" name="Google Shape;8213;p1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214" name="Google Shape;8214;p154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5" name="Google Shape;8215;p154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6" name="Google Shape;8216;p1545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8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8" name="Google Shape;8218;p1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19" name="Google Shape;8219;p15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" name="Google Shape;859;p1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0" name="Google Shape;860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" name="Google Shape;861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2" name="Google Shape;862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4" name="Google Shape;864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6" name="Google Shape;866;p1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" name="Google Shape;867;p1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8" name="Google Shape;868;p1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" name="Google Shape;869;p1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0" name="Google Shape;870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" name="Google Shape;871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5">
    <p:spTree>
      <p:nvGrpSpPr>
        <p:cNvPr id="1" name="Shape 8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1" name="Google Shape;8221;p154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2" name="Google Shape;8222;p154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223" name="Google Shape;8223;p154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4" name="Google Shape;8224;p154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225" name="Google Shape;8225;p154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6" name="Google Shape;8226;p154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27" name="Google Shape;8227;p154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8" name="Google Shape;8228;p154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229" name="Google Shape;8229;p1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31" name="Google Shape;8231;p1548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32" name="Google Shape;8232;p15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233" name="Google Shape;8233;p1548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8234" name="Google Shape;8234;p1548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8235" name="Google Shape;8235;p1548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36" name="Google Shape;8236;p1548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37" name="Google Shape;8237;p1548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38" name="Google Shape;8238;p1548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8239" name="Google Shape;8239;p1548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0" name="Google Shape;8240;p1548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1" name="Google Shape;8241;p1548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42" name="Google Shape;8242;p1548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8243" name="Google Shape;8243;p1548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4" name="Google Shape;8244;p1548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5" name="Google Shape;8245;p1548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6" name="Google Shape;8246;p1548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7" name="Google Shape;8247;p1548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48" name="Google Shape;8248;p1548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8249" name="Google Shape;8249;p1548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0" name="Google Shape;8250;p1548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1" name="Google Shape;8251;p1548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2" name="Google Shape;8252;p1548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3" name="Google Shape;8253;p1548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4" name="Google Shape;8254;p1548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8255" name="Google Shape;8255;p1548"/>
          <p:cNvGrpSpPr/>
          <p:nvPr/>
        </p:nvGrpSpPr>
        <p:grpSpPr>
          <a:xfrm>
            <a:off x="4049567" y="-94061"/>
            <a:ext cx="901399" cy="890799"/>
            <a:chOff x="149650" y="1139903"/>
            <a:chExt cx="676049" cy="668099"/>
          </a:xfrm>
        </p:grpSpPr>
        <p:sp>
          <p:nvSpPr>
            <p:cNvPr id="8256" name="Google Shape;8256;p1548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57" name="Google Shape;8257;p1548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58" name="Google Shape;8258;p1548"/>
          <p:cNvGrpSpPr/>
          <p:nvPr/>
        </p:nvGrpSpPr>
        <p:grpSpPr>
          <a:xfrm>
            <a:off x="10538672" y="-648101"/>
            <a:ext cx="1450429" cy="1998903"/>
            <a:chOff x="7904004" y="-486077"/>
            <a:chExt cx="1087822" cy="1499177"/>
          </a:xfrm>
        </p:grpSpPr>
        <p:sp>
          <p:nvSpPr>
            <p:cNvPr id="8259" name="Google Shape;8259;p1548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0" name="Google Shape;8260;p1548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61" name="Google Shape;8261;p1548"/>
          <p:cNvGrpSpPr/>
          <p:nvPr/>
        </p:nvGrpSpPr>
        <p:grpSpPr>
          <a:xfrm rot="1941255">
            <a:off x="10978763" y="4947679"/>
            <a:ext cx="2593890" cy="2588959"/>
            <a:chOff x="8318302" y="1011963"/>
            <a:chExt cx="1708672" cy="1705425"/>
          </a:xfrm>
        </p:grpSpPr>
        <p:sp>
          <p:nvSpPr>
            <p:cNvPr id="8262" name="Google Shape;8262;p1548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3" name="Google Shape;8263;p1548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64" name="Google Shape;8264;p1548"/>
          <p:cNvGrpSpPr/>
          <p:nvPr/>
        </p:nvGrpSpPr>
        <p:grpSpPr>
          <a:xfrm rot="895619">
            <a:off x="6033389" y="86466"/>
            <a:ext cx="652414" cy="652407"/>
            <a:chOff x="4734035" y="511873"/>
            <a:chExt cx="489288" cy="489283"/>
          </a:xfrm>
        </p:grpSpPr>
        <p:sp>
          <p:nvSpPr>
            <p:cNvPr id="8265" name="Google Shape;8265;p1548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6" name="Google Shape;8266;p154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67" name="Google Shape;8267;p154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268" name="Google Shape;8268;p1548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Cover">
  <p:cSld name="81_Cover">
    <p:spTree>
      <p:nvGrpSpPr>
        <p:cNvPr id="1" name="Shape 8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0" name="Google Shape;8270;p154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1" name="Google Shape;8271;p154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2" name="Google Shape;8272;p154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73" name="Google Shape;8273;p154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74" name="Google Shape;8274;p15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75" name="Google Shape;8275;p1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5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77" name="Google Shape;8277;p1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Divider">
  <p:cSld name="81_Divider">
    <p:bg>
      <p:bgPr>
        <a:solidFill>
          <a:schemeClr val="lt2"/>
        </a:solidFill>
        <a:effectLst/>
      </p:bgPr>
    </p:bg>
    <p:spTree>
      <p:nvGrpSpPr>
        <p:cNvPr id="1" name="Shape 8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9" name="Google Shape;8279;p15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80" name="Google Shape;8280;p1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83" name="Google Shape;8283;p1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84" name="Google Shape;8284;p15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5" name="Google Shape;8285;p15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9">
    <p:spTree>
      <p:nvGrpSpPr>
        <p:cNvPr id="1" name="Shape 8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87" name="Google Shape;8287;p15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88" name="Google Shape;8288;p1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9" name="Google Shape;8289;p1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0" name="Google Shape;8290;p1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1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292" name="Google Shape;8292;p15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3" name="Google Shape;8293;p155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94" name="Google Shape;8294;p155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5" name="Google Shape;8295;p15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96" name="Google Shape;8296;p15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7" name="Google Shape;8297;p15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8" name="Google Shape;8298;p1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9" name="Google Shape;8299;p1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9">
    <p:spTree>
      <p:nvGrpSpPr>
        <p:cNvPr id="1" name="Shape 8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1" name="Google Shape;8301;p15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2" name="Google Shape;8302;p15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3" name="Google Shape;8303;p15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04" name="Google Shape;8304;p1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5" name="Google Shape;8305;p1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06" name="Google Shape;8306;p1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7" name="Google Shape;8307;p1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8" name="Google Shape;8308;p1552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9" name="Google Shape;8309;p1552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0" name="Google Shape;8310;p1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1" name="Google Shape;8311;p155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8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13" name="Google Shape;8313;p1553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14" name="Google Shape;8314;p1553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5" name="Google Shape;8315;p1553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6" name="Google Shape;8316;p1553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17" name="Google Shape;8317;p1553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1-Line Title (Blank, Logo Top)">
  <p:cSld name="3_1-Line Title (Blank, Logo Top)">
    <p:spTree>
      <p:nvGrpSpPr>
        <p:cNvPr id="1" name="Shape 8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19" name="Google Shape;8319;p1554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20" name="Google Shape;8320;p1554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1" name="Google Shape;8321;p1554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2" name="Google Shape;8322;p1554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23" name="Google Shape;8323;p1554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2">
    <p:spTree>
      <p:nvGrpSpPr>
        <p:cNvPr id="1" name="Shape 8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25" name="Google Shape;8325;p1555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26" name="Google Shape;8326;p1555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7" name="Google Shape;8327;p1555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8" name="Google Shape;8328;p1555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29" name="Google Shape;8329;p155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8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31" name="Google Shape;8331;p1556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32" name="Google Shape;8332;p1556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3" name="Google Shape;8333;p1556"/>
          <p:cNvSpPr/>
          <p:nvPr/>
        </p:nvSpPr>
        <p:spPr>
          <a:xfrm>
            <a:off x="9815334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4" name="Google Shape;8334;p1556"/>
          <p:cNvSpPr txBox="1">
            <a:spLocks noGrp="1"/>
          </p:cNvSpPr>
          <p:nvPr>
            <p:ph type="body" idx="2"/>
          </p:nvPr>
        </p:nvSpPr>
        <p:spPr>
          <a:xfrm>
            <a:off x="700619" y="1359437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1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74" name="Google Shape;874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" name="Google Shape;875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6" name="Google Shape;876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8" name="Google Shape;878;p1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" name="Google Shape;880;p1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" name="Google Shape;881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2" name="Google Shape;882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" name="Google Shape;883;p1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4" name="Google Shape;884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5" name="Google Shape;885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1557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1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8337" name="Google Shape;8337;p1557"/>
          <p:cNvSpPr txBox="1">
            <a:spLocks noGrp="1"/>
          </p:cNvSpPr>
          <p:nvPr>
            <p:ph type="subTitle" idx="1"/>
          </p:nvPr>
        </p:nvSpPr>
        <p:spPr>
          <a:xfrm>
            <a:off x="1330348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557"/>
          <p:cNvSpPr txBox="1">
            <a:spLocks noGrp="1"/>
          </p:cNvSpPr>
          <p:nvPr>
            <p:ph type="subTitle" idx="2"/>
          </p:nvPr>
        </p:nvSpPr>
        <p:spPr>
          <a:xfrm>
            <a:off x="6548852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39" name="Google Shape;8339;p1557"/>
          <p:cNvGrpSpPr/>
          <p:nvPr/>
        </p:nvGrpSpPr>
        <p:grpSpPr>
          <a:xfrm>
            <a:off x="276037" y="750384"/>
            <a:ext cx="11917184" cy="6788104"/>
            <a:chOff x="207028" y="562788"/>
            <a:chExt cx="8937888" cy="5091078"/>
          </a:xfrm>
        </p:grpSpPr>
        <p:grpSp>
          <p:nvGrpSpPr>
            <p:cNvPr id="8340" name="Google Shape;8340;p1557"/>
            <p:cNvGrpSpPr/>
            <p:nvPr/>
          </p:nvGrpSpPr>
          <p:grpSpPr>
            <a:xfrm>
              <a:off x="207028" y="4350788"/>
              <a:ext cx="1276625" cy="1303078"/>
              <a:chOff x="207028" y="4350788"/>
              <a:chExt cx="1276625" cy="1303078"/>
            </a:xfrm>
          </p:grpSpPr>
          <p:sp>
            <p:nvSpPr>
              <p:cNvPr id="8341" name="Google Shape;8341;p1557"/>
              <p:cNvSpPr/>
              <p:nvPr/>
            </p:nvSpPr>
            <p:spPr>
              <a:xfrm>
                <a:off x="207028" y="4350788"/>
                <a:ext cx="506201" cy="507674"/>
              </a:xfrm>
              <a:custGeom>
                <a:avLst/>
                <a:gdLst/>
                <a:ahLst/>
                <a:cxnLst/>
                <a:rect l="l" t="t" r="r" b="b"/>
                <a:pathLst>
                  <a:path w="19187" h="19241" extrusionOk="0">
                    <a:moveTo>
                      <a:pt x="1" y="1"/>
                    </a:moveTo>
                    <a:lnTo>
                      <a:pt x="1" y="19241"/>
                    </a:lnTo>
                    <a:lnTo>
                      <a:pt x="19186" y="19241"/>
                    </a:lnTo>
                    <a:lnTo>
                      <a:pt x="1918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42" name="Google Shape;8342;p1557"/>
              <p:cNvGrpSpPr/>
              <p:nvPr/>
            </p:nvGrpSpPr>
            <p:grpSpPr>
              <a:xfrm>
                <a:off x="428604" y="4604634"/>
                <a:ext cx="1055049" cy="1049232"/>
                <a:chOff x="7802183" y="2347253"/>
                <a:chExt cx="713981" cy="710044"/>
              </a:xfrm>
            </p:grpSpPr>
            <p:sp>
              <p:nvSpPr>
                <p:cNvPr id="8343" name="Google Shape;8343;p1557"/>
                <p:cNvSpPr/>
                <p:nvPr/>
              </p:nvSpPr>
              <p:spPr>
                <a:xfrm>
                  <a:off x="8144797" y="3032138"/>
                  <a:ext cx="29067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5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4" name="Google Shape;8344;p1557"/>
                <p:cNvSpPr/>
                <p:nvPr/>
              </p:nvSpPr>
              <p:spPr>
                <a:xfrm>
                  <a:off x="823011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48"/>
                      </a:cubicBezTo>
                      <a:cubicBezTo>
                        <a:pt x="371" y="840"/>
                        <a:pt x="482" y="882"/>
                        <a:pt x="591" y="882"/>
                      </a:cubicBezTo>
                      <a:cubicBezTo>
                        <a:pt x="815" y="882"/>
                        <a:pt x="1031" y="707"/>
                        <a:pt x="1031" y="445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5" name="Google Shape;8345;p1557"/>
                <p:cNvSpPr/>
                <p:nvPr/>
              </p:nvSpPr>
              <p:spPr>
                <a:xfrm>
                  <a:off x="8315776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1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6" name="Google Shape;8346;p1557"/>
                <p:cNvSpPr/>
                <p:nvPr/>
              </p:nvSpPr>
              <p:spPr>
                <a:xfrm>
                  <a:off x="8401123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0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1557"/>
                <p:cNvSpPr/>
                <p:nvPr/>
              </p:nvSpPr>
              <p:spPr>
                <a:xfrm>
                  <a:off x="848675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48"/>
                      </a:cubicBezTo>
                      <a:cubicBezTo>
                        <a:pt x="375" y="840"/>
                        <a:pt x="486" y="882"/>
                        <a:pt x="595" y="882"/>
                      </a:cubicBezTo>
                      <a:cubicBezTo>
                        <a:pt x="819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8" name="Google Shape;8348;p1557"/>
                <p:cNvSpPr/>
                <p:nvPr/>
              </p:nvSpPr>
              <p:spPr>
                <a:xfrm>
                  <a:off x="8144883" y="2946792"/>
                  <a:ext cx="289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875" extrusionOk="0">
                      <a:moveTo>
                        <a:pt x="569" y="0"/>
                      </a:moveTo>
                      <a:cubicBezTo>
                        <a:pt x="188" y="0"/>
                        <a:pt x="0" y="470"/>
                        <a:pt x="268" y="749"/>
                      </a:cubicBezTo>
                      <a:cubicBezTo>
                        <a:pt x="358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2" y="1"/>
                      </a:cubicBezTo>
                      <a:cubicBezTo>
                        <a:pt x="578" y="1"/>
                        <a:pt x="574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9" name="Google Shape;8349;p1557"/>
                <p:cNvSpPr/>
                <p:nvPr/>
              </p:nvSpPr>
              <p:spPr>
                <a:xfrm>
                  <a:off x="823011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1557"/>
                <p:cNvSpPr/>
                <p:nvPr/>
              </p:nvSpPr>
              <p:spPr>
                <a:xfrm>
                  <a:off x="8315776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1" name="Google Shape;8351;p1557"/>
                <p:cNvSpPr/>
                <p:nvPr/>
              </p:nvSpPr>
              <p:spPr>
                <a:xfrm>
                  <a:off x="8401123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2" name="Google Shape;8352;p1557"/>
                <p:cNvSpPr/>
                <p:nvPr/>
              </p:nvSpPr>
              <p:spPr>
                <a:xfrm>
                  <a:off x="848675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1557"/>
                <p:cNvSpPr/>
                <p:nvPr/>
              </p:nvSpPr>
              <p:spPr>
                <a:xfrm>
                  <a:off x="8144797" y="2860846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4" name="Google Shape;8354;p1557"/>
                <p:cNvSpPr/>
                <p:nvPr/>
              </p:nvSpPr>
              <p:spPr>
                <a:xfrm>
                  <a:off x="823011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5" name="Google Shape;8355;p1557"/>
                <p:cNvSpPr/>
                <p:nvPr/>
              </p:nvSpPr>
              <p:spPr>
                <a:xfrm>
                  <a:off x="8315776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6" name="Google Shape;8356;p1557"/>
                <p:cNvSpPr/>
                <p:nvPr/>
              </p:nvSpPr>
              <p:spPr>
                <a:xfrm>
                  <a:off x="8401123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7" name="Google Shape;8357;p1557"/>
                <p:cNvSpPr/>
                <p:nvPr/>
              </p:nvSpPr>
              <p:spPr>
                <a:xfrm>
                  <a:off x="848675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8" name="Google Shape;8358;p1557"/>
                <p:cNvSpPr/>
                <p:nvPr/>
              </p:nvSpPr>
              <p:spPr>
                <a:xfrm>
                  <a:off x="8144797" y="2775185"/>
                  <a:ext cx="29067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60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1557"/>
                <p:cNvSpPr/>
                <p:nvPr/>
              </p:nvSpPr>
              <p:spPr>
                <a:xfrm>
                  <a:off x="823011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60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0" name="Google Shape;8360;p1557"/>
                <p:cNvSpPr/>
                <p:nvPr/>
              </p:nvSpPr>
              <p:spPr>
                <a:xfrm>
                  <a:off x="8315776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5" y="12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1" name="Google Shape;8361;p1557"/>
                <p:cNvSpPr/>
                <p:nvPr/>
              </p:nvSpPr>
              <p:spPr>
                <a:xfrm>
                  <a:off x="8401123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1557"/>
                <p:cNvSpPr/>
                <p:nvPr/>
              </p:nvSpPr>
              <p:spPr>
                <a:xfrm>
                  <a:off x="848675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2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3" name="Google Shape;8363;p1557"/>
                <p:cNvSpPr/>
                <p:nvPr/>
              </p:nvSpPr>
              <p:spPr>
                <a:xfrm>
                  <a:off x="8144797" y="2689867"/>
                  <a:ext cx="29067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4" name="Google Shape;8364;p1557"/>
                <p:cNvSpPr/>
                <p:nvPr/>
              </p:nvSpPr>
              <p:spPr>
                <a:xfrm>
                  <a:off x="823011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196" y="0"/>
                        <a:pt x="1" y="466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1557"/>
                <p:cNvSpPr/>
                <p:nvPr/>
              </p:nvSpPr>
              <p:spPr>
                <a:xfrm>
                  <a:off x="8315776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6" name="Google Shape;8366;p1557"/>
                <p:cNvSpPr/>
                <p:nvPr/>
              </p:nvSpPr>
              <p:spPr>
                <a:xfrm>
                  <a:off x="8401123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7" name="Google Shape;8367;p1557"/>
                <p:cNvSpPr/>
                <p:nvPr/>
              </p:nvSpPr>
              <p:spPr>
                <a:xfrm>
                  <a:off x="848675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1557"/>
                <p:cNvSpPr/>
                <p:nvPr/>
              </p:nvSpPr>
              <p:spPr>
                <a:xfrm>
                  <a:off x="814448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96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4" y="841"/>
                        <a:pt x="486" y="882"/>
                        <a:pt x="595" y="882"/>
                      </a:cubicBezTo>
                      <a:cubicBezTo>
                        <a:pt x="819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9" name="Google Shape;8369;p1557"/>
                <p:cNvSpPr/>
                <p:nvPr/>
              </p:nvSpPr>
              <p:spPr>
                <a:xfrm>
                  <a:off x="823011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0" name="Google Shape;8370;p1557"/>
                <p:cNvSpPr/>
                <p:nvPr/>
              </p:nvSpPr>
              <p:spPr>
                <a:xfrm>
                  <a:off x="8315776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7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1557"/>
                <p:cNvSpPr/>
                <p:nvPr/>
              </p:nvSpPr>
              <p:spPr>
                <a:xfrm>
                  <a:off x="840112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0" y="841"/>
                        <a:pt x="481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2" name="Google Shape;8372;p1557"/>
                <p:cNvSpPr/>
                <p:nvPr/>
              </p:nvSpPr>
              <p:spPr>
                <a:xfrm>
                  <a:off x="848675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3" name="Google Shape;8373;p1557"/>
                <p:cNvSpPr/>
                <p:nvPr/>
              </p:nvSpPr>
              <p:spPr>
                <a:xfrm>
                  <a:off x="8144797" y="2518261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4" name="Google Shape;8374;p1557"/>
                <p:cNvSpPr/>
                <p:nvPr/>
              </p:nvSpPr>
              <p:spPr>
                <a:xfrm>
                  <a:off x="823011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5" name="Google Shape;8375;p1557"/>
                <p:cNvSpPr/>
                <p:nvPr/>
              </p:nvSpPr>
              <p:spPr>
                <a:xfrm>
                  <a:off x="8315776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1557"/>
                <p:cNvSpPr/>
                <p:nvPr/>
              </p:nvSpPr>
              <p:spPr>
                <a:xfrm>
                  <a:off x="8401123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7" name="Google Shape;8377;p1557"/>
                <p:cNvSpPr/>
                <p:nvPr/>
              </p:nvSpPr>
              <p:spPr>
                <a:xfrm>
                  <a:off x="848675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8" name="Google Shape;8378;p1557"/>
                <p:cNvSpPr/>
                <p:nvPr/>
              </p:nvSpPr>
              <p:spPr>
                <a:xfrm>
                  <a:off x="8144797" y="2432914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9" name="Google Shape;8379;p1557"/>
                <p:cNvSpPr/>
                <p:nvPr/>
              </p:nvSpPr>
              <p:spPr>
                <a:xfrm>
                  <a:off x="823011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196" y="0"/>
                        <a:pt x="1" y="467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0" name="Google Shape;8380;p1557"/>
                <p:cNvSpPr/>
                <p:nvPr/>
              </p:nvSpPr>
              <p:spPr>
                <a:xfrm>
                  <a:off x="8315776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1" name="Google Shape;8381;p1557"/>
                <p:cNvSpPr/>
                <p:nvPr/>
              </p:nvSpPr>
              <p:spPr>
                <a:xfrm>
                  <a:off x="8401123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2" name="Google Shape;8382;p1557"/>
                <p:cNvSpPr/>
                <p:nvPr/>
              </p:nvSpPr>
              <p:spPr>
                <a:xfrm>
                  <a:off x="848675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3" name="Google Shape;8383;p1557"/>
                <p:cNvSpPr/>
                <p:nvPr/>
              </p:nvSpPr>
              <p:spPr>
                <a:xfrm>
                  <a:off x="8144797" y="2347253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4" name="Google Shape;8384;p1557"/>
                <p:cNvSpPr/>
                <p:nvPr/>
              </p:nvSpPr>
              <p:spPr>
                <a:xfrm>
                  <a:off x="823011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6"/>
                        <a:pt x="478" y="875"/>
                        <a:pt x="584" y="875"/>
                      </a:cubicBezTo>
                      <a:cubicBezTo>
                        <a:pt x="810" y="875"/>
                        <a:pt x="1031" y="700"/>
                        <a:pt x="1031" y="43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5" name="Google Shape;8385;p1557"/>
                <p:cNvSpPr/>
                <p:nvPr/>
              </p:nvSpPr>
              <p:spPr>
                <a:xfrm>
                  <a:off x="8315776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6" name="Google Shape;8386;p1557"/>
                <p:cNvSpPr/>
                <p:nvPr/>
              </p:nvSpPr>
              <p:spPr>
                <a:xfrm>
                  <a:off x="8401123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3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7" name="Google Shape;8387;p1557"/>
                <p:cNvSpPr/>
                <p:nvPr/>
              </p:nvSpPr>
              <p:spPr>
                <a:xfrm>
                  <a:off x="848675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5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8" name="Google Shape;8388;p1557"/>
                <p:cNvSpPr/>
                <p:nvPr/>
              </p:nvSpPr>
              <p:spPr>
                <a:xfrm>
                  <a:off x="7802183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48"/>
                      </a:cubicBezTo>
                      <a:cubicBezTo>
                        <a:pt x="375" y="840"/>
                        <a:pt x="487" y="882"/>
                        <a:pt x="596" y="882"/>
                      </a:cubicBezTo>
                      <a:cubicBezTo>
                        <a:pt x="820" y="882"/>
                        <a:pt x="1031" y="707"/>
                        <a:pt x="1031" y="445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9" name="Google Shape;8389;p1557"/>
                <p:cNvSpPr/>
                <p:nvPr/>
              </p:nvSpPr>
              <p:spPr>
                <a:xfrm>
                  <a:off x="7887844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48"/>
                      </a:cubicBezTo>
                      <a:cubicBezTo>
                        <a:pt x="371" y="840"/>
                        <a:pt x="482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0" name="Google Shape;8390;p1557"/>
                <p:cNvSpPr/>
                <p:nvPr/>
              </p:nvSpPr>
              <p:spPr>
                <a:xfrm>
                  <a:off x="7973504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6" y="882"/>
                        <a:pt x="587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1" name="Google Shape;8391;p1557"/>
                <p:cNvSpPr/>
                <p:nvPr/>
              </p:nvSpPr>
              <p:spPr>
                <a:xfrm>
                  <a:off x="8059136" y="3032138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2" name="Google Shape;8392;p1557"/>
                <p:cNvSpPr/>
                <p:nvPr/>
              </p:nvSpPr>
              <p:spPr>
                <a:xfrm>
                  <a:off x="7802297" y="2946792"/>
                  <a:ext cx="29295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875" extrusionOk="0">
                      <a:moveTo>
                        <a:pt x="580" y="0"/>
                      </a:moveTo>
                      <a:cubicBezTo>
                        <a:pt x="198" y="0"/>
                        <a:pt x="0" y="470"/>
                        <a:pt x="279" y="749"/>
                      </a:cubicBezTo>
                      <a:cubicBezTo>
                        <a:pt x="369" y="835"/>
                        <a:pt x="478" y="874"/>
                        <a:pt x="585" y="874"/>
                      </a:cubicBezTo>
                      <a:cubicBezTo>
                        <a:pt x="812" y="874"/>
                        <a:pt x="1027" y="699"/>
                        <a:pt x="1027" y="434"/>
                      </a:cubicBezTo>
                      <a:cubicBezTo>
                        <a:pt x="1027" y="196"/>
                        <a:pt x="832" y="1"/>
                        <a:pt x="593" y="1"/>
                      </a:cubicBezTo>
                      <a:cubicBezTo>
                        <a:pt x="589" y="1"/>
                        <a:pt x="584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3" name="Google Shape;8393;p1557"/>
                <p:cNvSpPr/>
                <p:nvPr/>
              </p:nvSpPr>
              <p:spPr>
                <a:xfrm>
                  <a:off x="7887844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4" name="Google Shape;8394;p1557"/>
                <p:cNvSpPr/>
                <p:nvPr/>
              </p:nvSpPr>
              <p:spPr>
                <a:xfrm>
                  <a:off x="7973504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5" name="Google Shape;8395;p1557"/>
                <p:cNvSpPr/>
                <p:nvPr/>
              </p:nvSpPr>
              <p:spPr>
                <a:xfrm>
                  <a:off x="8059222" y="2946792"/>
                  <a:ext cx="29010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875" extrusionOk="0">
                      <a:moveTo>
                        <a:pt x="570" y="0"/>
                      </a:moveTo>
                      <a:cubicBezTo>
                        <a:pt x="188" y="0"/>
                        <a:pt x="1" y="470"/>
                        <a:pt x="269" y="749"/>
                      </a:cubicBezTo>
                      <a:cubicBezTo>
                        <a:pt x="359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3" y="1"/>
                      </a:cubicBezTo>
                      <a:cubicBezTo>
                        <a:pt x="579" y="1"/>
                        <a:pt x="574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6" name="Google Shape;8396;p1557"/>
                <p:cNvSpPr/>
                <p:nvPr/>
              </p:nvSpPr>
              <p:spPr>
                <a:xfrm>
                  <a:off x="7802183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7" name="Google Shape;8397;p1557"/>
                <p:cNvSpPr/>
                <p:nvPr/>
              </p:nvSpPr>
              <p:spPr>
                <a:xfrm>
                  <a:off x="7887844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8" name="Google Shape;8398;p1557"/>
                <p:cNvSpPr/>
                <p:nvPr/>
              </p:nvSpPr>
              <p:spPr>
                <a:xfrm>
                  <a:off x="7973504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9" name="Google Shape;8399;p1557"/>
                <p:cNvSpPr/>
                <p:nvPr/>
              </p:nvSpPr>
              <p:spPr>
                <a:xfrm>
                  <a:off x="8059136" y="2860846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0" name="Google Shape;8400;p1557"/>
                <p:cNvSpPr/>
                <p:nvPr/>
              </p:nvSpPr>
              <p:spPr>
                <a:xfrm>
                  <a:off x="7802183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7"/>
                        <a:pt x="836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1" name="Google Shape;8401;p1557"/>
                <p:cNvSpPr/>
                <p:nvPr/>
              </p:nvSpPr>
              <p:spPr>
                <a:xfrm>
                  <a:off x="7887844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6" y="12"/>
                        <a:pt x="1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2" name="Google Shape;8402;p1557"/>
                <p:cNvSpPr/>
                <p:nvPr/>
              </p:nvSpPr>
              <p:spPr>
                <a:xfrm>
                  <a:off x="7973504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2"/>
                        <a:pt x="0" y="478"/>
                        <a:pt x="271" y="760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3" name="Google Shape;8403;p1557"/>
                <p:cNvSpPr/>
                <p:nvPr/>
              </p:nvSpPr>
              <p:spPr>
                <a:xfrm>
                  <a:off x="8059136" y="2775185"/>
                  <a:ext cx="29096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6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72" y="760"/>
                      </a:cubicBezTo>
                      <a:cubicBezTo>
                        <a:pt x="362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4" name="Google Shape;8404;p1557"/>
                <p:cNvSpPr/>
                <p:nvPr/>
              </p:nvSpPr>
              <p:spPr>
                <a:xfrm>
                  <a:off x="7802183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5" name="Google Shape;8405;p1557"/>
                <p:cNvSpPr/>
                <p:nvPr/>
              </p:nvSpPr>
              <p:spPr>
                <a:xfrm>
                  <a:off x="7887844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6" name="Google Shape;8406;p1557"/>
                <p:cNvSpPr/>
                <p:nvPr/>
              </p:nvSpPr>
              <p:spPr>
                <a:xfrm>
                  <a:off x="7973504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7" name="Google Shape;8407;p1557"/>
                <p:cNvSpPr/>
                <p:nvPr/>
              </p:nvSpPr>
              <p:spPr>
                <a:xfrm>
                  <a:off x="8059136" y="2689867"/>
                  <a:ext cx="29096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8" name="Google Shape;8408;p1557"/>
                <p:cNvSpPr/>
                <p:nvPr/>
              </p:nvSpPr>
              <p:spPr>
                <a:xfrm>
                  <a:off x="780218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9" name="Google Shape;8409;p1557"/>
                <p:cNvSpPr/>
                <p:nvPr/>
              </p:nvSpPr>
              <p:spPr>
                <a:xfrm>
                  <a:off x="7887844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0" name="Google Shape;8410;p1557"/>
                <p:cNvSpPr/>
                <p:nvPr/>
              </p:nvSpPr>
              <p:spPr>
                <a:xfrm>
                  <a:off x="7973504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6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1" name="Google Shape;8411;p1557"/>
                <p:cNvSpPr/>
                <p:nvPr/>
              </p:nvSpPr>
              <p:spPr>
                <a:xfrm>
                  <a:off x="805882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2" name="Google Shape;8412;p1557"/>
                <p:cNvSpPr/>
                <p:nvPr/>
              </p:nvSpPr>
              <p:spPr>
                <a:xfrm>
                  <a:off x="7802183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3" name="Google Shape;8413;p1557"/>
                <p:cNvSpPr/>
                <p:nvPr/>
              </p:nvSpPr>
              <p:spPr>
                <a:xfrm>
                  <a:off x="7887844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4" name="Google Shape;8414;p1557"/>
                <p:cNvSpPr/>
                <p:nvPr/>
              </p:nvSpPr>
              <p:spPr>
                <a:xfrm>
                  <a:off x="7973504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5" name="Google Shape;8415;p1557"/>
                <p:cNvSpPr/>
                <p:nvPr/>
              </p:nvSpPr>
              <p:spPr>
                <a:xfrm>
                  <a:off x="8059136" y="2518261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1"/>
                        <a:pt x="584" y="881"/>
                      </a:cubicBezTo>
                      <a:cubicBezTo>
                        <a:pt x="808" y="881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6" name="Google Shape;8416;p1557"/>
                <p:cNvSpPr/>
                <p:nvPr/>
              </p:nvSpPr>
              <p:spPr>
                <a:xfrm>
                  <a:off x="7802183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7" name="Google Shape;8417;p1557"/>
                <p:cNvSpPr/>
                <p:nvPr/>
              </p:nvSpPr>
              <p:spPr>
                <a:xfrm>
                  <a:off x="7887844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8" name="Google Shape;8418;p1557"/>
                <p:cNvSpPr/>
                <p:nvPr/>
              </p:nvSpPr>
              <p:spPr>
                <a:xfrm>
                  <a:off x="7973504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9" name="Google Shape;8419;p1557"/>
                <p:cNvSpPr/>
                <p:nvPr/>
              </p:nvSpPr>
              <p:spPr>
                <a:xfrm>
                  <a:off x="8059136" y="2432914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0" name="Google Shape;8420;p1557"/>
                <p:cNvSpPr/>
                <p:nvPr/>
              </p:nvSpPr>
              <p:spPr>
                <a:xfrm>
                  <a:off x="7802183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3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6" y="875"/>
                        <a:pt x="1031" y="700"/>
                        <a:pt x="1031" y="43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1" name="Google Shape;8421;p1557"/>
                <p:cNvSpPr/>
                <p:nvPr/>
              </p:nvSpPr>
              <p:spPr>
                <a:xfrm>
                  <a:off x="7887844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2" name="Google Shape;8422;p1557"/>
                <p:cNvSpPr/>
                <p:nvPr/>
              </p:nvSpPr>
              <p:spPr>
                <a:xfrm>
                  <a:off x="7973504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2" y="875"/>
                        <a:pt x="580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3" name="Google Shape;8423;p1557"/>
                <p:cNvSpPr/>
                <p:nvPr/>
              </p:nvSpPr>
              <p:spPr>
                <a:xfrm>
                  <a:off x="8059136" y="2347253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72" y="749"/>
                      </a:cubicBezTo>
                      <a:cubicBezTo>
                        <a:pt x="362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424" name="Google Shape;8424;p1557"/>
            <p:cNvSpPr/>
            <p:nvPr/>
          </p:nvSpPr>
          <p:spPr>
            <a:xfrm>
              <a:off x="8613755" y="562788"/>
              <a:ext cx="342015" cy="341986"/>
            </a:xfrm>
            <a:custGeom>
              <a:avLst/>
              <a:gdLst/>
              <a:ahLst/>
              <a:cxnLst/>
              <a:rect l="l" t="t" r="r" b="b"/>
              <a:pathLst>
                <a:path w="11990" h="11989" extrusionOk="0">
                  <a:moveTo>
                    <a:pt x="4098" y="0"/>
                  </a:moveTo>
                  <a:lnTo>
                    <a:pt x="4098" y="4108"/>
                  </a:lnTo>
                  <a:lnTo>
                    <a:pt x="1" y="4108"/>
                  </a:lnTo>
                  <a:lnTo>
                    <a:pt x="1" y="7891"/>
                  </a:lnTo>
                  <a:lnTo>
                    <a:pt x="4098" y="7891"/>
                  </a:lnTo>
                  <a:lnTo>
                    <a:pt x="4098" y="11989"/>
                  </a:lnTo>
                  <a:lnTo>
                    <a:pt x="7881" y="11989"/>
                  </a:lnTo>
                  <a:lnTo>
                    <a:pt x="7881" y="7891"/>
                  </a:lnTo>
                  <a:lnTo>
                    <a:pt x="11989" y="7891"/>
                  </a:lnTo>
                  <a:lnTo>
                    <a:pt x="11989" y="4108"/>
                  </a:lnTo>
                  <a:lnTo>
                    <a:pt x="7881" y="4108"/>
                  </a:lnTo>
                  <a:lnTo>
                    <a:pt x="78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25" name="Google Shape;8425;p1557"/>
            <p:cNvGrpSpPr/>
            <p:nvPr/>
          </p:nvGrpSpPr>
          <p:grpSpPr>
            <a:xfrm rot="10800000">
              <a:off x="8424622" y="4350796"/>
              <a:ext cx="720294" cy="507663"/>
              <a:chOff x="713225" y="3372064"/>
              <a:chExt cx="5987479" cy="507663"/>
            </a:xfrm>
          </p:grpSpPr>
          <p:sp>
            <p:nvSpPr>
              <p:cNvPr id="8426" name="Google Shape;8426;p1557"/>
              <p:cNvSpPr/>
              <p:nvPr/>
            </p:nvSpPr>
            <p:spPr>
              <a:xfrm>
                <a:off x="713398" y="3372064"/>
                <a:ext cx="5987306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1557"/>
              <p:cNvSpPr/>
              <p:nvPr/>
            </p:nvSpPr>
            <p:spPr>
              <a:xfrm>
                <a:off x="713225" y="3723350"/>
                <a:ext cx="3773447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7">
    <p:spTree>
      <p:nvGrpSpPr>
        <p:cNvPr id="1" name="Shape 8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9" name="Google Shape;8429;p15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0" name="Google Shape;8430;p15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1" name="Google Shape;8431;p15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2" name="Google Shape;8432;p1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3" name="Google Shape;8433;p1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4" name="Google Shape;8434;p1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5" name="Google Shape;8435;p1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36" name="Google Shape;8436;p1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7" name="Google Shape;8437;p1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38" name="Google Shape;8438;p1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1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40" name="Google Shape;8440;p15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8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2" name="Google Shape;8442;p15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3" name="Google Shape;8443;p15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4" name="Google Shape;8444;p15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45" name="Google Shape;8445;p15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46" name="Google Shape;8446;p15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7" name="Google Shape;8447;p1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5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449" name="Google Shape;8449;p1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2">
    <p:bg>
      <p:bgPr>
        <a:solidFill>
          <a:schemeClr val="lt2"/>
        </a:solidFill>
        <a:effectLst/>
      </p:bgPr>
    </p:bg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1" name="Google Shape;8451;p15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452" name="Google Shape;8452;p15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5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5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455" name="Google Shape;8455;p1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56" name="Google Shape;8456;p15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7" name="Google Shape;8457;p15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8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9" name="Google Shape;8459;p15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460" name="Google Shape;8460;p15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461" name="Google Shape;8461;p15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462" name="Google Shape;8462;p15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5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64" name="Google Shape;8464;p15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465" name="Google Shape;8465;p1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4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8" name="Google Shape;8468;p1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9" name="Google Shape;8469;p1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0" name="Google Shape;8470;p1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1" name="Google Shape;8471;p1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2" name="Google Shape;8472;p1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73" name="Google Shape;8473;p1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74" name="Google Shape;8474;p1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5" name="Google Shape;8475;p1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76" name="Google Shape;8476;p1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1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78" name="Google Shape;8478;p1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8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5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1" name="Google Shape;8481;p15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2" name="Google Shape;8482;p15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3" name="Google Shape;8483;p1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4" name="Google Shape;8484;p1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5" name="Google Shape;8485;p1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86" name="Google Shape;8486;p15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87" name="Google Shape;8487;p1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8" name="Google Shape;8488;p1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89" name="Google Shape;8489;p1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1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91" name="Google Shape;8491;p15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5">
    <p:spTree>
      <p:nvGrpSpPr>
        <p:cNvPr id="1" name="Shape 8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3" name="Google Shape;8493;p15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4" name="Google Shape;8494;p15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5" name="Google Shape;8495;p15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6" name="Google Shape;8496;p15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7" name="Google Shape;8497;p1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8" name="Google Shape;8498;p1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99" name="Google Shape;8499;p15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00" name="Google Shape;8500;p1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01" name="Google Shape;8501;p1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02" name="Google Shape;8502;p1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1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04" name="Google Shape;8504;p15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9_Quotation">
  <p:cSld name="109_Quotation">
    <p:spTree>
      <p:nvGrpSpPr>
        <p:cNvPr id="1" name="Shape 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6" name="Google Shape;8506;p15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7" name="Google Shape;8507;p15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8" name="Google Shape;8508;p15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09" name="Google Shape;8509;p15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10" name="Google Shape;8510;p1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1" name="Google Shape;8511;p1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12" name="Google Shape;8512;p15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13" name="Google Shape;8513;p1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14" name="Google Shape;8514;p1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15" name="Google Shape;8515;p1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1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17" name="Google Shape;8517;p15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6">
    <p:spTree>
      <p:nvGrpSpPr>
        <p:cNvPr id="1" name="Shape 8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" name="Google Shape;8519;p1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0" name="Google Shape;8520;p1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2" name="Google Shape;8522;p1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3" name="Google Shape;8523;p1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4" name="Google Shape;8524;p1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5" name="Google Shape;8525;p1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26" name="Google Shape;8526;p1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7" name="Google Shape;8527;p1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28" name="Google Shape;8528;p1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1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30" name="Google Shape;8530;p1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" name="Google Shape;887;p1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8" name="Google Shape;888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" name="Google Shape;889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" name="Google Shape;890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92" name="Google Shape;892;p1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" name="Google Shape;893;p1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" name="Google Shape;894;p1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" name="Google Shape;895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" name="Google Shape;896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7">
    <p:spTree>
      <p:nvGrpSpPr>
        <p:cNvPr id="1" name="Shape 8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2" name="Google Shape;8532;p1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3" name="Google Shape;8533;p1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35" name="Google Shape;8535;p1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36" name="Google Shape;8536;p1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7" name="Google Shape;8537;p1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8" name="Google Shape;8538;p1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39" name="Google Shape;8539;p1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0" name="Google Shape;8540;p1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41" name="Google Shape;8541;p1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1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43" name="Google Shape;8543;p1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8">
    <p:spTree>
      <p:nvGrpSpPr>
        <p:cNvPr id="1" name="Shape 8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5" name="Google Shape;8545;p15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6" name="Google Shape;8546;p15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7" name="Google Shape;8547;p1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8" name="Google Shape;8548;p1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49" name="Google Shape;8549;p1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0" name="Google Shape;8550;p1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51" name="Google Shape;8551;p1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2" name="Google Shape;8552;p1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3" name="Google Shape;8553;p1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4" name="Google Shape;8554;p1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p1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56" name="Google Shape;8556;p15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9">
    <p:spTree>
      <p:nvGrpSpPr>
        <p:cNvPr id="1" name="Shape 8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8" name="Google Shape;8558;p15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9" name="Google Shape;8559;p15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0" name="Google Shape;8560;p15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1" name="Google Shape;8561;p15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2" name="Google Shape;8562;p1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63" name="Google Shape;8563;p1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64" name="Google Shape;8564;p1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65" name="Google Shape;8565;p1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6" name="Google Shape;8566;p1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67" name="Google Shape;8567;p1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8" name="Google Shape;8568;p1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69" name="Google Shape;8569;p15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1">
    <p:spTree>
      <p:nvGrpSpPr>
        <p:cNvPr id="1" name="Shape 8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1" name="Google Shape;8571;p1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72" name="Google Shape;8572;p1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73" name="Google Shape;8573;p1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4" name="Google Shape;8574;p1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5" name="Google Shape;8575;p1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76" name="Google Shape;8576;p1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7" name="Google Shape;8577;p15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8" name="Google Shape;8578;p1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9" name="Google Shape;8579;p1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80" name="Google Shape;8580;p1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0"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p1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3" name="Google Shape;8583;p15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84" name="Google Shape;8584;p1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5" name="Google Shape;8585;p1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6" name="Google Shape;8586;p1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7" name="Google Shape;8587;p1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8" name="Google Shape;8588;p1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89" name="Google Shape;8589;p157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0" name="Google Shape;8590;p157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1" name="Google Shape;8591;p1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2" name="Google Shape;8592;p1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0">
    <p:spTree>
      <p:nvGrpSpPr>
        <p:cNvPr id="1" name="Shape 8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4" name="Google Shape;8594;p15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95" name="Google Shape;8595;p1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6" name="Google Shape;8596;p1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97" name="Google Shape;8597;p1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8" name="Google Shape;8598;p1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99" name="Google Shape;8599;p15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p15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01" name="Google Shape;8601;p15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2" name="Google Shape;8602;p15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03" name="Google Shape;8603;p15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4" name="Google Shape;8604;p15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05" name="Google Shape;8605;p1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6" name="Google Shape;8606;p1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9">
    <p:spTree>
      <p:nvGrpSpPr>
        <p:cNvPr id="1" name="Shape 8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8" name="Google Shape;8608;p1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09" name="Google Shape;8609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0" name="Google Shape;8610;p1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11" name="Google Shape;8611;p1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2" name="Google Shape;8612;p1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13" name="Google Shape;8613;p1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4" name="Google Shape;8614;p1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5" name="Google Shape;8615;p1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16" name="Google Shape;8616;p1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8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8" name="Google Shape;8618;p157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19" name="Google Shape;8619;p157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157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21" name="Google Shape;8621;p157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2" name="Google Shape;8622;p157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3" name="Google Shape;8623;p157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24" name="Google Shape;8624;p1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25" name="Google Shape;8625;p15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9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1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8" name="Google Shape;8628;p1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9" name="Google Shape;8629;p1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30" name="Google Shape;8630;p1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1" name="Google Shape;8631;p1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2" name="Google Shape;8632;p1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3" name="Google Shape;8633;p1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4" name="Google Shape;8634;p1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1"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p15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7" name="Google Shape;8637;p15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38" name="Google Shape;8638;p1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9" name="Google Shape;8639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0" name="Google Shape;8640;p1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41" name="Google Shape;8641;p1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p1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43" name="Google Shape;8643;p15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4" name="Google Shape;8644;p15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5" name="Google Shape;8645;p1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6" name="Google Shape;8646;p1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1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" name="Google Shape;899;p1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0" name="Google Shape;900;p1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01" name="Google Shape;901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" name="Google Shape;902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3" name="Google Shape;903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05" name="Google Shape;905;p1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6" name="Google Shape;906;p1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" name="Google Shape;907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" name="Google Shape;908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 Layout 2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8" name="Google Shape;8648;p1577"/>
          <p:cNvSpPr/>
          <p:nvPr/>
        </p:nvSpPr>
        <p:spPr>
          <a:xfrm>
            <a:off x="0" y="-9600"/>
            <a:ext cx="304800" cy="6877200"/>
          </a:xfrm>
          <a:prstGeom prst="rect">
            <a:avLst/>
          </a:prstGeom>
          <a:solidFill>
            <a:srgbClr val="00ACC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8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0" name="Google Shape;8650;p1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51" name="Google Shape;8651;p1578"/>
          <p:cNvSpPr/>
          <p:nvPr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2" name="Google Shape;8652;p1578"/>
          <p:cNvSpPr txBox="1">
            <a:spLocks noGrp="1"/>
          </p:cNvSpPr>
          <p:nvPr>
            <p:ph type="title"/>
          </p:nvPr>
        </p:nvSpPr>
        <p:spPr>
          <a:xfrm>
            <a:off x="387927" y="152400"/>
            <a:ext cx="11651673" cy="972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3" name="Google Shape;8653;p1578"/>
          <p:cNvSpPr txBox="1">
            <a:spLocks noGrp="1"/>
          </p:cNvSpPr>
          <p:nvPr>
            <p:ph type="body" idx="1"/>
          </p:nvPr>
        </p:nvSpPr>
        <p:spPr>
          <a:xfrm>
            <a:off x="3121126" y="1914717"/>
            <a:ext cx="5940441" cy="346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2">
    <p:spTree>
      <p:nvGrpSpPr>
        <p:cNvPr id="1" name="Shape 8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5" name="Google Shape;8655;p1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6" name="Google Shape;8656;p15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57" name="Google Shape;8657;p15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58" name="Google Shape;8658;p1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9" name="Google Shape;8659;p1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60" name="Google Shape;8660;p1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1" name="Google Shape;8661;p1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2" name="Google Shape;8662;p15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3" name="Google Shape;8663;p15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64" name="Google Shape;8664;p1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65" name="Google Shape;8665;p1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3">
    <p:spTree>
      <p:nvGrpSpPr>
        <p:cNvPr id="1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67" name="Google Shape;8667;p1580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68" name="Google Shape;8668;p1580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9" name="Google Shape;8669;p1580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0" name="Google Shape;8670;p1580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71" name="Google Shape;8671;p1580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4">
    <p:spTree>
      <p:nvGrpSpPr>
        <p:cNvPr id="1" name="Shape 8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73" name="Google Shape;8673;p1581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74" name="Google Shape;8674;p1581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5" name="Google Shape;8675;p1581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6" name="Google Shape;8676;p1581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77" name="Google Shape;8677;p1581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 2">
    <p:spTree>
      <p:nvGrpSpPr>
        <p:cNvPr id="1" name="Shape 8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79" name="Google Shape;8679;p1582"/>
          <p:cNvCxnSpPr/>
          <p:nvPr/>
        </p:nvCxnSpPr>
        <p:spPr>
          <a:xfrm>
            <a:off x="1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80" name="Google Shape;8680;p1582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1" name="Google Shape;8681;p1582"/>
          <p:cNvSpPr/>
          <p:nvPr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2" name="Google Shape;8682;p1582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3">
    <p:spTree>
      <p:nvGrpSpPr>
        <p:cNvPr id="1" name="Shape 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4" name="Google Shape;8684;p158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5" name="Google Shape;8685;p158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686" name="Google Shape;8686;p1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87" name="Google Shape;8687;p1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8" name="Google Shape;8688;p1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3"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p158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1" name="Google Shape;8691;p158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692" name="Google Shape;8692;p158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693" name="Google Shape;8693;p15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94" name="Google Shape;8694;p1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5" name="Google Shape;8695;p1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6">
    <p:spTree>
      <p:nvGrpSpPr>
        <p:cNvPr id="1" name="Shape 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Google Shape;8697;p158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8" name="Google Shape;8698;p158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58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0" name="Google Shape;8700;p158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701" name="Google Shape;8701;p158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2" name="Google Shape;8702;p158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3" name="Google Shape;8703;p158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4" name="Google Shape;8704;p158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5" name="Google Shape;8705;p1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0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7" name="Google Shape;8707;p15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08" name="Google Shape;8708;p1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09" name="Google Shape;8709;p15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10" name="Google Shape;8710;p15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1" name="Google Shape;8711;p15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12" name="Google Shape;8712;p15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3" name="Google Shape;8713;p15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4" name="Google Shape;8714;p15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5" name="Google Shape;8715;p15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6" name="Google Shape;8716;p15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" name="Google Shape;910;p1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11" name="Google Shape;911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" name="Google Shape;912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" name="Google Shape;913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5" name="Google Shape;915;p19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" name="Google Shape;916;p19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7" name="Google Shape;917;p19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" name="Google Shape;919;p1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7_Quotation">
  <p:cSld name="107_Quotation">
    <p:spTree>
      <p:nvGrpSpPr>
        <p:cNvPr id="1" name="Shape 8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8" name="Google Shape;8718;p15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9" name="Google Shape;8719;p15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5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21" name="Google Shape;8721;p1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22" name="Google Shape;8722;p1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3" name="Google Shape;8723;p1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24" name="Google Shape;8724;p15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25" name="Google Shape;8725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26" name="Google Shape;8726;p1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27" name="Google Shape;8727;p1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8" name="Google Shape;8728;p1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729" name="Google Shape;8729;p15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1">
    <p:spTree>
      <p:nvGrpSpPr>
        <p:cNvPr id="1" name="Shape 8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1" name="Google Shape;8731;p15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2" name="Google Shape;8732;p1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3" name="Google Shape;8733;p1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4" name="Google Shape;8734;p1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5" name="Google Shape;8735;p1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36" name="Google Shape;8736;p15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7" name="Google Shape;8737;p15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8" name="Google Shape;8738;p1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9" name="Google Shape;8739;p1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0" name="Google Shape;8740;p1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8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2" name="Google Shape;8742;p15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43" name="Google Shape;8743;p15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44" name="Google Shape;8744;p15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45" name="Google Shape;8745;p15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6" name="Google Shape;8746;p15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7" name="Google Shape;8747;p15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48" name="Google Shape;8748;p1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3_Photo Slide">
    <p:spTree>
      <p:nvGrpSpPr>
        <p:cNvPr id="1" name="Shape 8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0" name="Google Shape;8750;p15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51" name="Google Shape;8751;p15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52" name="Google Shape;8752;p15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53" name="Google Shape;8753;p15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4" name="Google Shape;8754;p15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55" name="Google Shape;8755;p15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6" name="Google Shape;8756;p1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8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58" name="Google Shape;8758;p1591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59" name="Google Shape;8759;p15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760" name="Google Shape;8760;p1591"/>
          <p:cNvGrpSpPr/>
          <p:nvPr/>
        </p:nvGrpSpPr>
        <p:grpSpPr>
          <a:xfrm>
            <a:off x="368833" y="327134"/>
            <a:ext cx="11620267" cy="6395284"/>
            <a:chOff x="276625" y="245350"/>
            <a:chExt cx="8715200" cy="4796463"/>
          </a:xfrm>
        </p:grpSpPr>
        <p:grpSp>
          <p:nvGrpSpPr>
            <p:cNvPr id="8761" name="Google Shape;8761;p1591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8762" name="Google Shape;8762;p1591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3" name="Google Shape;8763;p1591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4" name="Google Shape;8764;p1591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65" name="Google Shape;8765;p1591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8766" name="Google Shape;8766;p1591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7" name="Google Shape;8767;p1591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8" name="Google Shape;8768;p1591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69" name="Google Shape;8769;p1591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8770" name="Google Shape;8770;p1591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1" name="Google Shape;8771;p1591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2" name="Google Shape;8772;p1591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3" name="Google Shape;8773;p1591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4" name="Google Shape;8774;p1591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75" name="Google Shape;8775;p1591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8776" name="Google Shape;8776;p1591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7" name="Google Shape;8777;p1591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8" name="Google Shape;8778;p1591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9" name="Google Shape;8779;p1591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80" name="Google Shape;8780;p1591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81" name="Google Shape;8781;p1591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8782" name="Google Shape;8782;p1591"/>
          <p:cNvGrpSpPr/>
          <p:nvPr/>
        </p:nvGrpSpPr>
        <p:grpSpPr>
          <a:xfrm>
            <a:off x="4049567" y="-94062"/>
            <a:ext cx="901399" cy="890799"/>
            <a:chOff x="149650" y="1139903"/>
            <a:chExt cx="676049" cy="668099"/>
          </a:xfrm>
        </p:grpSpPr>
        <p:sp>
          <p:nvSpPr>
            <p:cNvPr id="8783" name="Google Shape;8783;p1591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84" name="Google Shape;8784;p159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85" name="Google Shape;8785;p1591"/>
          <p:cNvGrpSpPr/>
          <p:nvPr/>
        </p:nvGrpSpPr>
        <p:grpSpPr>
          <a:xfrm>
            <a:off x="10538672" y="-648102"/>
            <a:ext cx="1450429" cy="1998903"/>
            <a:chOff x="7904004" y="-486077"/>
            <a:chExt cx="1087822" cy="1499177"/>
          </a:xfrm>
        </p:grpSpPr>
        <p:sp>
          <p:nvSpPr>
            <p:cNvPr id="8786" name="Google Shape;8786;p1591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87" name="Google Shape;8787;p159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88" name="Google Shape;8788;p1591"/>
          <p:cNvGrpSpPr/>
          <p:nvPr/>
        </p:nvGrpSpPr>
        <p:grpSpPr>
          <a:xfrm rot="1941255">
            <a:off x="10978763" y="4947679"/>
            <a:ext cx="2593890" cy="2588959"/>
            <a:chOff x="8318302" y="1011963"/>
            <a:chExt cx="1708672" cy="1705425"/>
          </a:xfrm>
        </p:grpSpPr>
        <p:sp>
          <p:nvSpPr>
            <p:cNvPr id="8789" name="Google Shape;8789;p1591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90" name="Google Shape;8790;p159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91" name="Google Shape;8791;p1591"/>
          <p:cNvGrpSpPr/>
          <p:nvPr/>
        </p:nvGrpSpPr>
        <p:grpSpPr>
          <a:xfrm rot="895619">
            <a:off x="6033387" y="86465"/>
            <a:ext cx="652414" cy="652407"/>
            <a:chOff x="4734035" y="511873"/>
            <a:chExt cx="489288" cy="489283"/>
          </a:xfrm>
        </p:grpSpPr>
        <p:sp>
          <p:nvSpPr>
            <p:cNvPr id="8792" name="Google Shape;8792;p1591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93" name="Google Shape;8793;p159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94" name="Google Shape;8794;p159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795" name="Google Shape;8795;p159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8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97" name="Google Shape;8797;p1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798" name="Google Shape;8798;p159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9" name="Google Shape;8799;p1592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0" name="Google Shape;8800;p1592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1" name="Google Shape;8801;p159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3600"/>
              <a:buFont typeface="Calibri"/>
              <a:buNone/>
              <a:defRPr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8802" name="Google Shape;8802;p1592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03" name="Google Shape;8803;p1592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1" name="Google Shape;8811;p100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2" name="Google Shape;8812;p100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100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1_Title Slide">
    <p:spTree>
      <p:nvGrpSpPr>
        <p:cNvPr id="1" name="Shape 8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5" name="Google Shape;8815;p986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1400"/>
              <a:buFont typeface="Arial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6" name="Google Shape;8816;p98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7" name="Google Shape;8817;p98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8" name="Google Shape;8818;p98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9" name="Google Shape;8819;p98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1" name="Google Shape;8821;p100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2" name="Google Shape;8822;p100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3" name="Google Shape;8823;p100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4" name="Google Shape;8824;p100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5" name="Google Shape;8825;p100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7" name="Google Shape;8827;p1009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8" name="Google Shape;8828;p1009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3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7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829" name="Google Shape;8829;p1009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09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1" name="Google Shape;8831;p1009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" name="Google Shape;85;p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8" name="Google Shape;88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" name="Google Shape;89;p7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19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19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" name="Google Shape;926;p19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7" name="Google Shape;927;p1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8" name="Google Shape;928;p19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9" name="Google Shape;929;p1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31" name="Google Shape;931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p1010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4" name="Google Shape;8834;p1010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835" name="Google Shape;8835;p101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6" name="Google Shape;8836;p101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7" name="Google Shape;8837;p101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9" name="Google Shape;8839;p101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0" name="Google Shape;8840;p1011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5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8841" name="Google Shape;8841;p1011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5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8842" name="Google Shape;8842;p101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3" name="Google Shape;8843;p101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4" name="Google Shape;8844;p101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6" name="Google Shape;8846;p101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7" name="Google Shape;8847;p1012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8848" name="Google Shape;8848;p1012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8849" name="Google Shape;8849;p1012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8850" name="Google Shape;8850;p1012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5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8851" name="Google Shape;8851;p101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2" name="Google Shape;8852;p101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3" name="Google Shape;8853;p101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5" name="Google Shape;8855;p1013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6" name="Google Shape;8856;p1013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p1013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8" name="Google Shape;8858;p1013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0" name="Google Shape;8860;p1014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1" name="Google Shape;8861;p1014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6" algn="l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5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6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8862" name="Google Shape;8862;p1014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8863" name="Google Shape;8863;p1014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4" name="Google Shape;8864;p1014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5" name="Google Shape;8865;p1014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8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" name="Google Shape;8867;p1015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8" name="Google Shape;8868;p1015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8869" name="Google Shape;8869;p1015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8870" name="Google Shape;8870;p101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1" name="Google Shape;8871;p101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2" name="Google Shape;8872;p101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8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4" name="Google Shape;8874;p101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16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16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7" name="Google Shape;8877;p1016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8" name="Google Shape;8878;p1016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0" name="Google Shape;8880;p1017"/>
          <p:cNvSpPr txBox="1">
            <a:spLocks noGrp="1"/>
          </p:cNvSpPr>
          <p:nvPr>
            <p:ph type="title"/>
          </p:nvPr>
        </p:nvSpPr>
        <p:spPr>
          <a:xfrm rot="5400000">
            <a:off x="3154892" y="1447800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1" name="Google Shape;8881;p1017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0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2" name="Google Shape;8882;p1017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3" name="Google Shape;8883;p1017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4" name="Google Shape;8884;p1017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2" name="Google Shape;8892;g3dea1330d01_0_547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700" cy="13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3" name="Google Shape;8893;g3dea1330d01_0_547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700" cy="146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4" name="Google Shape;8894;g3dea1330d01_0_547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5" name="Google Shape;8895;g3dea1330d01_0_547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6" name="Google Shape;8896;g3dea1330d01_0_54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8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8" name="Google Shape;8898;g3dea1330d01_0_553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00" cy="112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9" name="Google Shape;8899;g3dea1330d01_0_55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0" name="Google Shape;8900;g3dea1330d01_0_553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1" name="Google Shape;8901;g3dea1330d01_0_553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2" name="Google Shape;8902;g3dea1330d01_0_553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1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1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" name="Google Shape;935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" name="Google Shape;939;p1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0" name="Google Shape;940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" name="Google Shape;941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" name="Google Shape;942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44" name="Google Shape;944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8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4" name="Google Shape;8904;g3dea1330d01_0_55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5" name="Google Shape;8905;g3dea1330d01_0_559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6" name="Google Shape;8906;g3dea1330d01_0_559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 type="blank">
  <p:cSld name="BLANK">
    <p:spTree>
      <p:nvGrpSpPr>
        <p:cNvPr id="1" name="Shape 8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" name="Google Shape;8908;g3dea1330d01_0_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9" name="Google Shape;8909;g3dea1330d01_0_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F4F3E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8910" name="Google Shape;8910;g3dea1330d01_0_563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11" name="Google Shape;8911;g3dea1330d01_0_5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8912" name="Google Shape;8912;g3dea1330d01_0_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3" name="Google Shape;8913;g3dea1330d01_0_5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14" name="Google Shape;8914;g3dea1330d01_0_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5" name="Google Shape;8915;g3dea1330d01_0_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g3d66db3d1b4_0_10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4" name="Google Shape;8924;g3d66db3d1b4_0_10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25" name="Google Shape;8925;g3d66db3d1b4_0_10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6" name="Google Shape;8926;g3d66db3d1b4_0_10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7" name="Google Shape;8927;g3d66db3d1b4_0_10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8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9" name="Google Shape;8929;g3d66db3d1b4_0_115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9pPr>
          </a:lstStyle>
          <a:p>
            <a:endParaRPr/>
          </a:p>
        </p:txBody>
      </p:sp>
      <p:sp>
        <p:nvSpPr>
          <p:cNvPr id="8930" name="Google Shape;8930;g3d66db3d1b4_0_115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9pPr>
          </a:lstStyle>
          <a:p>
            <a:endParaRPr/>
          </a:p>
        </p:txBody>
      </p:sp>
      <p:sp>
        <p:nvSpPr>
          <p:cNvPr id="8931" name="Google Shape;8931;g3d66db3d1b4_0_115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3" name="Google Shape;8933;g3d66db3d1b4_0_11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4" name="Google Shape;8934;g3d66db3d1b4_0_11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5" name="Google Shape;8935;g3d66db3d1b4_0_1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6" name="Google Shape;8936;g3d66db3d1b4_0_1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7" name="Google Shape;8937;g3d66db3d1b4_0_1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9" name="Google Shape;8939;g3d66db3d1b4_0_125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0" name="Google Shape;8940;g3d66db3d1b4_0_125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8941" name="Google Shape;8941;g3d66db3d1b4_0_12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2" name="Google Shape;8942;g3d66db3d1b4_0_12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3" name="Google Shape;8943;g3d66db3d1b4_0_12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5" name="Google Shape;8945;g3d66db3d1b4_0_13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6" name="Google Shape;8946;g3d66db3d1b4_0_13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7" name="Google Shape;8947;g3d66db3d1b4_0_131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8" name="Google Shape;8948;g3d66db3d1b4_0_13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9" name="Google Shape;8949;g3d66db3d1b4_0_13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0" name="Google Shape;8950;g3d66db3d1b4_0_13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2" name="Google Shape;8952;g3d66db3d1b4_0_138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3" name="Google Shape;8953;g3d66db3d1b4_0_138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4" name="Google Shape;8954;g3d66db3d1b4_0_138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9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5" name="Google Shape;8955;g3d66db3d1b4_0_1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6" name="Google Shape;8956;g3d66db3d1b4_0_1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7" name="Google Shape;8957;g3d66db3d1b4_0_13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8" name="Google Shape;8958;g3d66db3d1b4_0_13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9" name="Google Shape;8959;g3d66db3d1b4_0_13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1" name="Google Shape;8961;g3d66db3d1b4_0_14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2" name="Google Shape;8962;g3d66db3d1b4_0_1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3" name="Google Shape;8963;g3d66db3d1b4_0_1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4" name="Google Shape;8964;g3d66db3d1b4_0_1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6" name="Google Shape;8966;g3d66db3d1b4_0_15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7" name="Google Shape;8967;g3d66db3d1b4_0_15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8" name="Google Shape;8968;g3d66db3d1b4_0_15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7" name="Google Shape;947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8" name="Google Shape;948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9" name="Google Shape;949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1" name="Google Shape;951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" name="Google Shape;952;p1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" name="Google Shape;953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" name="Google Shape;954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0" name="Google Shape;8970;g3d66db3d1b4_0_156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1" name="Google Shape;8971;g3d66db3d1b4_0_156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972" name="Google Shape;8972;g3d66db3d1b4_0_156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973" name="Google Shape;8973;g3d66db3d1b4_0_15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4" name="Google Shape;8974;g3d66db3d1b4_0_15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5" name="Google Shape;8975;g3d66db3d1b4_0_15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7" name="Google Shape;8977;g3d66db3d1b4_0_163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8" name="Google Shape;8978;g3d66db3d1b4_0_163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8979" name="Google Shape;8979;g3d66db3d1b4_0_163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8980" name="Google Shape;8980;g3d66db3d1b4_0_16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1" name="Google Shape;8981;g3d66db3d1b4_0_16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2" name="Google Shape;8982;g3d66db3d1b4_0_16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8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4" name="Google Shape;8984;g3d66db3d1b4_0_17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5" name="Google Shape;8985;g3d66db3d1b4_0_170"/>
          <p:cNvSpPr txBox="1">
            <a:spLocks noGrp="1"/>
          </p:cNvSpPr>
          <p:nvPr>
            <p:ph type="body" idx="1"/>
          </p:nvPr>
        </p:nvSpPr>
        <p:spPr>
          <a:xfrm rot="5400000">
            <a:off x="3920400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6" name="Google Shape;8986;g3d66db3d1b4_0_17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7" name="Google Shape;8987;g3d66db3d1b4_0_17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8" name="Google Shape;8988;g3d66db3d1b4_0_17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0" name="Google Shape;8990;g3d66db3d1b4_0_176"/>
          <p:cNvSpPr txBox="1">
            <a:spLocks noGrp="1"/>
          </p:cNvSpPr>
          <p:nvPr>
            <p:ph type="title"/>
          </p:nvPr>
        </p:nvSpPr>
        <p:spPr>
          <a:xfrm rot="5400000">
            <a:off x="713340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1" name="Google Shape;8991;g3d66db3d1b4_0_176"/>
          <p:cNvSpPr txBox="1">
            <a:spLocks noGrp="1"/>
          </p:cNvSpPr>
          <p:nvPr>
            <p:ph type="body" idx="1"/>
          </p:nvPr>
        </p:nvSpPr>
        <p:spPr>
          <a:xfrm rot="5400000">
            <a:off x="179940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2" name="Google Shape;8992;g3d66db3d1b4_0_17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3" name="Google Shape;8993;g3d66db3d1b4_0_17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4" name="Google Shape;8994;g3d66db3d1b4_0_17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" name="Google Shape;956;p1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7" name="Google Shape;957;p1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" name="Google Shape;959;p19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19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" name="Google Shape;961;p1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2" name="Google Shape;962;p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3" name="Google Shape;963;p1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" name="Google Shape;966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" name="Google Shape;967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8" name="Google Shape;968;p1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69" name="Google Shape;969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" name="Google Shape;970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" name="Google Shape;971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2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" name="Google Shape;976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" name="Google Shape;977;p2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8" name="Google Shape;978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" name="Google Shape;979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0" name="Google Shape;980;p2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81" name="Google Shape;981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" name="Google Shape;982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" name="Google Shape;983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5" name="Google Shape;985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p21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21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89" name="Google Shape;989;p21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" name="Google Shape;990;p21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91" name="Google Shape;991;p21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" name="Google Shape;992;p21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3" name="Google Shape;993;p21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" name="Google Shape;994;p212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95" name="Google Shape;995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" name="Google Shape;997;p21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21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1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" name="Google Shape;1000;p2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1" name="Google Shape;1001;p21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02" name="Google Shape;1002;p2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4" name="Google Shape;1004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" name="Google Shape;1006;p2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7" name="Google Shape;1007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0" name="Google Shape;1010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1" name="Google Shape;1011;p21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1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5" name="Google Shape;1015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6" name="Google Shape;1016;p2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7" name="Google Shape;1017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0" name="Google Shape;1020;p2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1.xml"/><Relationship Id="rId671" Type="http://schemas.openxmlformats.org/officeDocument/2006/relationships/slideLayout" Target="../slideLayouts/slideLayout675.xml"/><Relationship Id="rId769" Type="http://schemas.openxmlformats.org/officeDocument/2006/relationships/slideLayout" Target="../slideLayouts/slideLayout773.xml"/><Relationship Id="rId21" Type="http://schemas.openxmlformats.org/officeDocument/2006/relationships/slideLayout" Target="../slideLayouts/slideLayout25.xml"/><Relationship Id="rId324" Type="http://schemas.openxmlformats.org/officeDocument/2006/relationships/slideLayout" Target="../slideLayouts/slideLayout328.xml"/><Relationship Id="rId531" Type="http://schemas.openxmlformats.org/officeDocument/2006/relationships/slideLayout" Target="../slideLayouts/slideLayout535.xml"/><Relationship Id="rId629" Type="http://schemas.openxmlformats.org/officeDocument/2006/relationships/slideLayout" Target="../slideLayouts/slideLayout633.xml"/><Relationship Id="rId170" Type="http://schemas.openxmlformats.org/officeDocument/2006/relationships/slideLayout" Target="../slideLayouts/slideLayout174.xml"/><Relationship Id="rId836" Type="http://schemas.openxmlformats.org/officeDocument/2006/relationships/slideLayout" Target="../slideLayouts/slideLayout840.xml"/><Relationship Id="rId268" Type="http://schemas.openxmlformats.org/officeDocument/2006/relationships/slideLayout" Target="../slideLayouts/slideLayout272.xml"/><Relationship Id="rId475" Type="http://schemas.openxmlformats.org/officeDocument/2006/relationships/slideLayout" Target="../slideLayouts/slideLayout479.xml"/><Relationship Id="rId682" Type="http://schemas.openxmlformats.org/officeDocument/2006/relationships/slideLayout" Target="../slideLayouts/slideLayout686.xml"/><Relationship Id="rId32" Type="http://schemas.openxmlformats.org/officeDocument/2006/relationships/slideLayout" Target="../slideLayouts/slideLayout36.xml"/><Relationship Id="rId128" Type="http://schemas.openxmlformats.org/officeDocument/2006/relationships/slideLayout" Target="../slideLayouts/slideLayout132.xml"/><Relationship Id="rId335" Type="http://schemas.openxmlformats.org/officeDocument/2006/relationships/slideLayout" Target="../slideLayouts/slideLayout339.xml"/><Relationship Id="rId542" Type="http://schemas.openxmlformats.org/officeDocument/2006/relationships/slideLayout" Target="../slideLayouts/slideLayout546.xml"/><Relationship Id="rId181" Type="http://schemas.openxmlformats.org/officeDocument/2006/relationships/slideLayout" Target="../slideLayouts/slideLayout185.xml"/><Relationship Id="rId402" Type="http://schemas.openxmlformats.org/officeDocument/2006/relationships/slideLayout" Target="../slideLayouts/slideLayout406.xml"/><Relationship Id="rId847" Type="http://schemas.openxmlformats.org/officeDocument/2006/relationships/slideLayout" Target="../slideLayouts/slideLayout851.xml"/><Relationship Id="rId279" Type="http://schemas.openxmlformats.org/officeDocument/2006/relationships/slideLayout" Target="../slideLayouts/slideLayout283.xml"/><Relationship Id="rId486" Type="http://schemas.openxmlformats.org/officeDocument/2006/relationships/slideLayout" Target="../slideLayouts/slideLayout490.xml"/><Relationship Id="rId693" Type="http://schemas.openxmlformats.org/officeDocument/2006/relationships/slideLayout" Target="../slideLayouts/slideLayout697.xml"/><Relationship Id="rId707" Type="http://schemas.openxmlformats.org/officeDocument/2006/relationships/slideLayout" Target="../slideLayouts/slideLayout711.xml"/><Relationship Id="rId43" Type="http://schemas.openxmlformats.org/officeDocument/2006/relationships/slideLayout" Target="../slideLayouts/slideLayout47.xml"/><Relationship Id="rId139" Type="http://schemas.openxmlformats.org/officeDocument/2006/relationships/slideLayout" Target="../slideLayouts/slideLayout143.xml"/><Relationship Id="rId346" Type="http://schemas.openxmlformats.org/officeDocument/2006/relationships/slideLayout" Target="../slideLayouts/slideLayout350.xml"/><Relationship Id="rId553" Type="http://schemas.openxmlformats.org/officeDocument/2006/relationships/slideLayout" Target="../slideLayouts/slideLayout557.xml"/><Relationship Id="rId760" Type="http://schemas.openxmlformats.org/officeDocument/2006/relationships/slideLayout" Target="../slideLayouts/slideLayout764.xml"/><Relationship Id="rId192" Type="http://schemas.openxmlformats.org/officeDocument/2006/relationships/slideLayout" Target="../slideLayouts/slideLayout196.xml"/><Relationship Id="rId206" Type="http://schemas.openxmlformats.org/officeDocument/2006/relationships/slideLayout" Target="../slideLayouts/slideLayout210.xml"/><Relationship Id="rId413" Type="http://schemas.openxmlformats.org/officeDocument/2006/relationships/slideLayout" Target="../slideLayouts/slideLayout417.xml"/><Relationship Id="rId858" Type="http://schemas.openxmlformats.org/officeDocument/2006/relationships/slideLayout" Target="../slideLayouts/slideLayout862.xml"/><Relationship Id="rId497" Type="http://schemas.openxmlformats.org/officeDocument/2006/relationships/slideLayout" Target="../slideLayouts/slideLayout501.xml"/><Relationship Id="rId620" Type="http://schemas.openxmlformats.org/officeDocument/2006/relationships/slideLayout" Target="../slideLayouts/slideLayout624.xml"/><Relationship Id="rId718" Type="http://schemas.openxmlformats.org/officeDocument/2006/relationships/slideLayout" Target="../slideLayouts/slideLayout722.xml"/><Relationship Id="rId357" Type="http://schemas.openxmlformats.org/officeDocument/2006/relationships/slideLayout" Target="../slideLayouts/slideLayout361.xml"/><Relationship Id="rId54" Type="http://schemas.openxmlformats.org/officeDocument/2006/relationships/slideLayout" Target="../slideLayouts/slideLayout58.xml"/><Relationship Id="rId217" Type="http://schemas.openxmlformats.org/officeDocument/2006/relationships/slideLayout" Target="../slideLayouts/slideLayout221.xml"/><Relationship Id="rId564" Type="http://schemas.openxmlformats.org/officeDocument/2006/relationships/slideLayout" Target="../slideLayouts/slideLayout568.xml"/><Relationship Id="rId771" Type="http://schemas.openxmlformats.org/officeDocument/2006/relationships/slideLayout" Target="../slideLayouts/slideLayout775.xml"/><Relationship Id="rId869" Type="http://schemas.openxmlformats.org/officeDocument/2006/relationships/slideLayout" Target="../slideLayouts/slideLayout873.xml"/><Relationship Id="rId424" Type="http://schemas.openxmlformats.org/officeDocument/2006/relationships/slideLayout" Target="../slideLayouts/slideLayout428.xml"/><Relationship Id="rId631" Type="http://schemas.openxmlformats.org/officeDocument/2006/relationships/slideLayout" Target="../slideLayouts/slideLayout635.xml"/><Relationship Id="rId729" Type="http://schemas.openxmlformats.org/officeDocument/2006/relationships/slideLayout" Target="../slideLayouts/slideLayout733.xml"/><Relationship Id="rId270" Type="http://schemas.openxmlformats.org/officeDocument/2006/relationships/slideLayout" Target="../slideLayouts/slideLayout274.xml"/><Relationship Id="rId65" Type="http://schemas.openxmlformats.org/officeDocument/2006/relationships/slideLayout" Target="../slideLayouts/slideLayout69.xml"/><Relationship Id="rId130" Type="http://schemas.openxmlformats.org/officeDocument/2006/relationships/slideLayout" Target="../slideLayouts/slideLayout134.xml"/><Relationship Id="rId368" Type="http://schemas.openxmlformats.org/officeDocument/2006/relationships/slideLayout" Target="../slideLayouts/slideLayout372.xml"/><Relationship Id="rId575" Type="http://schemas.openxmlformats.org/officeDocument/2006/relationships/slideLayout" Target="../slideLayouts/slideLayout579.xml"/><Relationship Id="rId782" Type="http://schemas.openxmlformats.org/officeDocument/2006/relationships/slideLayout" Target="../slideLayouts/slideLayout786.xml"/><Relationship Id="rId228" Type="http://schemas.openxmlformats.org/officeDocument/2006/relationships/slideLayout" Target="../slideLayouts/slideLayout232.xml"/><Relationship Id="rId435" Type="http://schemas.openxmlformats.org/officeDocument/2006/relationships/slideLayout" Target="../slideLayouts/slideLayout439.xml"/><Relationship Id="rId642" Type="http://schemas.openxmlformats.org/officeDocument/2006/relationships/slideLayout" Target="../slideLayouts/slideLayout646.xml"/><Relationship Id="rId281" Type="http://schemas.openxmlformats.org/officeDocument/2006/relationships/slideLayout" Target="../slideLayouts/slideLayout285.xml"/><Relationship Id="rId502" Type="http://schemas.openxmlformats.org/officeDocument/2006/relationships/slideLayout" Target="../slideLayouts/slideLayout506.xml"/><Relationship Id="rId76" Type="http://schemas.openxmlformats.org/officeDocument/2006/relationships/slideLayout" Target="../slideLayouts/slideLayout80.xml"/><Relationship Id="rId141" Type="http://schemas.openxmlformats.org/officeDocument/2006/relationships/slideLayout" Target="../slideLayouts/slideLayout145.xml"/><Relationship Id="rId379" Type="http://schemas.openxmlformats.org/officeDocument/2006/relationships/slideLayout" Target="../slideLayouts/slideLayout383.xml"/><Relationship Id="rId586" Type="http://schemas.openxmlformats.org/officeDocument/2006/relationships/slideLayout" Target="../slideLayouts/slideLayout590.xml"/><Relationship Id="rId793" Type="http://schemas.openxmlformats.org/officeDocument/2006/relationships/slideLayout" Target="../slideLayouts/slideLayout797.xml"/><Relationship Id="rId807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11.xml"/><Relationship Id="rId239" Type="http://schemas.openxmlformats.org/officeDocument/2006/relationships/slideLayout" Target="../slideLayouts/slideLayout243.xml"/><Relationship Id="rId446" Type="http://schemas.openxmlformats.org/officeDocument/2006/relationships/slideLayout" Target="../slideLayouts/slideLayout450.xml"/><Relationship Id="rId653" Type="http://schemas.openxmlformats.org/officeDocument/2006/relationships/slideLayout" Target="../slideLayouts/slideLayout657.xml"/><Relationship Id="rId292" Type="http://schemas.openxmlformats.org/officeDocument/2006/relationships/slideLayout" Target="../slideLayouts/slideLayout296.xml"/><Relationship Id="rId306" Type="http://schemas.openxmlformats.org/officeDocument/2006/relationships/slideLayout" Target="../slideLayouts/slideLayout310.xml"/><Relationship Id="rId860" Type="http://schemas.openxmlformats.org/officeDocument/2006/relationships/slideLayout" Target="../slideLayouts/slideLayout864.xml"/><Relationship Id="rId87" Type="http://schemas.openxmlformats.org/officeDocument/2006/relationships/slideLayout" Target="../slideLayouts/slideLayout91.xml"/><Relationship Id="rId513" Type="http://schemas.openxmlformats.org/officeDocument/2006/relationships/slideLayout" Target="../slideLayouts/slideLayout517.xml"/><Relationship Id="rId597" Type="http://schemas.openxmlformats.org/officeDocument/2006/relationships/slideLayout" Target="../slideLayouts/slideLayout601.xml"/><Relationship Id="rId720" Type="http://schemas.openxmlformats.org/officeDocument/2006/relationships/slideLayout" Target="../slideLayouts/slideLayout724.xml"/><Relationship Id="rId818" Type="http://schemas.openxmlformats.org/officeDocument/2006/relationships/slideLayout" Target="../slideLayouts/slideLayout822.xml"/><Relationship Id="rId152" Type="http://schemas.openxmlformats.org/officeDocument/2006/relationships/slideLayout" Target="../slideLayouts/slideLayout156.xml"/><Relationship Id="rId457" Type="http://schemas.openxmlformats.org/officeDocument/2006/relationships/slideLayout" Target="../slideLayouts/slideLayout461.xml"/><Relationship Id="rId664" Type="http://schemas.openxmlformats.org/officeDocument/2006/relationships/slideLayout" Target="../slideLayouts/slideLayout668.xml"/><Relationship Id="rId871" Type="http://schemas.openxmlformats.org/officeDocument/2006/relationships/slideLayout" Target="../slideLayouts/slideLayout875.xml"/><Relationship Id="rId14" Type="http://schemas.openxmlformats.org/officeDocument/2006/relationships/slideLayout" Target="../slideLayouts/slideLayout18.xml"/><Relationship Id="rId317" Type="http://schemas.openxmlformats.org/officeDocument/2006/relationships/slideLayout" Target="../slideLayouts/slideLayout321.xml"/><Relationship Id="rId524" Type="http://schemas.openxmlformats.org/officeDocument/2006/relationships/slideLayout" Target="../slideLayouts/slideLayout528.xml"/><Relationship Id="rId731" Type="http://schemas.openxmlformats.org/officeDocument/2006/relationships/slideLayout" Target="../slideLayouts/slideLayout735.xml"/><Relationship Id="rId98" Type="http://schemas.openxmlformats.org/officeDocument/2006/relationships/slideLayout" Target="../slideLayouts/slideLayout102.xml"/><Relationship Id="rId163" Type="http://schemas.openxmlformats.org/officeDocument/2006/relationships/slideLayout" Target="../slideLayouts/slideLayout167.xml"/><Relationship Id="rId370" Type="http://schemas.openxmlformats.org/officeDocument/2006/relationships/slideLayout" Target="../slideLayouts/slideLayout374.xml"/><Relationship Id="rId829" Type="http://schemas.openxmlformats.org/officeDocument/2006/relationships/slideLayout" Target="../slideLayouts/slideLayout833.xml"/><Relationship Id="rId230" Type="http://schemas.openxmlformats.org/officeDocument/2006/relationships/slideLayout" Target="../slideLayouts/slideLayout234.xml"/><Relationship Id="rId468" Type="http://schemas.openxmlformats.org/officeDocument/2006/relationships/slideLayout" Target="../slideLayouts/slideLayout472.xml"/><Relationship Id="rId675" Type="http://schemas.openxmlformats.org/officeDocument/2006/relationships/slideLayout" Target="../slideLayouts/slideLayout679.xml"/><Relationship Id="rId882" Type="http://schemas.openxmlformats.org/officeDocument/2006/relationships/slideLayout" Target="../slideLayouts/slideLayout886.xml"/><Relationship Id="rId25" Type="http://schemas.openxmlformats.org/officeDocument/2006/relationships/slideLayout" Target="../slideLayouts/slideLayout29.xml"/><Relationship Id="rId328" Type="http://schemas.openxmlformats.org/officeDocument/2006/relationships/slideLayout" Target="../slideLayouts/slideLayout332.xml"/><Relationship Id="rId535" Type="http://schemas.openxmlformats.org/officeDocument/2006/relationships/slideLayout" Target="../slideLayouts/slideLayout539.xml"/><Relationship Id="rId742" Type="http://schemas.openxmlformats.org/officeDocument/2006/relationships/slideLayout" Target="../slideLayouts/slideLayout746.xml"/><Relationship Id="rId174" Type="http://schemas.openxmlformats.org/officeDocument/2006/relationships/slideLayout" Target="../slideLayouts/slideLayout178.xml"/><Relationship Id="rId381" Type="http://schemas.openxmlformats.org/officeDocument/2006/relationships/slideLayout" Target="../slideLayouts/slideLayout385.xml"/><Relationship Id="rId602" Type="http://schemas.openxmlformats.org/officeDocument/2006/relationships/slideLayout" Target="../slideLayouts/slideLayout606.xml"/><Relationship Id="rId241" Type="http://schemas.openxmlformats.org/officeDocument/2006/relationships/slideLayout" Target="../slideLayouts/slideLayout245.xml"/><Relationship Id="rId479" Type="http://schemas.openxmlformats.org/officeDocument/2006/relationships/slideLayout" Target="../slideLayouts/slideLayout483.xml"/><Relationship Id="rId686" Type="http://schemas.openxmlformats.org/officeDocument/2006/relationships/slideLayout" Target="../slideLayouts/slideLayout690.xml"/><Relationship Id="rId36" Type="http://schemas.openxmlformats.org/officeDocument/2006/relationships/slideLayout" Target="../slideLayouts/slideLayout40.xml"/><Relationship Id="rId339" Type="http://schemas.openxmlformats.org/officeDocument/2006/relationships/slideLayout" Target="../slideLayouts/slideLayout343.xml"/><Relationship Id="rId546" Type="http://schemas.openxmlformats.org/officeDocument/2006/relationships/slideLayout" Target="../slideLayouts/slideLayout550.xml"/><Relationship Id="rId753" Type="http://schemas.openxmlformats.org/officeDocument/2006/relationships/slideLayout" Target="../slideLayouts/slideLayout757.xml"/><Relationship Id="rId101" Type="http://schemas.openxmlformats.org/officeDocument/2006/relationships/slideLayout" Target="../slideLayouts/slideLayout105.xml"/><Relationship Id="rId185" Type="http://schemas.openxmlformats.org/officeDocument/2006/relationships/slideLayout" Target="../slideLayouts/slideLayout189.xml"/><Relationship Id="rId406" Type="http://schemas.openxmlformats.org/officeDocument/2006/relationships/slideLayout" Target="../slideLayouts/slideLayout410.xml"/><Relationship Id="rId392" Type="http://schemas.openxmlformats.org/officeDocument/2006/relationships/slideLayout" Target="../slideLayouts/slideLayout396.xml"/><Relationship Id="rId613" Type="http://schemas.openxmlformats.org/officeDocument/2006/relationships/slideLayout" Target="../slideLayouts/slideLayout617.xml"/><Relationship Id="rId697" Type="http://schemas.openxmlformats.org/officeDocument/2006/relationships/slideLayout" Target="../slideLayouts/slideLayout701.xml"/><Relationship Id="rId820" Type="http://schemas.openxmlformats.org/officeDocument/2006/relationships/slideLayout" Target="../slideLayouts/slideLayout824.xml"/><Relationship Id="rId252" Type="http://schemas.openxmlformats.org/officeDocument/2006/relationships/slideLayout" Target="../slideLayouts/slideLayout256.xml"/><Relationship Id="rId47" Type="http://schemas.openxmlformats.org/officeDocument/2006/relationships/slideLayout" Target="../slideLayouts/slideLayout51.xml"/><Relationship Id="rId112" Type="http://schemas.openxmlformats.org/officeDocument/2006/relationships/slideLayout" Target="../slideLayouts/slideLayout116.xml"/><Relationship Id="rId557" Type="http://schemas.openxmlformats.org/officeDocument/2006/relationships/slideLayout" Target="../slideLayouts/slideLayout561.xml"/><Relationship Id="rId764" Type="http://schemas.openxmlformats.org/officeDocument/2006/relationships/slideLayout" Target="../slideLayouts/slideLayout768.xml"/><Relationship Id="rId196" Type="http://schemas.openxmlformats.org/officeDocument/2006/relationships/slideLayout" Target="../slideLayouts/slideLayout200.xml"/><Relationship Id="rId417" Type="http://schemas.openxmlformats.org/officeDocument/2006/relationships/slideLayout" Target="../slideLayouts/slideLayout421.xml"/><Relationship Id="rId624" Type="http://schemas.openxmlformats.org/officeDocument/2006/relationships/slideLayout" Target="../slideLayouts/slideLayout628.xml"/><Relationship Id="rId831" Type="http://schemas.openxmlformats.org/officeDocument/2006/relationships/slideLayout" Target="../slideLayouts/slideLayout835.xml"/><Relationship Id="rId263" Type="http://schemas.openxmlformats.org/officeDocument/2006/relationships/slideLayout" Target="../slideLayouts/slideLayout267.xml"/><Relationship Id="rId470" Type="http://schemas.openxmlformats.org/officeDocument/2006/relationships/slideLayout" Target="../slideLayouts/slideLayout474.xml"/><Relationship Id="rId58" Type="http://schemas.openxmlformats.org/officeDocument/2006/relationships/slideLayout" Target="../slideLayouts/slideLayout62.xml"/><Relationship Id="rId123" Type="http://schemas.openxmlformats.org/officeDocument/2006/relationships/slideLayout" Target="../slideLayouts/slideLayout127.xml"/><Relationship Id="rId330" Type="http://schemas.openxmlformats.org/officeDocument/2006/relationships/slideLayout" Target="../slideLayouts/slideLayout334.xml"/><Relationship Id="rId568" Type="http://schemas.openxmlformats.org/officeDocument/2006/relationships/slideLayout" Target="../slideLayouts/slideLayout572.xml"/><Relationship Id="rId775" Type="http://schemas.openxmlformats.org/officeDocument/2006/relationships/slideLayout" Target="../slideLayouts/slideLayout779.xml"/><Relationship Id="rId428" Type="http://schemas.openxmlformats.org/officeDocument/2006/relationships/slideLayout" Target="../slideLayouts/slideLayout432.xml"/><Relationship Id="rId635" Type="http://schemas.openxmlformats.org/officeDocument/2006/relationships/slideLayout" Target="../slideLayouts/slideLayout639.xml"/><Relationship Id="rId842" Type="http://schemas.openxmlformats.org/officeDocument/2006/relationships/slideLayout" Target="../slideLayouts/slideLayout846.xml"/><Relationship Id="rId274" Type="http://schemas.openxmlformats.org/officeDocument/2006/relationships/slideLayout" Target="../slideLayouts/slideLayout278.xml"/><Relationship Id="rId481" Type="http://schemas.openxmlformats.org/officeDocument/2006/relationships/slideLayout" Target="../slideLayouts/slideLayout485.xml"/><Relationship Id="rId702" Type="http://schemas.openxmlformats.org/officeDocument/2006/relationships/slideLayout" Target="../slideLayouts/slideLayout706.xml"/><Relationship Id="rId69" Type="http://schemas.openxmlformats.org/officeDocument/2006/relationships/slideLayout" Target="../slideLayouts/slideLayout73.xml"/><Relationship Id="rId134" Type="http://schemas.openxmlformats.org/officeDocument/2006/relationships/slideLayout" Target="../slideLayouts/slideLayout138.xml"/><Relationship Id="rId579" Type="http://schemas.openxmlformats.org/officeDocument/2006/relationships/slideLayout" Target="../slideLayouts/slideLayout583.xml"/><Relationship Id="rId786" Type="http://schemas.openxmlformats.org/officeDocument/2006/relationships/slideLayout" Target="../slideLayouts/slideLayout790.xml"/><Relationship Id="rId341" Type="http://schemas.openxmlformats.org/officeDocument/2006/relationships/slideLayout" Target="../slideLayouts/slideLayout345.xml"/><Relationship Id="rId439" Type="http://schemas.openxmlformats.org/officeDocument/2006/relationships/slideLayout" Target="../slideLayouts/slideLayout443.xml"/><Relationship Id="rId646" Type="http://schemas.openxmlformats.org/officeDocument/2006/relationships/slideLayout" Target="../slideLayouts/slideLayout650.xml"/><Relationship Id="rId201" Type="http://schemas.openxmlformats.org/officeDocument/2006/relationships/slideLayout" Target="../slideLayouts/slideLayout205.xml"/><Relationship Id="rId285" Type="http://schemas.openxmlformats.org/officeDocument/2006/relationships/slideLayout" Target="../slideLayouts/slideLayout289.xml"/><Relationship Id="rId506" Type="http://schemas.openxmlformats.org/officeDocument/2006/relationships/slideLayout" Target="../slideLayouts/slideLayout510.xml"/><Relationship Id="rId853" Type="http://schemas.openxmlformats.org/officeDocument/2006/relationships/slideLayout" Target="../slideLayouts/slideLayout857.xml"/><Relationship Id="rId492" Type="http://schemas.openxmlformats.org/officeDocument/2006/relationships/slideLayout" Target="../slideLayouts/slideLayout496.xml"/><Relationship Id="rId713" Type="http://schemas.openxmlformats.org/officeDocument/2006/relationships/slideLayout" Target="../slideLayouts/slideLayout717.xml"/><Relationship Id="rId797" Type="http://schemas.openxmlformats.org/officeDocument/2006/relationships/slideLayout" Target="../slideLayouts/slideLayout801.xml"/><Relationship Id="rId145" Type="http://schemas.openxmlformats.org/officeDocument/2006/relationships/slideLayout" Target="../slideLayouts/slideLayout149.xml"/><Relationship Id="rId352" Type="http://schemas.openxmlformats.org/officeDocument/2006/relationships/slideLayout" Target="../slideLayouts/slideLayout356.xml"/><Relationship Id="rId212" Type="http://schemas.openxmlformats.org/officeDocument/2006/relationships/slideLayout" Target="../slideLayouts/slideLayout216.xml"/><Relationship Id="rId657" Type="http://schemas.openxmlformats.org/officeDocument/2006/relationships/slideLayout" Target="../slideLayouts/slideLayout661.xml"/><Relationship Id="rId864" Type="http://schemas.openxmlformats.org/officeDocument/2006/relationships/slideLayout" Target="../slideLayouts/slideLayout868.xml"/><Relationship Id="rId296" Type="http://schemas.openxmlformats.org/officeDocument/2006/relationships/slideLayout" Target="../slideLayouts/slideLayout300.xml"/><Relationship Id="rId517" Type="http://schemas.openxmlformats.org/officeDocument/2006/relationships/slideLayout" Target="../slideLayouts/slideLayout521.xml"/><Relationship Id="rId724" Type="http://schemas.openxmlformats.org/officeDocument/2006/relationships/slideLayout" Target="../slideLayouts/slideLayout728.xml"/><Relationship Id="rId60" Type="http://schemas.openxmlformats.org/officeDocument/2006/relationships/slideLayout" Target="../slideLayouts/slideLayout64.xml"/><Relationship Id="rId156" Type="http://schemas.openxmlformats.org/officeDocument/2006/relationships/slideLayout" Target="../slideLayouts/slideLayout160.xml"/><Relationship Id="rId363" Type="http://schemas.openxmlformats.org/officeDocument/2006/relationships/slideLayout" Target="../slideLayouts/slideLayout367.xml"/><Relationship Id="rId570" Type="http://schemas.openxmlformats.org/officeDocument/2006/relationships/slideLayout" Target="../slideLayouts/slideLayout574.xml"/><Relationship Id="rId223" Type="http://schemas.openxmlformats.org/officeDocument/2006/relationships/slideLayout" Target="../slideLayouts/slideLayout227.xml"/><Relationship Id="rId430" Type="http://schemas.openxmlformats.org/officeDocument/2006/relationships/slideLayout" Target="../slideLayouts/slideLayout434.xml"/><Relationship Id="rId668" Type="http://schemas.openxmlformats.org/officeDocument/2006/relationships/slideLayout" Target="../slideLayouts/slideLayout672.xml"/><Relationship Id="rId875" Type="http://schemas.openxmlformats.org/officeDocument/2006/relationships/slideLayout" Target="../slideLayouts/slideLayout879.xml"/><Relationship Id="rId18" Type="http://schemas.openxmlformats.org/officeDocument/2006/relationships/slideLayout" Target="../slideLayouts/slideLayout22.xml"/><Relationship Id="rId528" Type="http://schemas.openxmlformats.org/officeDocument/2006/relationships/slideLayout" Target="../slideLayouts/slideLayout532.xml"/><Relationship Id="rId735" Type="http://schemas.openxmlformats.org/officeDocument/2006/relationships/slideLayout" Target="../slideLayouts/slideLayout739.xml"/><Relationship Id="rId167" Type="http://schemas.openxmlformats.org/officeDocument/2006/relationships/slideLayout" Target="../slideLayouts/slideLayout171.xml"/><Relationship Id="rId374" Type="http://schemas.openxmlformats.org/officeDocument/2006/relationships/slideLayout" Target="../slideLayouts/slideLayout378.xml"/><Relationship Id="rId581" Type="http://schemas.openxmlformats.org/officeDocument/2006/relationships/slideLayout" Target="../slideLayouts/slideLayout585.xml"/><Relationship Id="rId71" Type="http://schemas.openxmlformats.org/officeDocument/2006/relationships/slideLayout" Target="../slideLayouts/slideLayout75.xml"/><Relationship Id="rId234" Type="http://schemas.openxmlformats.org/officeDocument/2006/relationships/slideLayout" Target="../slideLayouts/slideLayout238.xml"/><Relationship Id="rId679" Type="http://schemas.openxmlformats.org/officeDocument/2006/relationships/slideLayout" Target="../slideLayouts/slideLayout683.xml"/><Relationship Id="rId802" Type="http://schemas.openxmlformats.org/officeDocument/2006/relationships/slideLayout" Target="../slideLayouts/slideLayout806.xml"/><Relationship Id="rId886" Type="http://schemas.openxmlformats.org/officeDocument/2006/relationships/slideLayout" Target="../slideLayouts/slideLayout890.xml"/><Relationship Id="rId2" Type="http://schemas.openxmlformats.org/officeDocument/2006/relationships/slideLayout" Target="../slideLayouts/slideLayout6.xml"/><Relationship Id="rId29" Type="http://schemas.openxmlformats.org/officeDocument/2006/relationships/slideLayout" Target="../slideLayouts/slideLayout33.xml"/><Relationship Id="rId441" Type="http://schemas.openxmlformats.org/officeDocument/2006/relationships/slideLayout" Target="../slideLayouts/slideLayout445.xml"/><Relationship Id="rId539" Type="http://schemas.openxmlformats.org/officeDocument/2006/relationships/slideLayout" Target="../slideLayouts/slideLayout543.xml"/><Relationship Id="rId746" Type="http://schemas.openxmlformats.org/officeDocument/2006/relationships/slideLayout" Target="../slideLayouts/slideLayout750.xml"/><Relationship Id="rId178" Type="http://schemas.openxmlformats.org/officeDocument/2006/relationships/slideLayout" Target="../slideLayouts/slideLayout182.xml"/><Relationship Id="rId301" Type="http://schemas.openxmlformats.org/officeDocument/2006/relationships/slideLayout" Target="../slideLayouts/slideLayout305.xml"/><Relationship Id="rId82" Type="http://schemas.openxmlformats.org/officeDocument/2006/relationships/slideLayout" Target="../slideLayouts/slideLayout86.xml"/><Relationship Id="rId385" Type="http://schemas.openxmlformats.org/officeDocument/2006/relationships/slideLayout" Target="../slideLayouts/slideLayout389.xml"/><Relationship Id="rId592" Type="http://schemas.openxmlformats.org/officeDocument/2006/relationships/slideLayout" Target="../slideLayouts/slideLayout596.xml"/><Relationship Id="rId606" Type="http://schemas.openxmlformats.org/officeDocument/2006/relationships/slideLayout" Target="../slideLayouts/slideLayout610.xml"/><Relationship Id="rId813" Type="http://schemas.openxmlformats.org/officeDocument/2006/relationships/slideLayout" Target="../slideLayouts/slideLayout817.xml"/><Relationship Id="rId245" Type="http://schemas.openxmlformats.org/officeDocument/2006/relationships/slideLayout" Target="../slideLayouts/slideLayout249.xml"/><Relationship Id="rId452" Type="http://schemas.openxmlformats.org/officeDocument/2006/relationships/slideLayout" Target="../slideLayouts/slideLayout456.xml"/><Relationship Id="rId105" Type="http://schemas.openxmlformats.org/officeDocument/2006/relationships/slideLayout" Target="../slideLayouts/slideLayout109.xml"/><Relationship Id="rId312" Type="http://schemas.openxmlformats.org/officeDocument/2006/relationships/slideLayout" Target="../slideLayouts/slideLayout316.xml"/><Relationship Id="rId757" Type="http://schemas.openxmlformats.org/officeDocument/2006/relationships/slideLayout" Target="../slideLayouts/slideLayout761.xml"/><Relationship Id="rId93" Type="http://schemas.openxmlformats.org/officeDocument/2006/relationships/slideLayout" Target="../slideLayouts/slideLayout97.xml"/><Relationship Id="rId189" Type="http://schemas.openxmlformats.org/officeDocument/2006/relationships/slideLayout" Target="../slideLayouts/slideLayout193.xml"/><Relationship Id="rId396" Type="http://schemas.openxmlformats.org/officeDocument/2006/relationships/slideLayout" Target="../slideLayouts/slideLayout400.xml"/><Relationship Id="rId617" Type="http://schemas.openxmlformats.org/officeDocument/2006/relationships/slideLayout" Target="../slideLayouts/slideLayout621.xml"/><Relationship Id="rId824" Type="http://schemas.openxmlformats.org/officeDocument/2006/relationships/slideLayout" Target="../slideLayouts/slideLayout828.xml"/><Relationship Id="rId256" Type="http://schemas.openxmlformats.org/officeDocument/2006/relationships/slideLayout" Target="../slideLayouts/slideLayout260.xml"/><Relationship Id="rId463" Type="http://schemas.openxmlformats.org/officeDocument/2006/relationships/slideLayout" Target="../slideLayouts/slideLayout467.xml"/><Relationship Id="rId670" Type="http://schemas.openxmlformats.org/officeDocument/2006/relationships/slideLayout" Target="../slideLayouts/slideLayout674.xml"/><Relationship Id="rId116" Type="http://schemas.openxmlformats.org/officeDocument/2006/relationships/slideLayout" Target="../slideLayouts/slideLayout120.xml"/><Relationship Id="rId323" Type="http://schemas.openxmlformats.org/officeDocument/2006/relationships/slideLayout" Target="../slideLayouts/slideLayout327.xml"/><Relationship Id="rId530" Type="http://schemas.openxmlformats.org/officeDocument/2006/relationships/slideLayout" Target="../slideLayouts/slideLayout534.xml"/><Relationship Id="rId768" Type="http://schemas.openxmlformats.org/officeDocument/2006/relationships/slideLayout" Target="../slideLayouts/slideLayout772.xml"/><Relationship Id="rId20" Type="http://schemas.openxmlformats.org/officeDocument/2006/relationships/slideLayout" Target="../slideLayouts/slideLayout24.xml"/><Relationship Id="rId628" Type="http://schemas.openxmlformats.org/officeDocument/2006/relationships/slideLayout" Target="../slideLayouts/slideLayout632.xml"/><Relationship Id="rId835" Type="http://schemas.openxmlformats.org/officeDocument/2006/relationships/slideLayout" Target="../slideLayouts/slideLayout839.xml"/><Relationship Id="rId267" Type="http://schemas.openxmlformats.org/officeDocument/2006/relationships/slideLayout" Target="../slideLayouts/slideLayout271.xml"/><Relationship Id="rId474" Type="http://schemas.openxmlformats.org/officeDocument/2006/relationships/slideLayout" Target="../slideLayouts/slideLayout478.xml"/><Relationship Id="rId127" Type="http://schemas.openxmlformats.org/officeDocument/2006/relationships/slideLayout" Target="../slideLayouts/slideLayout131.xml"/><Relationship Id="rId681" Type="http://schemas.openxmlformats.org/officeDocument/2006/relationships/slideLayout" Target="../slideLayouts/slideLayout685.xml"/><Relationship Id="rId779" Type="http://schemas.openxmlformats.org/officeDocument/2006/relationships/slideLayout" Target="../slideLayouts/slideLayout783.xml"/><Relationship Id="rId31" Type="http://schemas.openxmlformats.org/officeDocument/2006/relationships/slideLayout" Target="../slideLayouts/slideLayout35.xml"/><Relationship Id="rId334" Type="http://schemas.openxmlformats.org/officeDocument/2006/relationships/slideLayout" Target="../slideLayouts/slideLayout338.xml"/><Relationship Id="rId541" Type="http://schemas.openxmlformats.org/officeDocument/2006/relationships/slideLayout" Target="../slideLayouts/slideLayout545.xml"/><Relationship Id="rId639" Type="http://schemas.openxmlformats.org/officeDocument/2006/relationships/slideLayout" Target="../slideLayouts/slideLayout643.xml"/><Relationship Id="rId180" Type="http://schemas.openxmlformats.org/officeDocument/2006/relationships/slideLayout" Target="../slideLayouts/slideLayout184.xml"/><Relationship Id="rId278" Type="http://schemas.openxmlformats.org/officeDocument/2006/relationships/slideLayout" Target="../slideLayouts/slideLayout282.xml"/><Relationship Id="rId401" Type="http://schemas.openxmlformats.org/officeDocument/2006/relationships/slideLayout" Target="../slideLayouts/slideLayout405.xml"/><Relationship Id="rId846" Type="http://schemas.openxmlformats.org/officeDocument/2006/relationships/slideLayout" Target="../slideLayouts/slideLayout850.xml"/><Relationship Id="rId485" Type="http://schemas.openxmlformats.org/officeDocument/2006/relationships/slideLayout" Target="../slideLayouts/slideLayout489.xml"/><Relationship Id="rId692" Type="http://schemas.openxmlformats.org/officeDocument/2006/relationships/slideLayout" Target="../slideLayouts/slideLayout696.xml"/><Relationship Id="rId706" Type="http://schemas.openxmlformats.org/officeDocument/2006/relationships/slideLayout" Target="../slideLayouts/slideLayout710.xml"/><Relationship Id="rId42" Type="http://schemas.openxmlformats.org/officeDocument/2006/relationships/slideLayout" Target="../slideLayouts/slideLayout46.xml"/><Relationship Id="rId138" Type="http://schemas.openxmlformats.org/officeDocument/2006/relationships/slideLayout" Target="../slideLayouts/slideLayout142.xml"/><Relationship Id="rId345" Type="http://schemas.openxmlformats.org/officeDocument/2006/relationships/slideLayout" Target="../slideLayouts/slideLayout349.xml"/><Relationship Id="rId552" Type="http://schemas.openxmlformats.org/officeDocument/2006/relationships/slideLayout" Target="../slideLayouts/slideLayout556.xml"/><Relationship Id="rId191" Type="http://schemas.openxmlformats.org/officeDocument/2006/relationships/slideLayout" Target="../slideLayouts/slideLayout195.xml"/><Relationship Id="rId205" Type="http://schemas.openxmlformats.org/officeDocument/2006/relationships/slideLayout" Target="../slideLayouts/slideLayout209.xml"/><Relationship Id="rId412" Type="http://schemas.openxmlformats.org/officeDocument/2006/relationships/slideLayout" Target="../slideLayouts/slideLayout416.xml"/><Relationship Id="rId857" Type="http://schemas.openxmlformats.org/officeDocument/2006/relationships/slideLayout" Target="../slideLayouts/slideLayout861.xml"/><Relationship Id="rId289" Type="http://schemas.openxmlformats.org/officeDocument/2006/relationships/slideLayout" Target="../slideLayouts/slideLayout293.xml"/><Relationship Id="rId496" Type="http://schemas.openxmlformats.org/officeDocument/2006/relationships/slideLayout" Target="../slideLayouts/slideLayout500.xml"/><Relationship Id="rId717" Type="http://schemas.openxmlformats.org/officeDocument/2006/relationships/slideLayout" Target="../slideLayouts/slideLayout721.xml"/><Relationship Id="rId53" Type="http://schemas.openxmlformats.org/officeDocument/2006/relationships/slideLayout" Target="../slideLayouts/slideLayout57.xml"/><Relationship Id="rId149" Type="http://schemas.openxmlformats.org/officeDocument/2006/relationships/slideLayout" Target="../slideLayouts/slideLayout153.xml"/><Relationship Id="rId356" Type="http://schemas.openxmlformats.org/officeDocument/2006/relationships/slideLayout" Target="../slideLayouts/slideLayout360.xml"/><Relationship Id="rId563" Type="http://schemas.openxmlformats.org/officeDocument/2006/relationships/slideLayout" Target="../slideLayouts/slideLayout567.xml"/><Relationship Id="rId770" Type="http://schemas.openxmlformats.org/officeDocument/2006/relationships/slideLayout" Target="../slideLayouts/slideLayout774.xml"/><Relationship Id="rId216" Type="http://schemas.openxmlformats.org/officeDocument/2006/relationships/slideLayout" Target="../slideLayouts/slideLayout220.xml"/><Relationship Id="rId423" Type="http://schemas.openxmlformats.org/officeDocument/2006/relationships/slideLayout" Target="../slideLayouts/slideLayout427.xml"/><Relationship Id="rId868" Type="http://schemas.openxmlformats.org/officeDocument/2006/relationships/slideLayout" Target="../slideLayouts/slideLayout872.xml"/><Relationship Id="rId630" Type="http://schemas.openxmlformats.org/officeDocument/2006/relationships/slideLayout" Target="../slideLayouts/slideLayout634.xml"/><Relationship Id="rId728" Type="http://schemas.openxmlformats.org/officeDocument/2006/relationships/slideLayout" Target="../slideLayouts/slideLayout732.xml"/><Relationship Id="rId64" Type="http://schemas.openxmlformats.org/officeDocument/2006/relationships/slideLayout" Target="../slideLayouts/slideLayout68.xml"/><Relationship Id="rId367" Type="http://schemas.openxmlformats.org/officeDocument/2006/relationships/slideLayout" Target="../slideLayouts/slideLayout371.xml"/><Relationship Id="rId574" Type="http://schemas.openxmlformats.org/officeDocument/2006/relationships/slideLayout" Target="../slideLayouts/slideLayout578.xml"/><Relationship Id="rId227" Type="http://schemas.openxmlformats.org/officeDocument/2006/relationships/slideLayout" Target="../slideLayouts/slideLayout231.xml"/><Relationship Id="rId781" Type="http://schemas.openxmlformats.org/officeDocument/2006/relationships/slideLayout" Target="../slideLayouts/slideLayout785.xml"/><Relationship Id="rId879" Type="http://schemas.openxmlformats.org/officeDocument/2006/relationships/slideLayout" Target="../slideLayouts/slideLayout883.xml"/><Relationship Id="rId434" Type="http://schemas.openxmlformats.org/officeDocument/2006/relationships/slideLayout" Target="../slideLayouts/slideLayout438.xml"/><Relationship Id="rId641" Type="http://schemas.openxmlformats.org/officeDocument/2006/relationships/slideLayout" Target="../slideLayouts/slideLayout645.xml"/><Relationship Id="rId739" Type="http://schemas.openxmlformats.org/officeDocument/2006/relationships/slideLayout" Target="../slideLayouts/slideLayout743.xml"/><Relationship Id="rId280" Type="http://schemas.openxmlformats.org/officeDocument/2006/relationships/slideLayout" Target="../slideLayouts/slideLayout284.xml"/><Relationship Id="rId501" Type="http://schemas.openxmlformats.org/officeDocument/2006/relationships/slideLayout" Target="../slideLayouts/slideLayout505.xml"/><Relationship Id="rId75" Type="http://schemas.openxmlformats.org/officeDocument/2006/relationships/slideLayout" Target="../slideLayouts/slideLayout79.xml"/><Relationship Id="rId140" Type="http://schemas.openxmlformats.org/officeDocument/2006/relationships/slideLayout" Target="../slideLayouts/slideLayout144.xml"/><Relationship Id="rId378" Type="http://schemas.openxmlformats.org/officeDocument/2006/relationships/slideLayout" Target="../slideLayouts/slideLayout382.xml"/><Relationship Id="rId585" Type="http://schemas.openxmlformats.org/officeDocument/2006/relationships/slideLayout" Target="../slideLayouts/slideLayout589.xml"/><Relationship Id="rId792" Type="http://schemas.openxmlformats.org/officeDocument/2006/relationships/slideLayout" Target="../slideLayouts/slideLayout796.xml"/><Relationship Id="rId806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10.xml"/><Relationship Id="rId238" Type="http://schemas.openxmlformats.org/officeDocument/2006/relationships/slideLayout" Target="../slideLayouts/slideLayout242.xml"/><Relationship Id="rId445" Type="http://schemas.openxmlformats.org/officeDocument/2006/relationships/slideLayout" Target="../slideLayouts/slideLayout449.xml"/><Relationship Id="rId652" Type="http://schemas.openxmlformats.org/officeDocument/2006/relationships/slideLayout" Target="../slideLayouts/slideLayout656.xml"/><Relationship Id="rId291" Type="http://schemas.openxmlformats.org/officeDocument/2006/relationships/slideLayout" Target="../slideLayouts/slideLayout295.xml"/><Relationship Id="rId305" Type="http://schemas.openxmlformats.org/officeDocument/2006/relationships/slideLayout" Target="../slideLayouts/slideLayout309.xml"/><Relationship Id="rId512" Type="http://schemas.openxmlformats.org/officeDocument/2006/relationships/slideLayout" Target="../slideLayouts/slideLayout516.xml"/><Relationship Id="rId86" Type="http://schemas.openxmlformats.org/officeDocument/2006/relationships/slideLayout" Target="../slideLayouts/slideLayout90.xml"/><Relationship Id="rId151" Type="http://schemas.openxmlformats.org/officeDocument/2006/relationships/slideLayout" Target="../slideLayouts/slideLayout155.xml"/><Relationship Id="rId389" Type="http://schemas.openxmlformats.org/officeDocument/2006/relationships/slideLayout" Target="../slideLayouts/slideLayout393.xml"/><Relationship Id="rId596" Type="http://schemas.openxmlformats.org/officeDocument/2006/relationships/slideLayout" Target="../slideLayouts/slideLayout600.xml"/><Relationship Id="rId817" Type="http://schemas.openxmlformats.org/officeDocument/2006/relationships/slideLayout" Target="../slideLayouts/slideLayout821.xml"/><Relationship Id="rId249" Type="http://schemas.openxmlformats.org/officeDocument/2006/relationships/slideLayout" Target="../slideLayouts/slideLayout253.xml"/><Relationship Id="rId456" Type="http://schemas.openxmlformats.org/officeDocument/2006/relationships/slideLayout" Target="../slideLayouts/slideLayout460.xml"/><Relationship Id="rId663" Type="http://schemas.openxmlformats.org/officeDocument/2006/relationships/slideLayout" Target="../slideLayouts/slideLayout667.xml"/><Relationship Id="rId870" Type="http://schemas.openxmlformats.org/officeDocument/2006/relationships/slideLayout" Target="../slideLayouts/slideLayout874.xml"/><Relationship Id="rId13" Type="http://schemas.openxmlformats.org/officeDocument/2006/relationships/slideLayout" Target="../slideLayouts/slideLayout17.xml"/><Relationship Id="rId109" Type="http://schemas.openxmlformats.org/officeDocument/2006/relationships/slideLayout" Target="../slideLayouts/slideLayout113.xml"/><Relationship Id="rId316" Type="http://schemas.openxmlformats.org/officeDocument/2006/relationships/slideLayout" Target="../slideLayouts/slideLayout320.xml"/><Relationship Id="rId523" Type="http://schemas.openxmlformats.org/officeDocument/2006/relationships/slideLayout" Target="../slideLayouts/slideLayout527.xml"/><Relationship Id="rId97" Type="http://schemas.openxmlformats.org/officeDocument/2006/relationships/slideLayout" Target="../slideLayouts/slideLayout101.xml"/><Relationship Id="rId730" Type="http://schemas.openxmlformats.org/officeDocument/2006/relationships/slideLayout" Target="../slideLayouts/slideLayout734.xml"/><Relationship Id="rId828" Type="http://schemas.openxmlformats.org/officeDocument/2006/relationships/slideLayout" Target="../slideLayouts/slideLayout832.xml"/><Relationship Id="rId162" Type="http://schemas.openxmlformats.org/officeDocument/2006/relationships/slideLayout" Target="../slideLayouts/slideLayout166.xml"/><Relationship Id="rId467" Type="http://schemas.openxmlformats.org/officeDocument/2006/relationships/slideLayout" Target="../slideLayouts/slideLayout471.xml"/><Relationship Id="rId674" Type="http://schemas.openxmlformats.org/officeDocument/2006/relationships/slideLayout" Target="../slideLayouts/slideLayout678.xml"/><Relationship Id="rId881" Type="http://schemas.openxmlformats.org/officeDocument/2006/relationships/slideLayout" Target="../slideLayouts/slideLayout885.xml"/><Relationship Id="rId24" Type="http://schemas.openxmlformats.org/officeDocument/2006/relationships/slideLayout" Target="../slideLayouts/slideLayout28.xml"/><Relationship Id="rId327" Type="http://schemas.openxmlformats.org/officeDocument/2006/relationships/slideLayout" Target="../slideLayouts/slideLayout331.xml"/><Relationship Id="rId534" Type="http://schemas.openxmlformats.org/officeDocument/2006/relationships/slideLayout" Target="../slideLayouts/slideLayout538.xml"/><Relationship Id="rId741" Type="http://schemas.openxmlformats.org/officeDocument/2006/relationships/slideLayout" Target="../slideLayouts/slideLayout745.xml"/><Relationship Id="rId839" Type="http://schemas.openxmlformats.org/officeDocument/2006/relationships/slideLayout" Target="../slideLayouts/slideLayout843.xml"/><Relationship Id="rId173" Type="http://schemas.openxmlformats.org/officeDocument/2006/relationships/slideLayout" Target="../slideLayouts/slideLayout177.xml"/><Relationship Id="rId380" Type="http://schemas.openxmlformats.org/officeDocument/2006/relationships/slideLayout" Target="../slideLayouts/slideLayout384.xml"/><Relationship Id="rId601" Type="http://schemas.openxmlformats.org/officeDocument/2006/relationships/slideLayout" Target="../slideLayouts/slideLayout605.xml"/><Relationship Id="rId240" Type="http://schemas.openxmlformats.org/officeDocument/2006/relationships/slideLayout" Target="../slideLayouts/slideLayout244.xml"/><Relationship Id="rId478" Type="http://schemas.openxmlformats.org/officeDocument/2006/relationships/slideLayout" Target="../slideLayouts/slideLayout482.xml"/><Relationship Id="rId685" Type="http://schemas.openxmlformats.org/officeDocument/2006/relationships/slideLayout" Target="../slideLayouts/slideLayout689.xml"/><Relationship Id="rId892" Type="http://schemas.openxmlformats.org/officeDocument/2006/relationships/theme" Target="../theme/theme2.xml"/><Relationship Id="rId35" Type="http://schemas.openxmlformats.org/officeDocument/2006/relationships/slideLayout" Target="../slideLayouts/slideLayout39.xml"/><Relationship Id="rId100" Type="http://schemas.openxmlformats.org/officeDocument/2006/relationships/slideLayout" Target="../slideLayouts/slideLayout104.xml"/><Relationship Id="rId338" Type="http://schemas.openxmlformats.org/officeDocument/2006/relationships/slideLayout" Target="../slideLayouts/slideLayout342.xml"/><Relationship Id="rId545" Type="http://schemas.openxmlformats.org/officeDocument/2006/relationships/slideLayout" Target="../slideLayouts/slideLayout549.xml"/><Relationship Id="rId752" Type="http://schemas.openxmlformats.org/officeDocument/2006/relationships/slideLayout" Target="../slideLayouts/slideLayout756.xml"/><Relationship Id="rId184" Type="http://schemas.openxmlformats.org/officeDocument/2006/relationships/slideLayout" Target="../slideLayouts/slideLayout188.xml"/><Relationship Id="rId391" Type="http://schemas.openxmlformats.org/officeDocument/2006/relationships/slideLayout" Target="../slideLayouts/slideLayout395.xml"/><Relationship Id="rId405" Type="http://schemas.openxmlformats.org/officeDocument/2006/relationships/slideLayout" Target="../slideLayouts/slideLayout409.xml"/><Relationship Id="rId612" Type="http://schemas.openxmlformats.org/officeDocument/2006/relationships/slideLayout" Target="../slideLayouts/slideLayout616.xml"/><Relationship Id="rId251" Type="http://schemas.openxmlformats.org/officeDocument/2006/relationships/slideLayout" Target="../slideLayouts/slideLayout255.xml"/><Relationship Id="rId489" Type="http://schemas.openxmlformats.org/officeDocument/2006/relationships/slideLayout" Target="../slideLayouts/slideLayout493.xml"/><Relationship Id="rId696" Type="http://schemas.openxmlformats.org/officeDocument/2006/relationships/slideLayout" Target="../slideLayouts/slideLayout700.xml"/><Relationship Id="rId46" Type="http://schemas.openxmlformats.org/officeDocument/2006/relationships/slideLayout" Target="../slideLayouts/slideLayout50.xml"/><Relationship Id="rId349" Type="http://schemas.openxmlformats.org/officeDocument/2006/relationships/slideLayout" Target="../slideLayouts/slideLayout353.xml"/><Relationship Id="rId556" Type="http://schemas.openxmlformats.org/officeDocument/2006/relationships/slideLayout" Target="../slideLayouts/slideLayout560.xml"/><Relationship Id="rId763" Type="http://schemas.openxmlformats.org/officeDocument/2006/relationships/slideLayout" Target="../slideLayouts/slideLayout767.xml"/><Relationship Id="rId111" Type="http://schemas.openxmlformats.org/officeDocument/2006/relationships/slideLayout" Target="../slideLayouts/slideLayout115.xml"/><Relationship Id="rId195" Type="http://schemas.openxmlformats.org/officeDocument/2006/relationships/slideLayout" Target="../slideLayouts/slideLayout199.xml"/><Relationship Id="rId209" Type="http://schemas.openxmlformats.org/officeDocument/2006/relationships/slideLayout" Target="../slideLayouts/slideLayout213.xml"/><Relationship Id="rId416" Type="http://schemas.openxmlformats.org/officeDocument/2006/relationships/slideLayout" Target="../slideLayouts/slideLayout420.xml"/><Relationship Id="rId623" Type="http://schemas.openxmlformats.org/officeDocument/2006/relationships/slideLayout" Target="../slideLayouts/slideLayout627.xml"/><Relationship Id="rId830" Type="http://schemas.openxmlformats.org/officeDocument/2006/relationships/slideLayout" Target="../slideLayouts/slideLayout834.xml"/><Relationship Id="rId57" Type="http://schemas.openxmlformats.org/officeDocument/2006/relationships/slideLayout" Target="../slideLayouts/slideLayout61.xml"/><Relationship Id="rId262" Type="http://schemas.openxmlformats.org/officeDocument/2006/relationships/slideLayout" Target="../slideLayouts/slideLayout266.xml"/><Relationship Id="rId567" Type="http://schemas.openxmlformats.org/officeDocument/2006/relationships/slideLayout" Target="../slideLayouts/slideLayout571.xml"/><Relationship Id="rId122" Type="http://schemas.openxmlformats.org/officeDocument/2006/relationships/slideLayout" Target="../slideLayouts/slideLayout126.xml"/><Relationship Id="rId774" Type="http://schemas.openxmlformats.org/officeDocument/2006/relationships/slideLayout" Target="../slideLayouts/slideLayout778.xml"/><Relationship Id="rId427" Type="http://schemas.openxmlformats.org/officeDocument/2006/relationships/slideLayout" Target="../slideLayouts/slideLayout431.xml"/><Relationship Id="rId469" Type="http://schemas.openxmlformats.org/officeDocument/2006/relationships/slideLayout" Target="../slideLayouts/slideLayout473.xml"/><Relationship Id="rId634" Type="http://schemas.openxmlformats.org/officeDocument/2006/relationships/slideLayout" Target="../slideLayouts/slideLayout638.xml"/><Relationship Id="rId676" Type="http://schemas.openxmlformats.org/officeDocument/2006/relationships/slideLayout" Target="../slideLayouts/slideLayout680.xml"/><Relationship Id="rId841" Type="http://schemas.openxmlformats.org/officeDocument/2006/relationships/slideLayout" Target="../slideLayouts/slideLayout845.xml"/><Relationship Id="rId883" Type="http://schemas.openxmlformats.org/officeDocument/2006/relationships/slideLayout" Target="../slideLayouts/slideLayout887.xml"/><Relationship Id="rId26" Type="http://schemas.openxmlformats.org/officeDocument/2006/relationships/slideLayout" Target="../slideLayouts/slideLayout30.xml"/><Relationship Id="rId231" Type="http://schemas.openxmlformats.org/officeDocument/2006/relationships/slideLayout" Target="../slideLayouts/slideLayout235.xml"/><Relationship Id="rId273" Type="http://schemas.openxmlformats.org/officeDocument/2006/relationships/slideLayout" Target="../slideLayouts/slideLayout277.xml"/><Relationship Id="rId329" Type="http://schemas.openxmlformats.org/officeDocument/2006/relationships/slideLayout" Target="../slideLayouts/slideLayout333.xml"/><Relationship Id="rId480" Type="http://schemas.openxmlformats.org/officeDocument/2006/relationships/slideLayout" Target="../slideLayouts/slideLayout484.xml"/><Relationship Id="rId536" Type="http://schemas.openxmlformats.org/officeDocument/2006/relationships/slideLayout" Target="../slideLayouts/slideLayout540.xml"/><Relationship Id="rId701" Type="http://schemas.openxmlformats.org/officeDocument/2006/relationships/slideLayout" Target="../slideLayouts/slideLayout705.xml"/><Relationship Id="rId68" Type="http://schemas.openxmlformats.org/officeDocument/2006/relationships/slideLayout" Target="../slideLayouts/slideLayout72.xml"/><Relationship Id="rId133" Type="http://schemas.openxmlformats.org/officeDocument/2006/relationships/slideLayout" Target="../slideLayouts/slideLayout137.xml"/><Relationship Id="rId175" Type="http://schemas.openxmlformats.org/officeDocument/2006/relationships/slideLayout" Target="../slideLayouts/slideLayout179.xml"/><Relationship Id="rId340" Type="http://schemas.openxmlformats.org/officeDocument/2006/relationships/slideLayout" Target="../slideLayouts/slideLayout344.xml"/><Relationship Id="rId578" Type="http://schemas.openxmlformats.org/officeDocument/2006/relationships/slideLayout" Target="../slideLayouts/slideLayout582.xml"/><Relationship Id="rId743" Type="http://schemas.openxmlformats.org/officeDocument/2006/relationships/slideLayout" Target="../slideLayouts/slideLayout747.xml"/><Relationship Id="rId785" Type="http://schemas.openxmlformats.org/officeDocument/2006/relationships/slideLayout" Target="../slideLayouts/slideLayout789.xml"/><Relationship Id="rId200" Type="http://schemas.openxmlformats.org/officeDocument/2006/relationships/slideLayout" Target="../slideLayouts/slideLayout204.xml"/><Relationship Id="rId382" Type="http://schemas.openxmlformats.org/officeDocument/2006/relationships/slideLayout" Target="../slideLayouts/slideLayout386.xml"/><Relationship Id="rId438" Type="http://schemas.openxmlformats.org/officeDocument/2006/relationships/slideLayout" Target="../slideLayouts/slideLayout442.xml"/><Relationship Id="rId603" Type="http://schemas.openxmlformats.org/officeDocument/2006/relationships/slideLayout" Target="../slideLayouts/slideLayout607.xml"/><Relationship Id="rId645" Type="http://schemas.openxmlformats.org/officeDocument/2006/relationships/slideLayout" Target="../slideLayouts/slideLayout649.xml"/><Relationship Id="rId687" Type="http://schemas.openxmlformats.org/officeDocument/2006/relationships/slideLayout" Target="../slideLayouts/slideLayout691.xml"/><Relationship Id="rId810" Type="http://schemas.openxmlformats.org/officeDocument/2006/relationships/slideLayout" Target="../slideLayouts/slideLayout814.xml"/><Relationship Id="rId852" Type="http://schemas.openxmlformats.org/officeDocument/2006/relationships/slideLayout" Target="../slideLayouts/slideLayout856.xml"/><Relationship Id="rId242" Type="http://schemas.openxmlformats.org/officeDocument/2006/relationships/slideLayout" Target="../slideLayouts/slideLayout246.xml"/><Relationship Id="rId284" Type="http://schemas.openxmlformats.org/officeDocument/2006/relationships/slideLayout" Target="../slideLayouts/slideLayout288.xml"/><Relationship Id="rId491" Type="http://schemas.openxmlformats.org/officeDocument/2006/relationships/slideLayout" Target="../slideLayouts/slideLayout495.xml"/><Relationship Id="rId505" Type="http://schemas.openxmlformats.org/officeDocument/2006/relationships/slideLayout" Target="../slideLayouts/slideLayout509.xml"/><Relationship Id="rId712" Type="http://schemas.openxmlformats.org/officeDocument/2006/relationships/slideLayout" Target="../slideLayouts/slideLayout716.xml"/><Relationship Id="rId37" Type="http://schemas.openxmlformats.org/officeDocument/2006/relationships/slideLayout" Target="../slideLayouts/slideLayout41.xml"/><Relationship Id="rId79" Type="http://schemas.openxmlformats.org/officeDocument/2006/relationships/slideLayout" Target="../slideLayouts/slideLayout83.xml"/><Relationship Id="rId102" Type="http://schemas.openxmlformats.org/officeDocument/2006/relationships/slideLayout" Target="../slideLayouts/slideLayout106.xml"/><Relationship Id="rId144" Type="http://schemas.openxmlformats.org/officeDocument/2006/relationships/slideLayout" Target="../slideLayouts/slideLayout148.xml"/><Relationship Id="rId547" Type="http://schemas.openxmlformats.org/officeDocument/2006/relationships/slideLayout" Target="../slideLayouts/slideLayout551.xml"/><Relationship Id="rId589" Type="http://schemas.openxmlformats.org/officeDocument/2006/relationships/slideLayout" Target="../slideLayouts/slideLayout593.xml"/><Relationship Id="rId754" Type="http://schemas.openxmlformats.org/officeDocument/2006/relationships/slideLayout" Target="../slideLayouts/slideLayout758.xml"/><Relationship Id="rId796" Type="http://schemas.openxmlformats.org/officeDocument/2006/relationships/slideLayout" Target="../slideLayouts/slideLayout800.xml"/><Relationship Id="rId90" Type="http://schemas.openxmlformats.org/officeDocument/2006/relationships/slideLayout" Target="../slideLayouts/slideLayout94.xml"/><Relationship Id="rId186" Type="http://schemas.openxmlformats.org/officeDocument/2006/relationships/slideLayout" Target="../slideLayouts/slideLayout190.xml"/><Relationship Id="rId351" Type="http://schemas.openxmlformats.org/officeDocument/2006/relationships/slideLayout" Target="../slideLayouts/slideLayout355.xml"/><Relationship Id="rId393" Type="http://schemas.openxmlformats.org/officeDocument/2006/relationships/slideLayout" Target="../slideLayouts/slideLayout397.xml"/><Relationship Id="rId407" Type="http://schemas.openxmlformats.org/officeDocument/2006/relationships/slideLayout" Target="../slideLayouts/slideLayout411.xml"/><Relationship Id="rId449" Type="http://schemas.openxmlformats.org/officeDocument/2006/relationships/slideLayout" Target="../slideLayouts/slideLayout453.xml"/><Relationship Id="rId614" Type="http://schemas.openxmlformats.org/officeDocument/2006/relationships/slideLayout" Target="../slideLayouts/slideLayout618.xml"/><Relationship Id="rId656" Type="http://schemas.openxmlformats.org/officeDocument/2006/relationships/slideLayout" Target="../slideLayouts/slideLayout660.xml"/><Relationship Id="rId821" Type="http://schemas.openxmlformats.org/officeDocument/2006/relationships/slideLayout" Target="../slideLayouts/slideLayout825.xml"/><Relationship Id="rId863" Type="http://schemas.openxmlformats.org/officeDocument/2006/relationships/slideLayout" Target="../slideLayouts/slideLayout867.xml"/><Relationship Id="rId211" Type="http://schemas.openxmlformats.org/officeDocument/2006/relationships/slideLayout" Target="../slideLayouts/slideLayout215.xml"/><Relationship Id="rId253" Type="http://schemas.openxmlformats.org/officeDocument/2006/relationships/slideLayout" Target="../slideLayouts/slideLayout257.xml"/><Relationship Id="rId295" Type="http://schemas.openxmlformats.org/officeDocument/2006/relationships/slideLayout" Target="../slideLayouts/slideLayout299.xml"/><Relationship Id="rId309" Type="http://schemas.openxmlformats.org/officeDocument/2006/relationships/slideLayout" Target="../slideLayouts/slideLayout313.xml"/><Relationship Id="rId460" Type="http://schemas.openxmlformats.org/officeDocument/2006/relationships/slideLayout" Target="../slideLayouts/slideLayout464.xml"/><Relationship Id="rId516" Type="http://schemas.openxmlformats.org/officeDocument/2006/relationships/slideLayout" Target="../slideLayouts/slideLayout520.xml"/><Relationship Id="rId698" Type="http://schemas.openxmlformats.org/officeDocument/2006/relationships/slideLayout" Target="../slideLayouts/slideLayout702.xml"/><Relationship Id="rId48" Type="http://schemas.openxmlformats.org/officeDocument/2006/relationships/slideLayout" Target="../slideLayouts/slideLayout52.xml"/><Relationship Id="rId113" Type="http://schemas.openxmlformats.org/officeDocument/2006/relationships/slideLayout" Target="../slideLayouts/slideLayout117.xml"/><Relationship Id="rId320" Type="http://schemas.openxmlformats.org/officeDocument/2006/relationships/slideLayout" Target="../slideLayouts/slideLayout324.xml"/><Relationship Id="rId558" Type="http://schemas.openxmlformats.org/officeDocument/2006/relationships/slideLayout" Target="../slideLayouts/slideLayout562.xml"/><Relationship Id="rId723" Type="http://schemas.openxmlformats.org/officeDocument/2006/relationships/slideLayout" Target="../slideLayouts/slideLayout727.xml"/><Relationship Id="rId765" Type="http://schemas.openxmlformats.org/officeDocument/2006/relationships/slideLayout" Target="../slideLayouts/slideLayout769.xml"/><Relationship Id="rId155" Type="http://schemas.openxmlformats.org/officeDocument/2006/relationships/slideLayout" Target="../slideLayouts/slideLayout159.xml"/><Relationship Id="rId197" Type="http://schemas.openxmlformats.org/officeDocument/2006/relationships/slideLayout" Target="../slideLayouts/slideLayout201.xml"/><Relationship Id="rId362" Type="http://schemas.openxmlformats.org/officeDocument/2006/relationships/slideLayout" Target="../slideLayouts/slideLayout366.xml"/><Relationship Id="rId418" Type="http://schemas.openxmlformats.org/officeDocument/2006/relationships/slideLayout" Target="../slideLayouts/slideLayout422.xml"/><Relationship Id="rId625" Type="http://schemas.openxmlformats.org/officeDocument/2006/relationships/slideLayout" Target="../slideLayouts/slideLayout629.xml"/><Relationship Id="rId832" Type="http://schemas.openxmlformats.org/officeDocument/2006/relationships/slideLayout" Target="../slideLayouts/slideLayout836.xml"/><Relationship Id="rId222" Type="http://schemas.openxmlformats.org/officeDocument/2006/relationships/slideLayout" Target="../slideLayouts/slideLayout226.xml"/><Relationship Id="rId264" Type="http://schemas.openxmlformats.org/officeDocument/2006/relationships/slideLayout" Target="../slideLayouts/slideLayout268.xml"/><Relationship Id="rId471" Type="http://schemas.openxmlformats.org/officeDocument/2006/relationships/slideLayout" Target="../slideLayouts/slideLayout475.xml"/><Relationship Id="rId667" Type="http://schemas.openxmlformats.org/officeDocument/2006/relationships/slideLayout" Target="../slideLayouts/slideLayout671.xml"/><Relationship Id="rId874" Type="http://schemas.openxmlformats.org/officeDocument/2006/relationships/slideLayout" Target="../slideLayouts/slideLayout878.xml"/><Relationship Id="rId17" Type="http://schemas.openxmlformats.org/officeDocument/2006/relationships/slideLayout" Target="../slideLayouts/slideLayout21.xml"/><Relationship Id="rId59" Type="http://schemas.openxmlformats.org/officeDocument/2006/relationships/slideLayout" Target="../slideLayouts/slideLayout63.xml"/><Relationship Id="rId124" Type="http://schemas.openxmlformats.org/officeDocument/2006/relationships/slideLayout" Target="../slideLayouts/slideLayout128.xml"/><Relationship Id="rId527" Type="http://schemas.openxmlformats.org/officeDocument/2006/relationships/slideLayout" Target="../slideLayouts/slideLayout531.xml"/><Relationship Id="rId569" Type="http://schemas.openxmlformats.org/officeDocument/2006/relationships/slideLayout" Target="../slideLayouts/slideLayout573.xml"/><Relationship Id="rId734" Type="http://schemas.openxmlformats.org/officeDocument/2006/relationships/slideLayout" Target="../slideLayouts/slideLayout738.xml"/><Relationship Id="rId776" Type="http://schemas.openxmlformats.org/officeDocument/2006/relationships/slideLayout" Target="../slideLayouts/slideLayout780.xml"/><Relationship Id="rId70" Type="http://schemas.openxmlformats.org/officeDocument/2006/relationships/slideLayout" Target="../slideLayouts/slideLayout74.xml"/><Relationship Id="rId166" Type="http://schemas.openxmlformats.org/officeDocument/2006/relationships/slideLayout" Target="../slideLayouts/slideLayout170.xml"/><Relationship Id="rId331" Type="http://schemas.openxmlformats.org/officeDocument/2006/relationships/slideLayout" Target="../slideLayouts/slideLayout335.xml"/><Relationship Id="rId373" Type="http://schemas.openxmlformats.org/officeDocument/2006/relationships/slideLayout" Target="../slideLayouts/slideLayout377.xml"/><Relationship Id="rId429" Type="http://schemas.openxmlformats.org/officeDocument/2006/relationships/slideLayout" Target="../slideLayouts/slideLayout433.xml"/><Relationship Id="rId580" Type="http://schemas.openxmlformats.org/officeDocument/2006/relationships/slideLayout" Target="../slideLayouts/slideLayout584.xml"/><Relationship Id="rId636" Type="http://schemas.openxmlformats.org/officeDocument/2006/relationships/slideLayout" Target="../slideLayouts/slideLayout640.xml"/><Relationship Id="rId801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5.xml"/><Relationship Id="rId233" Type="http://schemas.openxmlformats.org/officeDocument/2006/relationships/slideLayout" Target="../slideLayouts/slideLayout237.xml"/><Relationship Id="rId440" Type="http://schemas.openxmlformats.org/officeDocument/2006/relationships/slideLayout" Target="../slideLayouts/slideLayout444.xml"/><Relationship Id="rId678" Type="http://schemas.openxmlformats.org/officeDocument/2006/relationships/slideLayout" Target="../slideLayouts/slideLayout682.xml"/><Relationship Id="rId843" Type="http://schemas.openxmlformats.org/officeDocument/2006/relationships/slideLayout" Target="../slideLayouts/slideLayout847.xml"/><Relationship Id="rId885" Type="http://schemas.openxmlformats.org/officeDocument/2006/relationships/slideLayout" Target="../slideLayouts/slideLayout889.xml"/><Relationship Id="rId28" Type="http://schemas.openxmlformats.org/officeDocument/2006/relationships/slideLayout" Target="../slideLayouts/slideLayout32.xml"/><Relationship Id="rId275" Type="http://schemas.openxmlformats.org/officeDocument/2006/relationships/slideLayout" Target="../slideLayouts/slideLayout279.xml"/><Relationship Id="rId300" Type="http://schemas.openxmlformats.org/officeDocument/2006/relationships/slideLayout" Target="../slideLayouts/slideLayout304.xml"/><Relationship Id="rId482" Type="http://schemas.openxmlformats.org/officeDocument/2006/relationships/slideLayout" Target="../slideLayouts/slideLayout486.xml"/><Relationship Id="rId538" Type="http://schemas.openxmlformats.org/officeDocument/2006/relationships/slideLayout" Target="../slideLayouts/slideLayout542.xml"/><Relationship Id="rId703" Type="http://schemas.openxmlformats.org/officeDocument/2006/relationships/slideLayout" Target="../slideLayouts/slideLayout707.xml"/><Relationship Id="rId745" Type="http://schemas.openxmlformats.org/officeDocument/2006/relationships/slideLayout" Target="../slideLayouts/slideLayout749.xml"/><Relationship Id="rId81" Type="http://schemas.openxmlformats.org/officeDocument/2006/relationships/slideLayout" Target="../slideLayouts/slideLayout85.xml"/><Relationship Id="rId135" Type="http://schemas.openxmlformats.org/officeDocument/2006/relationships/slideLayout" Target="../slideLayouts/slideLayout139.xml"/><Relationship Id="rId177" Type="http://schemas.openxmlformats.org/officeDocument/2006/relationships/slideLayout" Target="../slideLayouts/slideLayout181.xml"/><Relationship Id="rId342" Type="http://schemas.openxmlformats.org/officeDocument/2006/relationships/slideLayout" Target="../slideLayouts/slideLayout346.xml"/><Relationship Id="rId384" Type="http://schemas.openxmlformats.org/officeDocument/2006/relationships/slideLayout" Target="../slideLayouts/slideLayout388.xml"/><Relationship Id="rId591" Type="http://schemas.openxmlformats.org/officeDocument/2006/relationships/slideLayout" Target="../slideLayouts/slideLayout595.xml"/><Relationship Id="rId605" Type="http://schemas.openxmlformats.org/officeDocument/2006/relationships/slideLayout" Target="../slideLayouts/slideLayout609.xml"/><Relationship Id="rId787" Type="http://schemas.openxmlformats.org/officeDocument/2006/relationships/slideLayout" Target="../slideLayouts/slideLayout791.xml"/><Relationship Id="rId812" Type="http://schemas.openxmlformats.org/officeDocument/2006/relationships/slideLayout" Target="../slideLayouts/slideLayout816.xml"/><Relationship Id="rId202" Type="http://schemas.openxmlformats.org/officeDocument/2006/relationships/slideLayout" Target="../slideLayouts/slideLayout206.xml"/><Relationship Id="rId244" Type="http://schemas.openxmlformats.org/officeDocument/2006/relationships/slideLayout" Target="../slideLayouts/slideLayout248.xml"/><Relationship Id="rId647" Type="http://schemas.openxmlformats.org/officeDocument/2006/relationships/slideLayout" Target="../slideLayouts/slideLayout651.xml"/><Relationship Id="rId689" Type="http://schemas.openxmlformats.org/officeDocument/2006/relationships/slideLayout" Target="../slideLayouts/slideLayout693.xml"/><Relationship Id="rId854" Type="http://schemas.openxmlformats.org/officeDocument/2006/relationships/slideLayout" Target="../slideLayouts/slideLayout858.xml"/><Relationship Id="rId39" Type="http://schemas.openxmlformats.org/officeDocument/2006/relationships/slideLayout" Target="../slideLayouts/slideLayout43.xml"/><Relationship Id="rId286" Type="http://schemas.openxmlformats.org/officeDocument/2006/relationships/slideLayout" Target="../slideLayouts/slideLayout290.xml"/><Relationship Id="rId451" Type="http://schemas.openxmlformats.org/officeDocument/2006/relationships/slideLayout" Target="../slideLayouts/slideLayout455.xml"/><Relationship Id="rId493" Type="http://schemas.openxmlformats.org/officeDocument/2006/relationships/slideLayout" Target="../slideLayouts/slideLayout497.xml"/><Relationship Id="rId507" Type="http://schemas.openxmlformats.org/officeDocument/2006/relationships/slideLayout" Target="../slideLayouts/slideLayout511.xml"/><Relationship Id="rId549" Type="http://schemas.openxmlformats.org/officeDocument/2006/relationships/slideLayout" Target="../slideLayouts/slideLayout553.xml"/><Relationship Id="rId714" Type="http://schemas.openxmlformats.org/officeDocument/2006/relationships/slideLayout" Target="../slideLayouts/slideLayout718.xml"/><Relationship Id="rId756" Type="http://schemas.openxmlformats.org/officeDocument/2006/relationships/slideLayout" Target="../slideLayouts/slideLayout760.xml"/><Relationship Id="rId50" Type="http://schemas.openxmlformats.org/officeDocument/2006/relationships/slideLayout" Target="../slideLayouts/slideLayout54.xml"/><Relationship Id="rId104" Type="http://schemas.openxmlformats.org/officeDocument/2006/relationships/slideLayout" Target="../slideLayouts/slideLayout108.xml"/><Relationship Id="rId146" Type="http://schemas.openxmlformats.org/officeDocument/2006/relationships/slideLayout" Target="../slideLayouts/slideLayout150.xml"/><Relationship Id="rId188" Type="http://schemas.openxmlformats.org/officeDocument/2006/relationships/slideLayout" Target="../slideLayouts/slideLayout192.xml"/><Relationship Id="rId311" Type="http://schemas.openxmlformats.org/officeDocument/2006/relationships/slideLayout" Target="../slideLayouts/slideLayout315.xml"/><Relationship Id="rId353" Type="http://schemas.openxmlformats.org/officeDocument/2006/relationships/slideLayout" Target="../slideLayouts/slideLayout357.xml"/><Relationship Id="rId395" Type="http://schemas.openxmlformats.org/officeDocument/2006/relationships/slideLayout" Target="../slideLayouts/slideLayout399.xml"/><Relationship Id="rId409" Type="http://schemas.openxmlformats.org/officeDocument/2006/relationships/slideLayout" Target="../slideLayouts/slideLayout413.xml"/><Relationship Id="rId560" Type="http://schemas.openxmlformats.org/officeDocument/2006/relationships/slideLayout" Target="../slideLayouts/slideLayout564.xml"/><Relationship Id="rId798" Type="http://schemas.openxmlformats.org/officeDocument/2006/relationships/slideLayout" Target="../slideLayouts/slideLayout802.xml"/><Relationship Id="rId92" Type="http://schemas.openxmlformats.org/officeDocument/2006/relationships/slideLayout" Target="../slideLayouts/slideLayout96.xml"/><Relationship Id="rId213" Type="http://schemas.openxmlformats.org/officeDocument/2006/relationships/slideLayout" Target="../slideLayouts/slideLayout217.xml"/><Relationship Id="rId420" Type="http://schemas.openxmlformats.org/officeDocument/2006/relationships/slideLayout" Target="../slideLayouts/slideLayout424.xml"/><Relationship Id="rId616" Type="http://schemas.openxmlformats.org/officeDocument/2006/relationships/slideLayout" Target="../slideLayouts/slideLayout620.xml"/><Relationship Id="rId658" Type="http://schemas.openxmlformats.org/officeDocument/2006/relationships/slideLayout" Target="../slideLayouts/slideLayout662.xml"/><Relationship Id="rId823" Type="http://schemas.openxmlformats.org/officeDocument/2006/relationships/slideLayout" Target="../slideLayouts/slideLayout827.xml"/><Relationship Id="rId865" Type="http://schemas.openxmlformats.org/officeDocument/2006/relationships/slideLayout" Target="../slideLayouts/slideLayout869.xml"/><Relationship Id="rId255" Type="http://schemas.openxmlformats.org/officeDocument/2006/relationships/slideLayout" Target="../slideLayouts/slideLayout259.xml"/><Relationship Id="rId297" Type="http://schemas.openxmlformats.org/officeDocument/2006/relationships/slideLayout" Target="../slideLayouts/slideLayout301.xml"/><Relationship Id="rId462" Type="http://schemas.openxmlformats.org/officeDocument/2006/relationships/slideLayout" Target="../slideLayouts/slideLayout466.xml"/><Relationship Id="rId518" Type="http://schemas.openxmlformats.org/officeDocument/2006/relationships/slideLayout" Target="../slideLayouts/slideLayout522.xml"/><Relationship Id="rId725" Type="http://schemas.openxmlformats.org/officeDocument/2006/relationships/slideLayout" Target="../slideLayouts/slideLayout729.xml"/><Relationship Id="rId115" Type="http://schemas.openxmlformats.org/officeDocument/2006/relationships/slideLayout" Target="../slideLayouts/slideLayout119.xml"/><Relationship Id="rId157" Type="http://schemas.openxmlformats.org/officeDocument/2006/relationships/slideLayout" Target="../slideLayouts/slideLayout161.xml"/><Relationship Id="rId322" Type="http://schemas.openxmlformats.org/officeDocument/2006/relationships/slideLayout" Target="../slideLayouts/slideLayout326.xml"/><Relationship Id="rId364" Type="http://schemas.openxmlformats.org/officeDocument/2006/relationships/slideLayout" Target="../slideLayouts/slideLayout368.xml"/><Relationship Id="rId767" Type="http://schemas.openxmlformats.org/officeDocument/2006/relationships/slideLayout" Target="../slideLayouts/slideLayout771.xml"/><Relationship Id="rId61" Type="http://schemas.openxmlformats.org/officeDocument/2006/relationships/slideLayout" Target="../slideLayouts/slideLayout65.xml"/><Relationship Id="rId199" Type="http://schemas.openxmlformats.org/officeDocument/2006/relationships/slideLayout" Target="../slideLayouts/slideLayout203.xml"/><Relationship Id="rId571" Type="http://schemas.openxmlformats.org/officeDocument/2006/relationships/slideLayout" Target="../slideLayouts/slideLayout575.xml"/><Relationship Id="rId627" Type="http://schemas.openxmlformats.org/officeDocument/2006/relationships/slideLayout" Target="../slideLayouts/slideLayout631.xml"/><Relationship Id="rId669" Type="http://schemas.openxmlformats.org/officeDocument/2006/relationships/slideLayout" Target="../slideLayouts/slideLayout673.xml"/><Relationship Id="rId834" Type="http://schemas.openxmlformats.org/officeDocument/2006/relationships/slideLayout" Target="../slideLayouts/slideLayout838.xml"/><Relationship Id="rId876" Type="http://schemas.openxmlformats.org/officeDocument/2006/relationships/slideLayout" Target="../slideLayouts/slideLayout880.xml"/><Relationship Id="rId19" Type="http://schemas.openxmlformats.org/officeDocument/2006/relationships/slideLayout" Target="../slideLayouts/slideLayout23.xml"/><Relationship Id="rId224" Type="http://schemas.openxmlformats.org/officeDocument/2006/relationships/slideLayout" Target="../slideLayouts/slideLayout228.xml"/><Relationship Id="rId266" Type="http://schemas.openxmlformats.org/officeDocument/2006/relationships/slideLayout" Target="../slideLayouts/slideLayout270.xml"/><Relationship Id="rId431" Type="http://schemas.openxmlformats.org/officeDocument/2006/relationships/slideLayout" Target="../slideLayouts/slideLayout435.xml"/><Relationship Id="rId473" Type="http://schemas.openxmlformats.org/officeDocument/2006/relationships/slideLayout" Target="../slideLayouts/slideLayout477.xml"/><Relationship Id="rId529" Type="http://schemas.openxmlformats.org/officeDocument/2006/relationships/slideLayout" Target="../slideLayouts/slideLayout533.xml"/><Relationship Id="rId680" Type="http://schemas.openxmlformats.org/officeDocument/2006/relationships/slideLayout" Target="../slideLayouts/slideLayout684.xml"/><Relationship Id="rId736" Type="http://schemas.openxmlformats.org/officeDocument/2006/relationships/slideLayout" Target="../slideLayouts/slideLayout740.xml"/><Relationship Id="rId30" Type="http://schemas.openxmlformats.org/officeDocument/2006/relationships/slideLayout" Target="../slideLayouts/slideLayout34.xml"/><Relationship Id="rId126" Type="http://schemas.openxmlformats.org/officeDocument/2006/relationships/slideLayout" Target="../slideLayouts/slideLayout130.xml"/><Relationship Id="rId168" Type="http://schemas.openxmlformats.org/officeDocument/2006/relationships/slideLayout" Target="../slideLayouts/slideLayout172.xml"/><Relationship Id="rId333" Type="http://schemas.openxmlformats.org/officeDocument/2006/relationships/slideLayout" Target="../slideLayouts/slideLayout337.xml"/><Relationship Id="rId540" Type="http://schemas.openxmlformats.org/officeDocument/2006/relationships/slideLayout" Target="../slideLayouts/slideLayout544.xml"/><Relationship Id="rId778" Type="http://schemas.openxmlformats.org/officeDocument/2006/relationships/slideLayout" Target="../slideLayouts/slideLayout782.xml"/><Relationship Id="rId72" Type="http://schemas.openxmlformats.org/officeDocument/2006/relationships/slideLayout" Target="../slideLayouts/slideLayout76.xml"/><Relationship Id="rId375" Type="http://schemas.openxmlformats.org/officeDocument/2006/relationships/slideLayout" Target="../slideLayouts/slideLayout379.xml"/><Relationship Id="rId582" Type="http://schemas.openxmlformats.org/officeDocument/2006/relationships/slideLayout" Target="../slideLayouts/slideLayout586.xml"/><Relationship Id="rId638" Type="http://schemas.openxmlformats.org/officeDocument/2006/relationships/slideLayout" Target="../slideLayouts/slideLayout642.xml"/><Relationship Id="rId803" Type="http://schemas.openxmlformats.org/officeDocument/2006/relationships/slideLayout" Target="../slideLayouts/slideLayout807.xml"/><Relationship Id="rId845" Type="http://schemas.openxmlformats.org/officeDocument/2006/relationships/slideLayout" Target="../slideLayouts/slideLayout849.xml"/><Relationship Id="rId3" Type="http://schemas.openxmlformats.org/officeDocument/2006/relationships/slideLayout" Target="../slideLayouts/slideLayout7.xml"/><Relationship Id="rId235" Type="http://schemas.openxmlformats.org/officeDocument/2006/relationships/slideLayout" Target="../slideLayouts/slideLayout239.xml"/><Relationship Id="rId277" Type="http://schemas.openxmlformats.org/officeDocument/2006/relationships/slideLayout" Target="../slideLayouts/slideLayout281.xml"/><Relationship Id="rId400" Type="http://schemas.openxmlformats.org/officeDocument/2006/relationships/slideLayout" Target="../slideLayouts/slideLayout404.xml"/><Relationship Id="rId442" Type="http://schemas.openxmlformats.org/officeDocument/2006/relationships/slideLayout" Target="../slideLayouts/slideLayout446.xml"/><Relationship Id="rId484" Type="http://schemas.openxmlformats.org/officeDocument/2006/relationships/slideLayout" Target="../slideLayouts/slideLayout488.xml"/><Relationship Id="rId705" Type="http://schemas.openxmlformats.org/officeDocument/2006/relationships/slideLayout" Target="../slideLayouts/slideLayout709.xml"/><Relationship Id="rId887" Type="http://schemas.openxmlformats.org/officeDocument/2006/relationships/slideLayout" Target="../slideLayouts/slideLayout891.xml"/><Relationship Id="rId137" Type="http://schemas.openxmlformats.org/officeDocument/2006/relationships/slideLayout" Target="../slideLayouts/slideLayout141.xml"/><Relationship Id="rId302" Type="http://schemas.openxmlformats.org/officeDocument/2006/relationships/slideLayout" Target="../slideLayouts/slideLayout306.xml"/><Relationship Id="rId344" Type="http://schemas.openxmlformats.org/officeDocument/2006/relationships/slideLayout" Target="../slideLayouts/slideLayout348.xml"/><Relationship Id="rId691" Type="http://schemas.openxmlformats.org/officeDocument/2006/relationships/slideLayout" Target="../slideLayouts/slideLayout695.xml"/><Relationship Id="rId747" Type="http://schemas.openxmlformats.org/officeDocument/2006/relationships/slideLayout" Target="../slideLayouts/slideLayout751.xml"/><Relationship Id="rId789" Type="http://schemas.openxmlformats.org/officeDocument/2006/relationships/slideLayout" Target="../slideLayouts/slideLayout793.xml"/><Relationship Id="rId41" Type="http://schemas.openxmlformats.org/officeDocument/2006/relationships/slideLayout" Target="../slideLayouts/slideLayout45.xml"/><Relationship Id="rId83" Type="http://schemas.openxmlformats.org/officeDocument/2006/relationships/slideLayout" Target="../slideLayouts/slideLayout87.xml"/><Relationship Id="rId179" Type="http://schemas.openxmlformats.org/officeDocument/2006/relationships/slideLayout" Target="../slideLayouts/slideLayout183.xml"/><Relationship Id="rId386" Type="http://schemas.openxmlformats.org/officeDocument/2006/relationships/slideLayout" Target="../slideLayouts/slideLayout390.xml"/><Relationship Id="rId551" Type="http://schemas.openxmlformats.org/officeDocument/2006/relationships/slideLayout" Target="../slideLayouts/slideLayout555.xml"/><Relationship Id="rId593" Type="http://schemas.openxmlformats.org/officeDocument/2006/relationships/slideLayout" Target="../slideLayouts/slideLayout597.xml"/><Relationship Id="rId607" Type="http://schemas.openxmlformats.org/officeDocument/2006/relationships/slideLayout" Target="../slideLayouts/slideLayout611.xml"/><Relationship Id="rId649" Type="http://schemas.openxmlformats.org/officeDocument/2006/relationships/slideLayout" Target="../slideLayouts/slideLayout653.xml"/><Relationship Id="rId814" Type="http://schemas.openxmlformats.org/officeDocument/2006/relationships/slideLayout" Target="../slideLayouts/slideLayout818.xml"/><Relationship Id="rId856" Type="http://schemas.openxmlformats.org/officeDocument/2006/relationships/slideLayout" Target="../slideLayouts/slideLayout860.xml"/><Relationship Id="rId190" Type="http://schemas.openxmlformats.org/officeDocument/2006/relationships/slideLayout" Target="../slideLayouts/slideLayout194.xml"/><Relationship Id="rId204" Type="http://schemas.openxmlformats.org/officeDocument/2006/relationships/slideLayout" Target="../slideLayouts/slideLayout208.xml"/><Relationship Id="rId246" Type="http://schemas.openxmlformats.org/officeDocument/2006/relationships/slideLayout" Target="../slideLayouts/slideLayout250.xml"/><Relationship Id="rId288" Type="http://schemas.openxmlformats.org/officeDocument/2006/relationships/slideLayout" Target="../slideLayouts/slideLayout292.xml"/><Relationship Id="rId411" Type="http://schemas.openxmlformats.org/officeDocument/2006/relationships/slideLayout" Target="../slideLayouts/slideLayout415.xml"/><Relationship Id="rId453" Type="http://schemas.openxmlformats.org/officeDocument/2006/relationships/slideLayout" Target="../slideLayouts/slideLayout457.xml"/><Relationship Id="rId509" Type="http://schemas.openxmlformats.org/officeDocument/2006/relationships/slideLayout" Target="../slideLayouts/slideLayout513.xml"/><Relationship Id="rId660" Type="http://schemas.openxmlformats.org/officeDocument/2006/relationships/slideLayout" Target="../slideLayouts/slideLayout664.xml"/><Relationship Id="rId106" Type="http://schemas.openxmlformats.org/officeDocument/2006/relationships/slideLayout" Target="../slideLayouts/slideLayout110.xml"/><Relationship Id="rId313" Type="http://schemas.openxmlformats.org/officeDocument/2006/relationships/slideLayout" Target="../slideLayouts/slideLayout317.xml"/><Relationship Id="rId495" Type="http://schemas.openxmlformats.org/officeDocument/2006/relationships/slideLayout" Target="../slideLayouts/slideLayout499.xml"/><Relationship Id="rId716" Type="http://schemas.openxmlformats.org/officeDocument/2006/relationships/slideLayout" Target="../slideLayouts/slideLayout720.xml"/><Relationship Id="rId758" Type="http://schemas.openxmlformats.org/officeDocument/2006/relationships/slideLayout" Target="../slideLayouts/slideLayout762.xml"/><Relationship Id="rId10" Type="http://schemas.openxmlformats.org/officeDocument/2006/relationships/slideLayout" Target="../slideLayouts/slideLayout14.xml"/><Relationship Id="rId52" Type="http://schemas.openxmlformats.org/officeDocument/2006/relationships/slideLayout" Target="../slideLayouts/slideLayout56.xml"/><Relationship Id="rId94" Type="http://schemas.openxmlformats.org/officeDocument/2006/relationships/slideLayout" Target="../slideLayouts/slideLayout98.xml"/><Relationship Id="rId148" Type="http://schemas.openxmlformats.org/officeDocument/2006/relationships/slideLayout" Target="../slideLayouts/slideLayout152.xml"/><Relationship Id="rId355" Type="http://schemas.openxmlformats.org/officeDocument/2006/relationships/slideLayout" Target="../slideLayouts/slideLayout359.xml"/><Relationship Id="rId397" Type="http://schemas.openxmlformats.org/officeDocument/2006/relationships/slideLayout" Target="../slideLayouts/slideLayout401.xml"/><Relationship Id="rId520" Type="http://schemas.openxmlformats.org/officeDocument/2006/relationships/slideLayout" Target="../slideLayouts/slideLayout524.xml"/><Relationship Id="rId562" Type="http://schemas.openxmlformats.org/officeDocument/2006/relationships/slideLayout" Target="../slideLayouts/slideLayout566.xml"/><Relationship Id="rId618" Type="http://schemas.openxmlformats.org/officeDocument/2006/relationships/slideLayout" Target="../slideLayouts/slideLayout622.xml"/><Relationship Id="rId825" Type="http://schemas.openxmlformats.org/officeDocument/2006/relationships/slideLayout" Target="../slideLayouts/slideLayout829.xml"/><Relationship Id="rId215" Type="http://schemas.openxmlformats.org/officeDocument/2006/relationships/slideLayout" Target="../slideLayouts/slideLayout219.xml"/><Relationship Id="rId257" Type="http://schemas.openxmlformats.org/officeDocument/2006/relationships/slideLayout" Target="../slideLayouts/slideLayout261.xml"/><Relationship Id="rId422" Type="http://schemas.openxmlformats.org/officeDocument/2006/relationships/slideLayout" Target="../slideLayouts/slideLayout426.xml"/><Relationship Id="rId464" Type="http://schemas.openxmlformats.org/officeDocument/2006/relationships/slideLayout" Target="../slideLayouts/slideLayout468.xml"/><Relationship Id="rId867" Type="http://schemas.openxmlformats.org/officeDocument/2006/relationships/slideLayout" Target="../slideLayouts/slideLayout871.xml"/><Relationship Id="rId299" Type="http://schemas.openxmlformats.org/officeDocument/2006/relationships/slideLayout" Target="../slideLayouts/slideLayout303.xml"/><Relationship Id="rId727" Type="http://schemas.openxmlformats.org/officeDocument/2006/relationships/slideLayout" Target="../slideLayouts/slideLayout731.xml"/><Relationship Id="rId63" Type="http://schemas.openxmlformats.org/officeDocument/2006/relationships/slideLayout" Target="../slideLayouts/slideLayout67.xml"/><Relationship Id="rId159" Type="http://schemas.openxmlformats.org/officeDocument/2006/relationships/slideLayout" Target="../slideLayouts/slideLayout163.xml"/><Relationship Id="rId366" Type="http://schemas.openxmlformats.org/officeDocument/2006/relationships/slideLayout" Target="../slideLayouts/slideLayout370.xml"/><Relationship Id="rId573" Type="http://schemas.openxmlformats.org/officeDocument/2006/relationships/slideLayout" Target="../slideLayouts/slideLayout577.xml"/><Relationship Id="rId780" Type="http://schemas.openxmlformats.org/officeDocument/2006/relationships/slideLayout" Target="../slideLayouts/slideLayout784.xml"/><Relationship Id="rId226" Type="http://schemas.openxmlformats.org/officeDocument/2006/relationships/slideLayout" Target="../slideLayouts/slideLayout230.xml"/><Relationship Id="rId433" Type="http://schemas.openxmlformats.org/officeDocument/2006/relationships/slideLayout" Target="../slideLayouts/slideLayout437.xml"/><Relationship Id="rId878" Type="http://schemas.openxmlformats.org/officeDocument/2006/relationships/slideLayout" Target="../slideLayouts/slideLayout882.xml"/><Relationship Id="rId640" Type="http://schemas.openxmlformats.org/officeDocument/2006/relationships/slideLayout" Target="../slideLayouts/slideLayout644.xml"/><Relationship Id="rId738" Type="http://schemas.openxmlformats.org/officeDocument/2006/relationships/slideLayout" Target="../slideLayouts/slideLayout742.xml"/><Relationship Id="rId74" Type="http://schemas.openxmlformats.org/officeDocument/2006/relationships/slideLayout" Target="../slideLayouts/slideLayout78.xml"/><Relationship Id="rId377" Type="http://schemas.openxmlformats.org/officeDocument/2006/relationships/slideLayout" Target="../slideLayouts/slideLayout381.xml"/><Relationship Id="rId500" Type="http://schemas.openxmlformats.org/officeDocument/2006/relationships/slideLayout" Target="../slideLayouts/slideLayout504.xml"/><Relationship Id="rId584" Type="http://schemas.openxmlformats.org/officeDocument/2006/relationships/slideLayout" Target="../slideLayouts/slideLayout588.xml"/><Relationship Id="rId805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9.xml"/><Relationship Id="rId237" Type="http://schemas.openxmlformats.org/officeDocument/2006/relationships/slideLayout" Target="../slideLayouts/slideLayout241.xml"/><Relationship Id="rId791" Type="http://schemas.openxmlformats.org/officeDocument/2006/relationships/slideLayout" Target="../slideLayouts/slideLayout795.xml"/><Relationship Id="rId889" Type="http://schemas.openxmlformats.org/officeDocument/2006/relationships/slideLayout" Target="../slideLayouts/slideLayout893.xml"/><Relationship Id="rId444" Type="http://schemas.openxmlformats.org/officeDocument/2006/relationships/slideLayout" Target="../slideLayouts/slideLayout448.xml"/><Relationship Id="rId651" Type="http://schemas.openxmlformats.org/officeDocument/2006/relationships/slideLayout" Target="../slideLayouts/slideLayout655.xml"/><Relationship Id="rId749" Type="http://schemas.openxmlformats.org/officeDocument/2006/relationships/slideLayout" Target="../slideLayouts/slideLayout753.xml"/><Relationship Id="rId290" Type="http://schemas.openxmlformats.org/officeDocument/2006/relationships/slideLayout" Target="../slideLayouts/slideLayout294.xml"/><Relationship Id="rId304" Type="http://schemas.openxmlformats.org/officeDocument/2006/relationships/slideLayout" Target="../slideLayouts/slideLayout308.xml"/><Relationship Id="rId388" Type="http://schemas.openxmlformats.org/officeDocument/2006/relationships/slideLayout" Target="../slideLayouts/slideLayout392.xml"/><Relationship Id="rId511" Type="http://schemas.openxmlformats.org/officeDocument/2006/relationships/slideLayout" Target="../slideLayouts/slideLayout515.xml"/><Relationship Id="rId609" Type="http://schemas.openxmlformats.org/officeDocument/2006/relationships/slideLayout" Target="../slideLayouts/slideLayout613.xml"/><Relationship Id="rId85" Type="http://schemas.openxmlformats.org/officeDocument/2006/relationships/slideLayout" Target="../slideLayouts/slideLayout89.xml"/><Relationship Id="rId150" Type="http://schemas.openxmlformats.org/officeDocument/2006/relationships/slideLayout" Target="../slideLayouts/slideLayout154.xml"/><Relationship Id="rId595" Type="http://schemas.openxmlformats.org/officeDocument/2006/relationships/slideLayout" Target="../slideLayouts/slideLayout599.xml"/><Relationship Id="rId816" Type="http://schemas.openxmlformats.org/officeDocument/2006/relationships/slideLayout" Target="../slideLayouts/slideLayout820.xml"/><Relationship Id="rId248" Type="http://schemas.openxmlformats.org/officeDocument/2006/relationships/slideLayout" Target="../slideLayouts/slideLayout252.xml"/><Relationship Id="rId455" Type="http://schemas.openxmlformats.org/officeDocument/2006/relationships/slideLayout" Target="../slideLayouts/slideLayout459.xml"/><Relationship Id="rId662" Type="http://schemas.openxmlformats.org/officeDocument/2006/relationships/slideLayout" Target="../slideLayouts/slideLayout666.xml"/><Relationship Id="rId12" Type="http://schemas.openxmlformats.org/officeDocument/2006/relationships/slideLayout" Target="../slideLayouts/slideLayout16.xml"/><Relationship Id="rId108" Type="http://schemas.openxmlformats.org/officeDocument/2006/relationships/slideLayout" Target="../slideLayouts/slideLayout112.xml"/><Relationship Id="rId315" Type="http://schemas.openxmlformats.org/officeDocument/2006/relationships/slideLayout" Target="../slideLayouts/slideLayout319.xml"/><Relationship Id="rId522" Type="http://schemas.openxmlformats.org/officeDocument/2006/relationships/slideLayout" Target="../slideLayouts/slideLayout526.xml"/><Relationship Id="rId96" Type="http://schemas.openxmlformats.org/officeDocument/2006/relationships/slideLayout" Target="../slideLayouts/slideLayout100.xml"/><Relationship Id="rId161" Type="http://schemas.openxmlformats.org/officeDocument/2006/relationships/slideLayout" Target="../slideLayouts/slideLayout165.xml"/><Relationship Id="rId399" Type="http://schemas.openxmlformats.org/officeDocument/2006/relationships/slideLayout" Target="../slideLayouts/slideLayout403.xml"/><Relationship Id="rId827" Type="http://schemas.openxmlformats.org/officeDocument/2006/relationships/slideLayout" Target="../slideLayouts/slideLayout831.xml"/><Relationship Id="rId259" Type="http://schemas.openxmlformats.org/officeDocument/2006/relationships/slideLayout" Target="../slideLayouts/slideLayout263.xml"/><Relationship Id="rId466" Type="http://schemas.openxmlformats.org/officeDocument/2006/relationships/slideLayout" Target="../slideLayouts/slideLayout470.xml"/><Relationship Id="rId673" Type="http://schemas.openxmlformats.org/officeDocument/2006/relationships/slideLayout" Target="../slideLayouts/slideLayout677.xml"/><Relationship Id="rId880" Type="http://schemas.openxmlformats.org/officeDocument/2006/relationships/slideLayout" Target="../slideLayouts/slideLayout884.xml"/><Relationship Id="rId23" Type="http://schemas.openxmlformats.org/officeDocument/2006/relationships/slideLayout" Target="../slideLayouts/slideLayout27.xml"/><Relationship Id="rId119" Type="http://schemas.openxmlformats.org/officeDocument/2006/relationships/slideLayout" Target="../slideLayouts/slideLayout123.xml"/><Relationship Id="rId326" Type="http://schemas.openxmlformats.org/officeDocument/2006/relationships/slideLayout" Target="../slideLayouts/slideLayout330.xml"/><Relationship Id="rId533" Type="http://schemas.openxmlformats.org/officeDocument/2006/relationships/slideLayout" Target="../slideLayouts/slideLayout537.xml"/><Relationship Id="rId740" Type="http://schemas.openxmlformats.org/officeDocument/2006/relationships/slideLayout" Target="../slideLayouts/slideLayout744.xml"/><Relationship Id="rId838" Type="http://schemas.openxmlformats.org/officeDocument/2006/relationships/slideLayout" Target="../slideLayouts/slideLayout842.xml"/><Relationship Id="rId172" Type="http://schemas.openxmlformats.org/officeDocument/2006/relationships/slideLayout" Target="../slideLayouts/slideLayout176.xml"/><Relationship Id="rId477" Type="http://schemas.openxmlformats.org/officeDocument/2006/relationships/slideLayout" Target="../slideLayouts/slideLayout481.xml"/><Relationship Id="rId600" Type="http://schemas.openxmlformats.org/officeDocument/2006/relationships/slideLayout" Target="../slideLayouts/slideLayout604.xml"/><Relationship Id="rId684" Type="http://schemas.openxmlformats.org/officeDocument/2006/relationships/slideLayout" Target="../slideLayouts/slideLayout688.xml"/><Relationship Id="rId337" Type="http://schemas.openxmlformats.org/officeDocument/2006/relationships/slideLayout" Target="../slideLayouts/slideLayout341.xml"/><Relationship Id="rId891" Type="http://schemas.openxmlformats.org/officeDocument/2006/relationships/slideLayout" Target="../slideLayouts/slideLayout895.xml"/><Relationship Id="rId34" Type="http://schemas.openxmlformats.org/officeDocument/2006/relationships/slideLayout" Target="../slideLayouts/slideLayout38.xml"/><Relationship Id="rId544" Type="http://schemas.openxmlformats.org/officeDocument/2006/relationships/slideLayout" Target="../slideLayouts/slideLayout548.xml"/><Relationship Id="rId751" Type="http://schemas.openxmlformats.org/officeDocument/2006/relationships/slideLayout" Target="../slideLayouts/slideLayout755.xml"/><Relationship Id="rId849" Type="http://schemas.openxmlformats.org/officeDocument/2006/relationships/slideLayout" Target="../slideLayouts/slideLayout853.xml"/><Relationship Id="rId183" Type="http://schemas.openxmlformats.org/officeDocument/2006/relationships/slideLayout" Target="../slideLayouts/slideLayout187.xml"/><Relationship Id="rId390" Type="http://schemas.openxmlformats.org/officeDocument/2006/relationships/slideLayout" Target="../slideLayouts/slideLayout394.xml"/><Relationship Id="rId404" Type="http://schemas.openxmlformats.org/officeDocument/2006/relationships/slideLayout" Target="../slideLayouts/slideLayout408.xml"/><Relationship Id="rId611" Type="http://schemas.openxmlformats.org/officeDocument/2006/relationships/slideLayout" Target="../slideLayouts/slideLayout615.xml"/><Relationship Id="rId250" Type="http://schemas.openxmlformats.org/officeDocument/2006/relationships/slideLayout" Target="../slideLayouts/slideLayout254.xml"/><Relationship Id="rId488" Type="http://schemas.openxmlformats.org/officeDocument/2006/relationships/slideLayout" Target="../slideLayouts/slideLayout492.xml"/><Relationship Id="rId695" Type="http://schemas.openxmlformats.org/officeDocument/2006/relationships/slideLayout" Target="../slideLayouts/slideLayout699.xml"/><Relationship Id="rId709" Type="http://schemas.openxmlformats.org/officeDocument/2006/relationships/slideLayout" Target="../slideLayouts/slideLayout713.xml"/><Relationship Id="rId45" Type="http://schemas.openxmlformats.org/officeDocument/2006/relationships/slideLayout" Target="../slideLayouts/slideLayout49.xml"/><Relationship Id="rId110" Type="http://schemas.openxmlformats.org/officeDocument/2006/relationships/slideLayout" Target="../slideLayouts/slideLayout114.xml"/><Relationship Id="rId348" Type="http://schemas.openxmlformats.org/officeDocument/2006/relationships/slideLayout" Target="../slideLayouts/slideLayout352.xml"/><Relationship Id="rId555" Type="http://schemas.openxmlformats.org/officeDocument/2006/relationships/slideLayout" Target="../slideLayouts/slideLayout559.xml"/><Relationship Id="rId762" Type="http://schemas.openxmlformats.org/officeDocument/2006/relationships/slideLayout" Target="../slideLayouts/slideLayout766.xml"/><Relationship Id="rId194" Type="http://schemas.openxmlformats.org/officeDocument/2006/relationships/slideLayout" Target="../slideLayouts/slideLayout198.xml"/><Relationship Id="rId208" Type="http://schemas.openxmlformats.org/officeDocument/2006/relationships/slideLayout" Target="../slideLayouts/slideLayout212.xml"/><Relationship Id="rId415" Type="http://schemas.openxmlformats.org/officeDocument/2006/relationships/slideLayout" Target="../slideLayouts/slideLayout419.xml"/><Relationship Id="rId622" Type="http://schemas.openxmlformats.org/officeDocument/2006/relationships/slideLayout" Target="../slideLayouts/slideLayout626.xml"/><Relationship Id="rId261" Type="http://schemas.openxmlformats.org/officeDocument/2006/relationships/slideLayout" Target="../slideLayouts/slideLayout265.xml"/><Relationship Id="rId499" Type="http://schemas.openxmlformats.org/officeDocument/2006/relationships/slideLayout" Target="../slideLayouts/slideLayout503.xml"/><Relationship Id="rId56" Type="http://schemas.openxmlformats.org/officeDocument/2006/relationships/slideLayout" Target="../slideLayouts/slideLayout60.xml"/><Relationship Id="rId359" Type="http://schemas.openxmlformats.org/officeDocument/2006/relationships/slideLayout" Target="../slideLayouts/slideLayout363.xml"/><Relationship Id="rId566" Type="http://schemas.openxmlformats.org/officeDocument/2006/relationships/slideLayout" Target="../slideLayouts/slideLayout570.xml"/><Relationship Id="rId773" Type="http://schemas.openxmlformats.org/officeDocument/2006/relationships/slideLayout" Target="../slideLayouts/slideLayout777.xml"/><Relationship Id="rId121" Type="http://schemas.openxmlformats.org/officeDocument/2006/relationships/slideLayout" Target="../slideLayouts/slideLayout125.xml"/><Relationship Id="rId219" Type="http://schemas.openxmlformats.org/officeDocument/2006/relationships/slideLayout" Target="../slideLayouts/slideLayout223.xml"/><Relationship Id="rId426" Type="http://schemas.openxmlformats.org/officeDocument/2006/relationships/slideLayout" Target="../slideLayouts/slideLayout430.xml"/><Relationship Id="rId633" Type="http://schemas.openxmlformats.org/officeDocument/2006/relationships/slideLayout" Target="../slideLayouts/slideLayout637.xml"/><Relationship Id="rId840" Type="http://schemas.openxmlformats.org/officeDocument/2006/relationships/slideLayout" Target="../slideLayouts/slideLayout844.xml"/><Relationship Id="rId67" Type="http://schemas.openxmlformats.org/officeDocument/2006/relationships/slideLayout" Target="../slideLayouts/slideLayout71.xml"/><Relationship Id="rId272" Type="http://schemas.openxmlformats.org/officeDocument/2006/relationships/slideLayout" Target="../slideLayouts/slideLayout276.xml"/><Relationship Id="rId577" Type="http://schemas.openxmlformats.org/officeDocument/2006/relationships/slideLayout" Target="../slideLayouts/slideLayout581.xml"/><Relationship Id="rId700" Type="http://schemas.openxmlformats.org/officeDocument/2006/relationships/slideLayout" Target="../slideLayouts/slideLayout704.xml"/><Relationship Id="rId132" Type="http://schemas.openxmlformats.org/officeDocument/2006/relationships/slideLayout" Target="../slideLayouts/slideLayout136.xml"/><Relationship Id="rId784" Type="http://schemas.openxmlformats.org/officeDocument/2006/relationships/slideLayout" Target="../slideLayouts/slideLayout788.xml"/><Relationship Id="rId437" Type="http://schemas.openxmlformats.org/officeDocument/2006/relationships/slideLayout" Target="../slideLayouts/slideLayout441.xml"/><Relationship Id="rId644" Type="http://schemas.openxmlformats.org/officeDocument/2006/relationships/slideLayout" Target="../slideLayouts/slideLayout648.xml"/><Relationship Id="rId851" Type="http://schemas.openxmlformats.org/officeDocument/2006/relationships/slideLayout" Target="../slideLayouts/slideLayout855.xml"/><Relationship Id="rId283" Type="http://schemas.openxmlformats.org/officeDocument/2006/relationships/slideLayout" Target="../slideLayouts/slideLayout287.xml"/><Relationship Id="rId490" Type="http://schemas.openxmlformats.org/officeDocument/2006/relationships/slideLayout" Target="../slideLayouts/slideLayout494.xml"/><Relationship Id="rId504" Type="http://schemas.openxmlformats.org/officeDocument/2006/relationships/slideLayout" Target="../slideLayouts/slideLayout508.xml"/><Relationship Id="rId711" Type="http://schemas.openxmlformats.org/officeDocument/2006/relationships/slideLayout" Target="../slideLayouts/slideLayout715.xml"/><Relationship Id="rId78" Type="http://schemas.openxmlformats.org/officeDocument/2006/relationships/slideLayout" Target="../slideLayouts/slideLayout82.xml"/><Relationship Id="rId143" Type="http://schemas.openxmlformats.org/officeDocument/2006/relationships/slideLayout" Target="../slideLayouts/slideLayout147.xml"/><Relationship Id="rId350" Type="http://schemas.openxmlformats.org/officeDocument/2006/relationships/slideLayout" Target="../slideLayouts/slideLayout354.xml"/><Relationship Id="rId588" Type="http://schemas.openxmlformats.org/officeDocument/2006/relationships/slideLayout" Target="../slideLayouts/slideLayout592.xml"/><Relationship Id="rId795" Type="http://schemas.openxmlformats.org/officeDocument/2006/relationships/slideLayout" Target="../slideLayouts/slideLayout799.xml"/><Relationship Id="rId809" Type="http://schemas.openxmlformats.org/officeDocument/2006/relationships/slideLayout" Target="../slideLayouts/slideLayout813.xml"/><Relationship Id="rId9" Type="http://schemas.openxmlformats.org/officeDocument/2006/relationships/slideLayout" Target="../slideLayouts/slideLayout13.xml"/><Relationship Id="rId210" Type="http://schemas.openxmlformats.org/officeDocument/2006/relationships/slideLayout" Target="../slideLayouts/slideLayout214.xml"/><Relationship Id="rId448" Type="http://schemas.openxmlformats.org/officeDocument/2006/relationships/slideLayout" Target="../slideLayouts/slideLayout452.xml"/><Relationship Id="rId655" Type="http://schemas.openxmlformats.org/officeDocument/2006/relationships/slideLayout" Target="../slideLayouts/slideLayout659.xml"/><Relationship Id="rId862" Type="http://schemas.openxmlformats.org/officeDocument/2006/relationships/slideLayout" Target="../slideLayouts/slideLayout866.xml"/><Relationship Id="rId294" Type="http://schemas.openxmlformats.org/officeDocument/2006/relationships/slideLayout" Target="../slideLayouts/slideLayout298.xml"/><Relationship Id="rId308" Type="http://schemas.openxmlformats.org/officeDocument/2006/relationships/slideLayout" Target="../slideLayouts/slideLayout312.xml"/><Relationship Id="rId515" Type="http://schemas.openxmlformats.org/officeDocument/2006/relationships/slideLayout" Target="../slideLayouts/slideLayout519.xml"/><Relationship Id="rId722" Type="http://schemas.openxmlformats.org/officeDocument/2006/relationships/slideLayout" Target="../slideLayouts/slideLayout726.xml"/><Relationship Id="rId89" Type="http://schemas.openxmlformats.org/officeDocument/2006/relationships/slideLayout" Target="../slideLayouts/slideLayout93.xml"/><Relationship Id="rId154" Type="http://schemas.openxmlformats.org/officeDocument/2006/relationships/slideLayout" Target="../slideLayouts/slideLayout158.xml"/><Relationship Id="rId361" Type="http://schemas.openxmlformats.org/officeDocument/2006/relationships/slideLayout" Target="../slideLayouts/slideLayout365.xml"/><Relationship Id="rId599" Type="http://schemas.openxmlformats.org/officeDocument/2006/relationships/slideLayout" Target="../slideLayouts/slideLayout603.xml"/><Relationship Id="rId459" Type="http://schemas.openxmlformats.org/officeDocument/2006/relationships/slideLayout" Target="../slideLayouts/slideLayout463.xml"/><Relationship Id="rId666" Type="http://schemas.openxmlformats.org/officeDocument/2006/relationships/slideLayout" Target="../slideLayouts/slideLayout670.xml"/><Relationship Id="rId873" Type="http://schemas.openxmlformats.org/officeDocument/2006/relationships/slideLayout" Target="../slideLayouts/slideLayout877.xml"/><Relationship Id="rId16" Type="http://schemas.openxmlformats.org/officeDocument/2006/relationships/slideLayout" Target="../slideLayouts/slideLayout20.xml"/><Relationship Id="rId221" Type="http://schemas.openxmlformats.org/officeDocument/2006/relationships/slideLayout" Target="../slideLayouts/slideLayout225.xml"/><Relationship Id="rId319" Type="http://schemas.openxmlformats.org/officeDocument/2006/relationships/slideLayout" Target="../slideLayouts/slideLayout323.xml"/><Relationship Id="rId526" Type="http://schemas.openxmlformats.org/officeDocument/2006/relationships/slideLayout" Target="../slideLayouts/slideLayout530.xml"/><Relationship Id="rId733" Type="http://schemas.openxmlformats.org/officeDocument/2006/relationships/slideLayout" Target="../slideLayouts/slideLayout737.xml"/><Relationship Id="rId165" Type="http://schemas.openxmlformats.org/officeDocument/2006/relationships/slideLayout" Target="../slideLayouts/slideLayout169.xml"/><Relationship Id="rId372" Type="http://schemas.openxmlformats.org/officeDocument/2006/relationships/slideLayout" Target="../slideLayouts/slideLayout376.xml"/><Relationship Id="rId677" Type="http://schemas.openxmlformats.org/officeDocument/2006/relationships/slideLayout" Target="../slideLayouts/slideLayout681.xml"/><Relationship Id="rId800" Type="http://schemas.openxmlformats.org/officeDocument/2006/relationships/slideLayout" Target="../slideLayouts/slideLayout804.xml"/><Relationship Id="rId232" Type="http://schemas.openxmlformats.org/officeDocument/2006/relationships/slideLayout" Target="../slideLayouts/slideLayout236.xml"/><Relationship Id="rId884" Type="http://schemas.openxmlformats.org/officeDocument/2006/relationships/slideLayout" Target="../slideLayouts/slideLayout888.xml"/><Relationship Id="rId27" Type="http://schemas.openxmlformats.org/officeDocument/2006/relationships/slideLayout" Target="../slideLayouts/slideLayout31.xml"/><Relationship Id="rId537" Type="http://schemas.openxmlformats.org/officeDocument/2006/relationships/slideLayout" Target="../slideLayouts/slideLayout541.xml"/><Relationship Id="rId744" Type="http://schemas.openxmlformats.org/officeDocument/2006/relationships/slideLayout" Target="../slideLayouts/slideLayout748.xml"/><Relationship Id="rId80" Type="http://schemas.openxmlformats.org/officeDocument/2006/relationships/slideLayout" Target="../slideLayouts/slideLayout84.xml"/><Relationship Id="rId176" Type="http://schemas.openxmlformats.org/officeDocument/2006/relationships/slideLayout" Target="../slideLayouts/slideLayout180.xml"/><Relationship Id="rId383" Type="http://schemas.openxmlformats.org/officeDocument/2006/relationships/slideLayout" Target="../slideLayouts/slideLayout387.xml"/><Relationship Id="rId590" Type="http://schemas.openxmlformats.org/officeDocument/2006/relationships/slideLayout" Target="../slideLayouts/slideLayout594.xml"/><Relationship Id="rId604" Type="http://schemas.openxmlformats.org/officeDocument/2006/relationships/slideLayout" Target="../slideLayouts/slideLayout608.xml"/><Relationship Id="rId811" Type="http://schemas.openxmlformats.org/officeDocument/2006/relationships/slideLayout" Target="../slideLayouts/slideLayout815.xml"/><Relationship Id="rId243" Type="http://schemas.openxmlformats.org/officeDocument/2006/relationships/slideLayout" Target="../slideLayouts/slideLayout247.xml"/><Relationship Id="rId450" Type="http://schemas.openxmlformats.org/officeDocument/2006/relationships/slideLayout" Target="../slideLayouts/slideLayout454.xml"/><Relationship Id="rId688" Type="http://schemas.openxmlformats.org/officeDocument/2006/relationships/slideLayout" Target="../slideLayouts/slideLayout692.xml"/><Relationship Id="rId38" Type="http://schemas.openxmlformats.org/officeDocument/2006/relationships/slideLayout" Target="../slideLayouts/slideLayout42.xml"/><Relationship Id="rId103" Type="http://schemas.openxmlformats.org/officeDocument/2006/relationships/slideLayout" Target="../slideLayouts/slideLayout107.xml"/><Relationship Id="rId310" Type="http://schemas.openxmlformats.org/officeDocument/2006/relationships/slideLayout" Target="../slideLayouts/slideLayout314.xml"/><Relationship Id="rId548" Type="http://schemas.openxmlformats.org/officeDocument/2006/relationships/slideLayout" Target="../slideLayouts/slideLayout552.xml"/><Relationship Id="rId755" Type="http://schemas.openxmlformats.org/officeDocument/2006/relationships/slideLayout" Target="../slideLayouts/slideLayout759.xml"/><Relationship Id="rId91" Type="http://schemas.openxmlformats.org/officeDocument/2006/relationships/slideLayout" Target="../slideLayouts/slideLayout95.xml"/><Relationship Id="rId187" Type="http://schemas.openxmlformats.org/officeDocument/2006/relationships/slideLayout" Target="../slideLayouts/slideLayout191.xml"/><Relationship Id="rId394" Type="http://schemas.openxmlformats.org/officeDocument/2006/relationships/slideLayout" Target="../slideLayouts/slideLayout398.xml"/><Relationship Id="rId408" Type="http://schemas.openxmlformats.org/officeDocument/2006/relationships/slideLayout" Target="../slideLayouts/slideLayout412.xml"/><Relationship Id="rId615" Type="http://schemas.openxmlformats.org/officeDocument/2006/relationships/slideLayout" Target="../slideLayouts/slideLayout619.xml"/><Relationship Id="rId822" Type="http://schemas.openxmlformats.org/officeDocument/2006/relationships/slideLayout" Target="../slideLayouts/slideLayout826.xml"/><Relationship Id="rId254" Type="http://schemas.openxmlformats.org/officeDocument/2006/relationships/slideLayout" Target="../slideLayouts/slideLayout258.xml"/><Relationship Id="rId699" Type="http://schemas.openxmlformats.org/officeDocument/2006/relationships/slideLayout" Target="../slideLayouts/slideLayout703.xml"/><Relationship Id="rId49" Type="http://schemas.openxmlformats.org/officeDocument/2006/relationships/slideLayout" Target="../slideLayouts/slideLayout53.xml"/><Relationship Id="rId114" Type="http://schemas.openxmlformats.org/officeDocument/2006/relationships/slideLayout" Target="../slideLayouts/slideLayout118.xml"/><Relationship Id="rId461" Type="http://schemas.openxmlformats.org/officeDocument/2006/relationships/slideLayout" Target="../slideLayouts/slideLayout465.xml"/><Relationship Id="rId559" Type="http://schemas.openxmlformats.org/officeDocument/2006/relationships/slideLayout" Target="../slideLayouts/slideLayout563.xml"/><Relationship Id="rId766" Type="http://schemas.openxmlformats.org/officeDocument/2006/relationships/slideLayout" Target="../slideLayouts/slideLayout770.xml"/><Relationship Id="rId198" Type="http://schemas.openxmlformats.org/officeDocument/2006/relationships/slideLayout" Target="../slideLayouts/slideLayout202.xml"/><Relationship Id="rId321" Type="http://schemas.openxmlformats.org/officeDocument/2006/relationships/slideLayout" Target="../slideLayouts/slideLayout325.xml"/><Relationship Id="rId419" Type="http://schemas.openxmlformats.org/officeDocument/2006/relationships/slideLayout" Target="../slideLayouts/slideLayout423.xml"/><Relationship Id="rId626" Type="http://schemas.openxmlformats.org/officeDocument/2006/relationships/slideLayout" Target="../slideLayouts/slideLayout630.xml"/><Relationship Id="rId833" Type="http://schemas.openxmlformats.org/officeDocument/2006/relationships/slideLayout" Target="../slideLayouts/slideLayout837.xml"/><Relationship Id="rId265" Type="http://schemas.openxmlformats.org/officeDocument/2006/relationships/slideLayout" Target="../slideLayouts/slideLayout269.xml"/><Relationship Id="rId472" Type="http://schemas.openxmlformats.org/officeDocument/2006/relationships/slideLayout" Target="../slideLayouts/slideLayout476.xml"/><Relationship Id="rId125" Type="http://schemas.openxmlformats.org/officeDocument/2006/relationships/slideLayout" Target="../slideLayouts/slideLayout129.xml"/><Relationship Id="rId332" Type="http://schemas.openxmlformats.org/officeDocument/2006/relationships/slideLayout" Target="../slideLayouts/slideLayout336.xml"/><Relationship Id="rId777" Type="http://schemas.openxmlformats.org/officeDocument/2006/relationships/slideLayout" Target="../slideLayouts/slideLayout781.xml"/><Relationship Id="rId637" Type="http://schemas.openxmlformats.org/officeDocument/2006/relationships/slideLayout" Target="../slideLayouts/slideLayout641.xml"/><Relationship Id="rId844" Type="http://schemas.openxmlformats.org/officeDocument/2006/relationships/slideLayout" Target="../slideLayouts/slideLayout848.xml"/><Relationship Id="rId276" Type="http://schemas.openxmlformats.org/officeDocument/2006/relationships/slideLayout" Target="../slideLayouts/slideLayout280.xml"/><Relationship Id="rId483" Type="http://schemas.openxmlformats.org/officeDocument/2006/relationships/slideLayout" Target="../slideLayouts/slideLayout487.xml"/><Relationship Id="rId690" Type="http://schemas.openxmlformats.org/officeDocument/2006/relationships/slideLayout" Target="../slideLayouts/slideLayout694.xml"/><Relationship Id="rId704" Type="http://schemas.openxmlformats.org/officeDocument/2006/relationships/slideLayout" Target="../slideLayouts/slideLayout708.xml"/><Relationship Id="rId40" Type="http://schemas.openxmlformats.org/officeDocument/2006/relationships/slideLayout" Target="../slideLayouts/slideLayout44.xml"/><Relationship Id="rId136" Type="http://schemas.openxmlformats.org/officeDocument/2006/relationships/slideLayout" Target="../slideLayouts/slideLayout140.xml"/><Relationship Id="rId343" Type="http://schemas.openxmlformats.org/officeDocument/2006/relationships/slideLayout" Target="../slideLayouts/slideLayout347.xml"/><Relationship Id="rId550" Type="http://schemas.openxmlformats.org/officeDocument/2006/relationships/slideLayout" Target="../slideLayouts/slideLayout554.xml"/><Relationship Id="rId788" Type="http://schemas.openxmlformats.org/officeDocument/2006/relationships/slideLayout" Target="../slideLayouts/slideLayout792.xml"/><Relationship Id="rId203" Type="http://schemas.openxmlformats.org/officeDocument/2006/relationships/slideLayout" Target="../slideLayouts/slideLayout207.xml"/><Relationship Id="rId648" Type="http://schemas.openxmlformats.org/officeDocument/2006/relationships/slideLayout" Target="../slideLayouts/slideLayout652.xml"/><Relationship Id="rId855" Type="http://schemas.openxmlformats.org/officeDocument/2006/relationships/slideLayout" Target="../slideLayouts/slideLayout859.xml"/><Relationship Id="rId287" Type="http://schemas.openxmlformats.org/officeDocument/2006/relationships/slideLayout" Target="../slideLayouts/slideLayout291.xml"/><Relationship Id="rId410" Type="http://schemas.openxmlformats.org/officeDocument/2006/relationships/slideLayout" Target="../slideLayouts/slideLayout414.xml"/><Relationship Id="rId494" Type="http://schemas.openxmlformats.org/officeDocument/2006/relationships/slideLayout" Target="../slideLayouts/slideLayout498.xml"/><Relationship Id="rId508" Type="http://schemas.openxmlformats.org/officeDocument/2006/relationships/slideLayout" Target="../slideLayouts/slideLayout512.xml"/><Relationship Id="rId715" Type="http://schemas.openxmlformats.org/officeDocument/2006/relationships/slideLayout" Target="../slideLayouts/slideLayout719.xml"/><Relationship Id="rId147" Type="http://schemas.openxmlformats.org/officeDocument/2006/relationships/slideLayout" Target="../slideLayouts/slideLayout151.xml"/><Relationship Id="rId354" Type="http://schemas.openxmlformats.org/officeDocument/2006/relationships/slideLayout" Target="../slideLayouts/slideLayout358.xml"/><Relationship Id="rId799" Type="http://schemas.openxmlformats.org/officeDocument/2006/relationships/slideLayout" Target="../slideLayouts/slideLayout803.xml"/><Relationship Id="rId51" Type="http://schemas.openxmlformats.org/officeDocument/2006/relationships/slideLayout" Target="../slideLayouts/slideLayout55.xml"/><Relationship Id="rId561" Type="http://schemas.openxmlformats.org/officeDocument/2006/relationships/slideLayout" Target="../slideLayouts/slideLayout565.xml"/><Relationship Id="rId659" Type="http://schemas.openxmlformats.org/officeDocument/2006/relationships/slideLayout" Target="../slideLayouts/slideLayout663.xml"/><Relationship Id="rId866" Type="http://schemas.openxmlformats.org/officeDocument/2006/relationships/slideLayout" Target="../slideLayouts/slideLayout870.xml"/><Relationship Id="rId214" Type="http://schemas.openxmlformats.org/officeDocument/2006/relationships/slideLayout" Target="../slideLayouts/slideLayout218.xml"/><Relationship Id="rId298" Type="http://schemas.openxmlformats.org/officeDocument/2006/relationships/slideLayout" Target="../slideLayouts/slideLayout302.xml"/><Relationship Id="rId421" Type="http://schemas.openxmlformats.org/officeDocument/2006/relationships/slideLayout" Target="../slideLayouts/slideLayout425.xml"/><Relationship Id="rId519" Type="http://schemas.openxmlformats.org/officeDocument/2006/relationships/slideLayout" Target="../slideLayouts/slideLayout523.xml"/><Relationship Id="rId158" Type="http://schemas.openxmlformats.org/officeDocument/2006/relationships/slideLayout" Target="../slideLayouts/slideLayout162.xml"/><Relationship Id="rId726" Type="http://schemas.openxmlformats.org/officeDocument/2006/relationships/slideLayout" Target="../slideLayouts/slideLayout730.xml"/><Relationship Id="rId62" Type="http://schemas.openxmlformats.org/officeDocument/2006/relationships/slideLayout" Target="../slideLayouts/slideLayout66.xml"/><Relationship Id="rId365" Type="http://schemas.openxmlformats.org/officeDocument/2006/relationships/slideLayout" Target="../slideLayouts/slideLayout369.xml"/><Relationship Id="rId572" Type="http://schemas.openxmlformats.org/officeDocument/2006/relationships/slideLayout" Target="../slideLayouts/slideLayout576.xml"/><Relationship Id="rId225" Type="http://schemas.openxmlformats.org/officeDocument/2006/relationships/slideLayout" Target="../slideLayouts/slideLayout229.xml"/><Relationship Id="rId432" Type="http://schemas.openxmlformats.org/officeDocument/2006/relationships/slideLayout" Target="../slideLayouts/slideLayout436.xml"/><Relationship Id="rId877" Type="http://schemas.openxmlformats.org/officeDocument/2006/relationships/slideLayout" Target="../slideLayouts/slideLayout881.xml"/><Relationship Id="rId737" Type="http://schemas.openxmlformats.org/officeDocument/2006/relationships/slideLayout" Target="../slideLayouts/slideLayout741.xml"/><Relationship Id="rId73" Type="http://schemas.openxmlformats.org/officeDocument/2006/relationships/slideLayout" Target="../slideLayouts/slideLayout77.xml"/><Relationship Id="rId169" Type="http://schemas.openxmlformats.org/officeDocument/2006/relationships/slideLayout" Target="../slideLayouts/slideLayout173.xml"/><Relationship Id="rId376" Type="http://schemas.openxmlformats.org/officeDocument/2006/relationships/slideLayout" Target="../slideLayouts/slideLayout380.xml"/><Relationship Id="rId583" Type="http://schemas.openxmlformats.org/officeDocument/2006/relationships/slideLayout" Target="../slideLayouts/slideLayout587.xml"/><Relationship Id="rId790" Type="http://schemas.openxmlformats.org/officeDocument/2006/relationships/slideLayout" Target="../slideLayouts/slideLayout794.xml"/><Relationship Id="rId804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.xml"/><Relationship Id="rId236" Type="http://schemas.openxmlformats.org/officeDocument/2006/relationships/slideLayout" Target="../slideLayouts/slideLayout240.xml"/><Relationship Id="rId443" Type="http://schemas.openxmlformats.org/officeDocument/2006/relationships/slideLayout" Target="../slideLayouts/slideLayout447.xml"/><Relationship Id="rId650" Type="http://schemas.openxmlformats.org/officeDocument/2006/relationships/slideLayout" Target="../slideLayouts/slideLayout654.xml"/><Relationship Id="rId888" Type="http://schemas.openxmlformats.org/officeDocument/2006/relationships/slideLayout" Target="../slideLayouts/slideLayout892.xml"/><Relationship Id="rId303" Type="http://schemas.openxmlformats.org/officeDocument/2006/relationships/slideLayout" Target="../slideLayouts/slideLayout307.xml"/><Relationship Id="rId748" Type="http://schemas.openxmlformats.org/officeDocument/2006/relationships/slideLayout" Target="../slideLayouts/slideLayout752.xml"/><Relationship Id="rId84" Type="http://schemas.openxmlformats.org/officeDocument/2006/relationships/slideLayout" Target="../slideLayouts/slideLayout88.xml"/><Relationship Id="rId387" Type="http://schemas.openxmlformats.org/officeDocument/2006/relationships/slideLayout" Target="../slideLayouts/slideLayout391.xml"/><Relationship Id="rId510" Type="http://schemas.openxmlformats.org/officeDocument/2006/relationships/slideLayout" Target="../slideLayouts/slideLayout514.xml"/><Relationship Id="rId594" Type="http://schemas.openxmlformats.org/officeDocument/2006/relationships/slideLayout" Target="../slideLayouts/slideLayout598.xml"/><Relationship Id="rId608" Type="http://schemas.openxmlformats.org/officeDocument/2006/relationships/slideLayout" Target="../slideLayouts/slideLayout612.xml"/><Relationship Id="rId815" Type="http://schemas.openxmlformats.org/officeDocument/2006/relationships/slideLayout" Target="../slideLayouts/slideLayout819.xml"/><Relationship Id="rId247" Type="http://schemas.openxmlformats.org/officeDocument/2006/relationships/slideLayout" Target="../slideLayouts/slideLayout251.xml"/><Relationship Id="rId107" Type="http://schemas.openxmlformats.org/officeDocument/2006/relationships/slideLayout" Target="../slideLayouts/slideLayout111.xml"/><Relationship Id="rId454" Type="http://schemas.openxmlformats.org/officeDocument/2006/relationships/slideLayout" Target="../slideLayouts/slideLayout458.xml"/><Relationship Id="rId661" Type="http://schemas.openxmlformats.org/officeDocument/2006/relationships/slideLayout" Target="../slideLayouts/slideLayout665.xml"/><Relationship Id="rId759" Type="http://schemas.openxmlformats.org/officeDocument/2006/relationships/slideLayout" Target="../slideLayouts/slideLayout763.xml"/><Relationship Id="rId11" Type="http://schemas.openxmlformats.org/officeDocument/2006/relationships/slideLayout" Target="../slideLayouts/slideLayout15.xml"/><Relationship Id="rId314" Type="http://schemas.openxmlformats.org/officeDocument/2006/relationships/slideLayout" Target="../slideLayouts/slideLayout318.xml"/><Relationship Id="rId398" Type="http://schemas.openxmlformats.org/officeDocument/2006/relationships/slideLayout" Target="../slideLayouts/slideLayout402.xml"/><Relationship Id="rId521" Type="http://schemas.openxmlformats.org/officeDocument/2006/relationships/slideLayout" Target="../slideLayouts/slideLayout525.xml"/><Relationship Id="rId619" Type="http://schemas.openxmlformats.org/officeDocument/2006/relationships/slideLayout" Target="../slideLayouts/slideLayout623.xml"/><Relationship Id="rId95" Type="http://schemas.openxmlformats.org/officeDocument/2006/relationships/slideLayout" Target="../slideLayouts/slideLayout99.xml"/><Relationship Id="rId160" Type="http://schemas.openxmlformats.org/officeDocument/2006/relationships/slideLayout" Target="../slideLayouts/slideLayout164.xml"/><Relationship Id="rId826" Type="http://schemas.openxmlformats.org/officeDocument/2006/relationships/slideLayout" Target="../slideLayouts/slideLayout830.xml"/><Relationship Id="rId258" Type="http://schemas.openxmlformats.org/officeDocument/2006/relationships/slideLayout" Target="../slideLayouts/slideLayout262.xml"/><Relationship Id="rId465" Type="http://schemas.openxmlformats.org/officeDocument/2006/relationships/slideLayout" Target="../slideLayouts/slideLayout469.xml"/><Relationship Id="rId672" Type="http://schemas.openxmlformats.org/officeDocument/2006/relationships/slideLayout" Target="../slideLayouts/slideLayout676.xml"/><Relationship Id="rId22" Type="http://schemas.openxmlformats.org/officeDocument/2006/relationships/slideLayout" Target="../slideLayouts/slideLayout26.xml"/><Relationship Id="rId118" Type="http://schemas.openxmlformats.org/officeDocument/2006/relationships/slideLayout" Target="../slideLayouts/slideLayout122.xml"/><Relationship Id="rId325" Type="http://schemas.openxmlformats.org/officeDocument/2006/relationships/slideLayout" Target="../slideLayouts/slideLayout329.xml"/><Relationship Id="rId532" Type="http://schemas.openxmlformats.org/officeDocument/2006/relationships/slideLayout" Target="../slideLayouts/slideLayout536.xml"/><Relationship Id="rId171" Type="http://schemas.openxmlformats.org/officeDocument/2006/relationships/slideLayout" Target="../slideLayouts/slideLayout175.xml"/><Relationship Id="rId837" Type="http://schemas.openxmlformats.org/officeDocument/2006/relationships/slideLayout" Target="../slideLayouts/slideLayout841.xml"/><Relationship Id="rId269" Type="http://schemas.openxmlformats.org/officeDocument/2006/relationships/slideLayout" Target="../slideLayouts/slideLayout273.xml"/><Relationship Id="rId476" Type="http://schemas.openxmlformats.org/officeDocument/2006/relationships/slideLayout" Target="../slideLayouts/slideLayout480.xml"/><Relationship Id="rId683" Type="http://schemas.openxmlformats.org/officeDocument/2006/relationships/slideLayout" Target="../slideLayouts/slideLayout687.xml"/><Relationship Id="rId890" Type="http://schemas.openxmlformats.org/officeDocument/2006/relationships/slideLayout" Target="../slideLayouts/slideLayout894.xml"/><Relationship Id="rId33" Type="http://schemas.openxmlformats.org/officeDocument/2006/relationships/slideLayout" Target="../slideLayouts/slideLayout37.xml"/><Relationship Id="rId129" Type="http://schemas.openxmlformats.org/officeDocument/2006/relationships/slideLayout" Target="../slideLayouts/slideLayout133.xml"/><Relationship Id="rId336" Type="http://schemas.openxmlformats.org/officeDocument/2006/relationships/slideLayout" Target="../slideLayouts/slideLayout340.xml"/><Relationship Id="rId543" Type="http://schemas.openxmlformats.org/officeDocument/2006/relationships/slideLayout" Target="../slideLayouts/slideLayout547.xml"/><Relationship Id="rId182" Type="http://schemas.openxmlformats.org/officeDocument/2006/relationships/slideLayout" Target="../slideLayouts/slideLayout186.xml"/><Relationship Id="rId403" Type="http://schemas.openxmlformats.org/officeDocument/2006/relationships/slideLayout" Target="../slideLayouts/slideLayout407.xml"/><Relationship Id="rId750" Type="http://schemas.openxmlformats.org/officeDocument/2006/relationships/slideLayout" Target="../slideLayouts/slideLayout754.xml"/><Relationship Id="rId848" Type="http://schemas.openxmlformats.org/officeDocument/2006/relationships/slideLayout" Target="../slideLayouts/slideLayout852.xml"/><Relationship Id="rId487" Type="http://schemas.openxmlformats.org/officeDocument/2006/relationships/slideLayout" Target="../slideLayouts/slideLayout491.xml"/><Relationship Id="rId610" Type="http://schemas.openxmlformats.org/officeDocument/2006/relationships/slideLayout" Target="../slideLayouts/slideLayout614.xml"/><Relationship Id="rId694" Type="http://schemas.openxmlformats.org/officeDocument/2006/relationships/slideLayout" Target="../slideLayouts/slideLayout698.xml"/><Relationship Id="rId708" Type="http://schemas.openxmlformats.org/officeDocument/2006/relationships/slideLayout" Target="../slideLayouts/slideLayout712.xml"/><Relationship Id="rId347" Type="http://schemas.openxmlformats.org/officeDocument/2006/relationships/slideLayout" Target="../slideLayouts/slideLayout351.xml"/><Relationship Id="rId44" Type="http://schemas.openxmlformats.org/officeDocument/2006/relationships/slideLayout" Target="../slideLayouts/slideLayout48.xml"/><Relationship Id="rId554" Type="http://schemas.openxmlformats.org/officeDocument/2006/relationships/slideLayout" Target="../slideLayouts/slideLayout558.xml"/><Relationship Id="rId761" Type="http://schemas.openxmlformats.org/officeDocument/2006/relationships/slideLayout" Target="../slideLayouts/slideLayout765.xml"/><Relationship Id="rId859" Type="http://schemas.openxmlformats.org/officeDocument/2006/relationships/slideLayout" Target="../slideLayouts/slideLayout863.xml"/><Relationship Id="rId193" Type="http://schemas.openxmlformats.org/officeDocument/2006/relationships/slideLayout" Target="../slideLayouts/slideLayout197.xml"/><Relationship Id="rId207" Type="http://schemas.openxmlformats.org/officeDocument/2006/relationships/slideLayout" Target="../slideLayouts/slideLayout211.xml"/><Relationship Id="rId414" Type="http://schemas.openxmlformats.org/officeDocument/2006/relationships/slideLayout" Target="../slideLayouts/slideLayout418.xml"/><Relationship Id="rId498" Type="http://schemas.openxmlformats.org/officeDocument/2006/relationships/slideLayout" Target="../slideLayouts/slideLayout502.xml"/><Relationship Id="rId621" Type="http://schemas.openxmlformats.org/officeDocument/2006/relationships/slideLayout" Target="../slideLayouts/slideLayout625.xml"/><Relationship Id="rId260" Type="http://schemas.openxmlformats.org/officeDocument/2006/relationships/slideLayout" Target="../slideLayouts/slideLayout264.xml"/><Relationship Id="rId719" Type="http://schemas.openxmlformats.org/officeDocument/2006/relationships/slideLayout" Target="../slideLayouts/slideLayout723.xml"/><Relationship Id="rId55" Type="http://schemas.openxmlformats.org/officeDocument/2006/relationships/slideLayout" Target="../slideLayouts/slideLayout59.xml"/><Relationship Id="rId120" Type="http://schemas.openxmlformats.org/officeDocument/2006/relationships/slideLayout" Target="../slideLayouts/slideLayout124.xml"/><Relationship Id="rId358" Type="http://schemas.openxmlformats.org/officeDocument/2006/relationships/slideLayout" Target="../slideLayouts/slideLayout362.xml"/><Relationship Id="rId565" Type="http://schemas.openxmlformats.org/officeDocument/2006/relationships/slideLayout" Target="../slideLayouts/slideLayout569.xml"/><Relationship Id="rId772" Type="http://schemas.openxmlformats.org/officeDocument/2006/relationships/slideLayout" Target="../slideLayouts/slideLayout776.xml"/><Relationship Id="rId218" Type="http://schemas.openxmlformats.org/officeDocument/2006/relationships/slideLayout" Target="../slideLayouts/slideLayout222.xml"/><Relationship Id="rId425" Type="http://schemas.openxmlformats.org/officeDocument/2006/relationships/slideLayout" Target="../slideLayouts/slideLayout429.xml"/><Relationship Id="rId632" Type="http://schemas.openxmlformats.org/officeDocument/2006/relationships/slideLayout" Target="../slideLayouts/slideLayout636.xml"/><Relationship Id="rId271" Type="http://schemas.openxmlformats.org/officeDocument/2006/relationships/slideLayout" Target="../slideLayouts/slideLayout275.xml"/><Relationship Id="rId66" Type="http://schemas.openxmlformats.org/officeDocument/2006/relationships/slideLayout" Target="../slideLayouts/slideLayout70.xml"/><Relationship Id="rId131" Type="http://schemas.openxmlformats.org/officeDocument/2006/relationships/slideLayout" Target="../slideLayouts/slideLayout135.xml"/><Relationship Id="rId369" Type="http://schemas.openxmlformats.org/officeDocument/2006/relationships/slideLayout" Target="../slideLayouts/slideLayout373.xml"/><Relationship Id="rId576" Type="http://schemas.openxmlformats.org/officeDocument/2006/relationships/slideLayout" Target="../slideLayouts/slideLayout580.xml"/><Relationship Id="rId783" Type="http://schemas.openxmlformats.org/officeDocument/2006/relationships/slideLayout" Target="../slideLayouts/slideLayout787.xml"/><Relationship Id="rId229" Type="http://schemas.openxmlformats.org/officeDocument/2006/relationships/slideLayout" Target="../slideLayouts/slideLayout233.xml"/><Relationship Id="rId436" Type="http://schemas.openxmlformats.org/officeDocument/2006/relationships/slideLayout" Target="../slideLayouts/slideLayout440.xml"/><Relationship Id="rId643" Type="http://schemas.openxmlformats.org/officeDocument/2006/relationships/slideLayout" Target="../slideLayouts/slideLayout647.xml"/><Relationship Id="rId850" Type="http://schemas.openxmlformats.org/officeDocument/2006/relationships/slideLayout" Target="../slideLayouts/slideLayout854.xml"/><Relationship Id="rId77" Type="http://schemas.openxmlformats.org/officeDocument/2006/relationships/slideLayout" Target="../slideLayouts/slideLayout81.xml"/><Relationship Id="rId282" Type="http://schemas.openxmlformats.org/officeDocument/2006/relationships/slideLayout" Target="../slideLayouts/slideLayout286.xml"/><Relationship Id="rId503" Type="http://schemas.openxmlformats.org/officeDocument/2006/relationships/slideLayout" Target="../slideLayouts/slideLayout507.xml"/><Relationship Id="rId587" Type="http://schemas.openxmlformats.org/officeDocument/2006/relationships/slideLayout" Target="../slideLayouts/slideLayout591.xml"/><Relationship Id="rId710" Type="http://schemas.openxmlformats.org/officeDocument/2006/relationships/slideLayout" Target="../slideLayouts/slideLayout714.xml"/><Relationship Id="rId808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12.xml"/><Relationship Id="rId142" Type="http://schemas.openxmlformats.org/officeDocument/2006/relationships/slideLayout" Target="../slideLayouts/slideLayout146.xml"/><Relationship Id="rId447" Type="http://schemas.openxmlformats.org/officeDocument/2006/relationships/slideLayout" Target="../slideLayouts/slideLayout451.xml"/><Relationship Id="rId794" Type="http://schemas.openxmlformats.org/officeDocument/2006/relationships/slideLayout" Target="../slideLayouts/slideLayout798.xml"/><Relationship Id="rId654" Type="http://schemas.openxmlformats.org/officeDocument/2006/relationships/slideLayout" Target="../slideLayouts/slideLayout658.xml"/><Relationship Id="rId861" Type="http://schemas.openxmlformats.org/officeDocument/2006/relationships/slideLayout" Target="../slideLayouts/slideLayout865.xml"/><Relationship Id="rId293" Type="http://schemas.openxmlformats.org/officeDocument/2006/relationships/slideLayout" Target="../slideLayouts/slideLayout297.xml"/><Relationship Id="rId307" Type="http://schemas.openxmlformats.org/officeDocument/2006/relationships/slideLayout" Target="../slideLayouts/slideLayout311.xml"/><Relationship Id="rId514" Type="http://schemas.openxmlformats.org/officeDocument/2006/relationships/slideLayout" Target="../slideLayouts/slideLayout518.xml"/><Relationship Id="rId721" Type="http://schemas.openxmlformats.org/officeDocument/2006/relationships/slideLayout" Target="../slideLayouts/slideLayout725.xml"/><Relationship Id="rId88" Type="http://schemas.openxmlformats.org/officeDocument/2006/relationships/slideLayout" Target="../slideLayouts/slideLayout92.xml"/><Relationship Id="rId153" Type="http://schemas.openxmlformats.org/officeDocument/2006/relationships/slideLayout" Target="../slideLayouts/slideLayout157.xml"/><Relationship Id="rId360" Type="http://schemas.openxmlformats.org/officeDocument/2006/relationships/slideLayout" Target="../slideLayouts/slideLayout364.xml"/><Relationship Id="rId598" Type="http://schemas.openxmlformats.org/officeDocument/2006/relationships/slideLayout" Target="../slideLayouts/slideLayout602.xml"/><Relationship Id="rId819" Type="http://schemas.openxmlformats.org/officeDocument/2006/relationships/slideLayout" Target="../slideLayouts/slideLayout823.xml"/><Relationship Id="rId220" Type="http://schemas.openxmlformats.org/officeDocument/2006/relationships/slideLayout" Target="../slideLayouts/slideLayout224.xml"/><Relationship Id="rId458" Type="http://schemas.openxmlformats.org/officeDocument/2006/relationships/slideLayout" Target="../slideLayouts/slideLayout462.xml"/><Relationship Id="rId665" Type="http://schemas.openxmlformats.org/officeDocument/2006/relationships/slideLayout" Target="../slideLayouts/slideLayout669.xml"/><Relationship Id="rId872" Type="http://schemas.openxmlformats.org/officeDocument/2006/relationships/slideLayout" Target="../slideLayouts/slideLayout876.xml"/><Relationship Id="rId15" Type="http://schemas.openxmlformats.org/officeDocument/2006/relationships/slideLayout" Target="../slideLayouts/slideLayout19.xml"/><Relationship Id="rId318" Type="http://schemas.openxmlformats.org/officeDocument/2006/relationships/slideLayout" Target="../slideLayouts/slideLayout322.xml"/><Relationship Id="rId525" Type="http://schemas.openxmlformats.org/officeDocument/2006/relationships/slideLayout" Target="../slideLayouts/slideLayout529.xml"/><Relationship Id="rId732" Type="http://schemas.openxmlformats.org/officeDocument/2006/relationships/slideLayout" Target="../slideLayouts/slideLayout736.xml"/><Relationship Id="rId99" Type="http://schemas.openxmlformats.org/officeDocument/2006/relationships/slideLayout" Target="../slideLayouts/slideLayout103.xml"/><Relationship Id="rId164" Type="http://schemas.openxmlformats.org/officeDocument/2006/relationships/slideLayout" Target="../slideLayouts/slideLayout168.xml"/><Relationship Id="rId371" Type="http://schemas.openxmlformats.org/officeDocument/2006/relationships/slideLayout" Target="../slideLayouts/slideLayout37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898.xml"/><Relationship Id="rId7" Type="http://schemas.openxmlformats.org/officeDocument/2006/relationships/slideLayout" Target="../slideLayouts/slideLayout902.xml"/><Relationship Id="rId12" Type="http://schemas.openxmlformats.org/officeDocument/2006/relationships/slideLayout" Target="../slideLayouts/slideLayout907.xml"/><Relationship Id="rId2" Type="http://schemas.openxmlformats.org/officeDocument/2006/relationships/slideLayout" Target="../slideLayouts/slideLayout897.xml"/><Relationship Id="rId1" Type="http://schemas.openxmlformats.org/officeDocument/2006/relationships/slideLayout" Target="../slideLayouts/slideLayout896.xml"/><Relationship Id="rId6" Type="http://schemas.openxmlformats.org/officeDocument/2006/relationships/slideLayout" Target="../slideLayouts/slideLayout901.xml"/><Relationship Id="rId11" Type="http://schemas.openxmlformats.org/officeDocument/2006/relationships/slideLayout" Target="../slideLayouts/slideLayout906.xml"/><Relationship Id="rId5" Type="http://schemas.openxmlformats.org/officeDocument/2006/relationships/slideLayout" Target="../slideLayouts/slideLayout900.xml"/><Relationship Id="rId10" Type="http://schemas.openxmlformats.org/officeDocument/2006/relationships/slideLayout" Target="../slideLayouts/slideLayout905.xml"/><Relationship Id="rId4" Type="http://schemas.openxmlformats.org/officeDocument/2006/relationships/slideLayout" Target="../slideLayouts/slideLayout899.xml"/><Relationship Id="rId9" Type="http://schemas.openxmlformats.org/officeDocument/2006/relationships/slideLayout" Target="../slideLayouts/slideLayout90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10.xml"/><Relationship Id="rId2" Type="http://schemas.openxmlformats.org/officeDocument/2006/relationships/slideLayout" Target="../slideLayouts/slideLayout909.xml"/><Relationship Id="rId1" Type="http://schemas.openxmlformats.org/officeDocument/2006/relationships/slideLayout" Target="../slideLayouts/slideLayout908.xml"/><Relationship Id="rId5" Type="http://schemas.openxmlformats.org/officeDocument/2006/relationships/theme" Target="../theme/theme4.xml"/><Relationship Id="rId4" Type="http://schemas.openxmlformats.org/officeDocument/2006/relationships/slideLayout" Target="../slideLayouts/slideLayout91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9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914.xml"/><Relationship Id="rId7" Type="http://schemas.openxmlformats.org/officeDocument/2006/relationships/slideLayout" Target="../slideLayouts/slideLayout918.xml"/><Relationship Id="rId12" Type="http://schemas.openxmlformats.org/officeDocument/2006/relationships/slideLayout" Target="../slideLayouts/slideLayout923.xml"/><Relationship Id="rId2" Type="http://schemas.openxmlformats.org/officeDocument/2006/relationships/slideLayout" Target="../slideLayouts/slideLayout913.xml"/><Relationship Id="rId1" Type="http://schemas.openxmlformats.org/officeDocument/2006/relationships/slideLayout" Target="../slideLayouts/slideLayout912.xml"/><Relationship Id="rId6" Type="http://schemas.openxmlformats.org/officeDocument/2006/relationships/slideLayout" Target="../slideLayouts/slideLayout917.xml"/><Relationship Id="rId11" Type="http://schemas.openxmlformats.org/officeDocument/2006/relationships/slideLayout" Target="../slideLayouts/slideLayout922.xml"/><Relationship Id="rId5" Type="http://schemas.openxmlformats.org/officeDocument/2006/relationships/slideLayout" Target="../slideLayouts/slideLayout916.xml"/><Relationship Id="rId10" Type="http://schemas.openxmlformats.org/officeDocument/2006/relationships/slideLayout" Target="../slideLayouts/slideLayout921.xml"/><Relationship Id="rId4" Type="http://schemas.openxmlformats.org/officeDocument/2006/relationships/slideLayout" Target="../slideLayouts/slideLayout915.xml"/><Relationship Id="rId9" Type="http://schemas.openxmlformats.org/officeDocument/2006/relationships/slideLayout" Target="../slideLayouts/slideLayout9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6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p36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3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3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3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8" name="Google Shape;38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9" name="Google Shape;39;p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" name="Google Shape;40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  <p:sldLayoutId id="2147483665" r:id="rId12"/>
    <p:sldLayoutId id="2147483666" r:id="rId13"/>
    <p:sldLayoutId id="2147483667" r:id="rId14"/>
    <p:sldLayoutId id="2147483668" r:id="rId15"/>
    <p:sldLayoutId id="2147483669" r:id="rId16"/>
    <p:sldLayoutId id="2147483670" r:id="rId17"/>
    <p:sldLayoutId id="2147483671" r:id="rId18"/>
    <p:sldLayoutId id="2147483672" r:id="rId19"/>
    <p:sldLayoutId id="2147483673" r:id="rId20"/>
    <p:sldLayoutId id="2147483674" r:id="rId21"/>
    <p:sldLayoutId id="2147483675" r:id="rId22"/>
    <p:sldLayoutId id="2147483676" r:id="rId23"/>
    <p:sldLayoutId id="2147483677" r:id="rId24"/>
    <p:sldLayoutId id="2147483678" r:id="rId25"/>
    <p:sldLayoutId id="2147483679" r:id="rId26"/>
    <p:sldLayoutId id="2147483680" r:id="rId27"/>
    <p:sldLayoutId id="2147483681" r:id="rId28"/>
    <p:sldLayoutId id="2147483682" r:id="rId29"/>
    <p:sldLayoutId id="2147483683" r:id="rId30"/>
    <p:sldLayoutId id="2147483684" r:id="rId31"/>
    <p:sldLayoutId id="2147483685" r:id="rId32"/>
    <p:sldLayoutId id="2147483686" r:id="rId33"/>
    <p:sldLayoutId id="2147483687" r:id="rId34"/>
    <p:sldLayoutId id="2147483688" r:id="rId35"/>
    <p:sldLayoutId id="2147483689" r:id="rId36"/>
    <p:sldLayoutId id="2147483690" r:id="rId37"/>
    <p:sldLayoutId id="2147483691" r:id="rId38"/>
    <p:sldLayoutId id="2147483692" r:id="rId39"/>
    <p:sldLayoutId id="2147483693" r:id="rId40"/>
    <p:sldLayoutId id="2147483694" r:id="rId41"/>
    <p:sldLayoutId id="2147483695" r:id="rId42"/>
    <p:sldLayoutId id="2147483696" r:id="rId43"/>
    <p:sldLayoutId id="2147483697" r:id="rId44"/>
    <p:sldLayoutId id="2147483698" r:id="rId45"/>
    <p:sldLayoutId id="2147483699" r:id="rId46"/>
    <p:sldLayoutId id="2147483700" r:id="rId47"/>
    <p:sldLayoutId id="2147483701" r:id="rId48"/>
    <p:sldLayoutId id="2147483702" r:id="rId49"/>
    <p:sldLayoutId id="2147483703" r:id="rId50"/>
    <p:sldLayoutId id="2147483704" r:id="rId51"/>
    <p:sldLayoutId id="2147483705" r:id="rId52"/>
    <p:sldLayoutId id="2147483706" r:id="rId53"/>
    <p:sldLayoutId id="2147483707" r:id="rId54"/>
    <p:sldLayoutId id="2147483708" r:id="rId55"/>
    <p:sldLayoutId id="2147483709" r:id="rId56"/>
    <p:sldLayoutId id="2147483710" r:id="rId57"/>
    <p:sldLayoutId id="2147483711" r:id="rId58"/>
    <p:sldLayoutId id="2147483712" r:id="rId59"/>
    <p:sldLayoutId id="2147483713" r:id="rId60"/>
    <p:sldLayoutId id="2147483714" r:id="rId61"/>
    <p:sldLayoutId id="2147483715" r:id="rId62"/>
    <p:sldLayoutId id="2147483716" r:id="rId63"/>
    <p:sldLayoutId id="2147483717" r:id="rId64"/>
    <p:sldLayoutId id="2147483718" r:id="rId65"/>
    <p:sldLayoutId id="2147483719" r:id="rId66"/>
    <p:sldLayoutId id="2147483720" r:id="rId67"/>
    <p:sldLayoutId id="2147483721" r:id="rId68"/>
    <p:sldLayoutId id="2147483722" r:id="rId69"/>
    <p:sldLayoutId id="2147483723" r:id="rId70"/>
    <p:sldLayoutId id="2147483724" r:id="rId71"/>
    <p:sldLayoutId id="2147483725" r:id="rId72"/>
    <p:sldLayoutId id="2147483726" r:id="rId73"/>
    <p:sldLayoutId id="2147483727" r:id="rId74"/>
    <p:sldLayoutId id="2147483728" r:id="rId75"/>
    <p:sldLayoutId id="2147483729" r:id="rId76"/>
    <p:sldLayoutId id="2147483730" r:id="rId77"/>
    <p:sldLayoutId id="2147483731" r:id="rId78"/>
    <p:sldLayoutId id="2147483732" r:id="rId79"/>
    <p:sldLayoutId id="2147483733" r:id="rId80"/>
    <p:sldLayoutId id="2147483734" r:id="rId81"/>
    <p:sldLayoutId id="2147483735" r:id="rId82"/>
    <p:sldLayoutId id="2147483736" r:id="rId83"/>
    <p:sldLayoutId id="2147483737" r:id="rId84"/>
    <p:sldLayoutId id="2147483738" r:id="rId85"/>
    <p:sldLayoutId id="2147483739" r:id="rId86"/>
    <p:sldLayoutId id="2147483740" r:id="rId87"/>
    <p:sldLayoutId id="2147483741" r:id="rId88"/>
    <p:sldLayoutId id="2147483742" r:id="rId89"/>
    <p:sldLayoutId id="2147483743" r:id="rId90"/>
    <p:sldLayoutId id="2147483744" r:id="rId91"/>
    <p:sldLayoutId id="2147483745" r:id="rId92"/>
    <p:sldLayoutId id="2147483746" r:id="rId93"/>
    <p:sldLayoutId id="2147483747" r:id="rId94"/>
    <p:sldLayoutId id="2147483748" r:id="rId95"/>
    <p:sldLayoutId id="2147483749" r:id="rId96"/>
    <p:sldLayoutId id="2147483750" r:id="rId97"/>
    <p:sldLayoutId id="2147483751" r:id="rId98"/>
    <p:sldLayoutId id="2147483752" r:id="rId99"/>
    <p:sldLayoutId id="2147483753" r:id="rId100"/>
    <p:sldLayoutId id="2147483754" r:id="rId101"/>
    <p:sldLayoutId id="2147483755" r:id="rId102"/>
    <p:sldLayoutId id="2147483756" r:id="rId103"/>
    <p:sldLayoutId id="2147483757" r:id="rId104"/>
    <p:sldLayoutId id="2147483758" r:id="rId105"/>
    <p:sldLayoutId id="2147483759" r:id="rId106"/>
    <p:sldLayoutId id="2147483760" r:id="rId107"/>
    <p:sldLayoutId id="2147483761" r:id="rId108"/>
    <p:sldLayoutId id="2147483762" r:id="rId109"/>
    <p:sldLayoutId id="2147483763" r:id="rId110"/>
    <p:sldLayoutId id="2147483764" r:id="rId111"/>
    <p:sldLayoutId id="2147483765" r:id="rId112"/>
    <p:sldLayoutId id="2147483766" r:id="rId113"/>
    <p:sldLayoutId id="2147483767" r:id="rId114"/>
    <p:sldLayoutId id="2147483768" r:id="rId115"/>
    <p:sldLayoutId id="2147483769" r:id="rId116"/>
    <p:sldLayoutId id="2147483770" r:id="rId117"/>
    <p:sldLayoutId id="2147483771" r:id="rId118"/>
    <p:sldLayoutId id="2147483772" r:id="rId119"/>
    <p:sldLayoutId id="2147483773" r:id="rId120"/>
    <p:sldLayoutId id="2147483774" r:id="rId121"/>
    <p:sldLayoutId id="2147483775" r:id="rId122"/>
    <p:sldLayoutId id="2147483776" r:id="rId123"/>
    <p:sldLayoutId id="2147483777" r:id="rId124"/>
    <p:sldLayoutId id="2147483778" r:id="rId125"/>
    <p:sldLayoutId id="2147483779" r:id="rId126"/>
    <p:sldLayoutId id="2147483780" r:id="rId127"/>
    <p:sldLayoutId id="2147483781" r:id="rId128"/>
    <p:sldLayoutId id="2147483782" r:id="rId129"/>
    <p:sldLayoutId id="2147483783" r:id="rId130"/>
    <p:sldLayoutId id="2147483784" r:id="rId131"/>
    <p:sldLayoutId id="2147483785" r:id="rId132"/>
    <p:sldLayoutId id="2147483786" r:id="rId133"/>
    <p:sldLayoutId id="2147483787" r:id="rId134"/>
    <p:sldLayoutId id="2147483788" r:id="rId135"/>
    <p:sldLayoutId id="2147483789" r:id="rId136"/>
    <p:sldLayoutId id="2147483790" r:id="rId137"/>
    <p:sldLayoutId id="2147483791" r:id="rId138"/>
    <p:sldLayoutId id="2147483792" r:id="rId139"/>
    <p:sldLayoutId id="2147483793" r:id="rId140"/>
    <p:sldLayoutId id="2147483794" r:id="rId141"/>
    <p:sldLayoutId id="2147483795" r:id="rId142"/>
    <p:sldLayoutId id="2147483796" r:id="rId143"/>
    <p:sldLayoutId id="2147483797" r:id="rId144"/>
    <p:sldLayoutId id="2147483798" r:id="rId145"/>
    <p:sldLayoutId id="2147483799" r:id="rId146"/>
    <p:sldLayoutId id="2147483800" r:id="rId147"/>
    <p:sldLayoutId id="2147483801" r:id="rId148"/>
    <p:sldLayoutId id="2147483802" r:id="rId149"/>
    <p:sldLayoutId id="2147483803" r:id="rId150"/>
    <p:sldLayoutId id="2147483804" r:id="rId151"/>
    <p:sldLayoutId id="2147483805" r:id="rId152"/>
    <p:sldLayoutId id="2147483806" r:id="rId153"/>
    <p:sldLayoutId id="2147483807" r:id="rId154"/>
    <p:sldLayoutId id="2147483808" r:id="rId155"/>
    <p:sldLayoutId id="2147483809" r:id="rId156"/>
    <p:sldLayoutId id="2147483810" r:id="rId157"/>
    <p:sldLayoutId id="2147483811" r:id="rId158"/>
    <p:sldLayoutId id="2147483812" r:id="rId159"/>
    <p:sldLayoutId id="2147483813" r:id="rId160"/>
    <p:sldLayoutId id="2147483814" r:id="rId161"/>
    <p:sldLayoutId id="2147483815" r:id="rId162"/>
    <p:sldLayoutId id="2147483816" r:id="rId163"/>
    <p:sldLayoutId id="2147483817" r:id="rId164"/>
    <p:sldLayoutId id="2147483818" r:id="rId165"/>
    <p:sldLayoutId id="2147483819" r:id="rId166"/>
    <p:sldLayoutId id="2147483820" r:id="rId167"/>
    <p:sldLayoutId id="2147483821" r:id="rId168"/>
    <p:sldLayoutId id="2147483822" r:id="rId169"/>
    <p:sldLayoutId id="2147483823" r:id="rId170"/>
    <p:sldLayoutId id="2147483824" r:id="rId171"/>
    <p:sldLayoutId id="2147483825" r:id="rId172"/>
    <p:sldLayoutId id="2147483826" r:id="rId173"/>
    <p:sldLayoutId id="2147483827" r:id="rId174"/>
    <p:sldLayoutId id="2147483828" r:id="rId175"/>
    <p:sldLayoutId id="2147483829" r:id="rId176"/>
    <p:sldLayoutId id="2147483830" r:id="rId177"/>
    <p:sldLayoutId id="2147483831" r:id="rId178"/>
    <p:sldLayoutId id="2147483832" r:id="rId179"/>
    <p:sldLayoutId id="2147483833" r:id="rId180"/>
    <p:sldLayoutId id="2147483834" r:id="rId181"/>
    <p:sldLayoutId id="2147483835" r:id="rId182"/>
    <p:sldLayoutId id="2147483836" r:id="rId183"/>
    <p:sldLayoutId id="2147483837" r:id="rId184"/>
    <p:sldLayoutId id="2147483838" r:id="rId185"/>
    <p:sldLayoutId id="2147483839" r:id="rId186"/>
    <p:sldLayoutId id="2147483840" r:id="rId187"/>
    <p:sldLayoutId id="2147483841" r:id="rId188"/>
    <p:sldLayoutId id="2147483842" r:id="rId189"/>
    <p:sldLayoutId id="2147483843" r:id="rId190"/>
    <p:sldLayoutId id="2147483844" r:id="rId191"/>
    <p:sldLayoutId id="2147483845" r:id="rId192"/>
    <p:sldLayoutId id="2147483846" r:id="rId193"/>
    <p:sldLayoutId id="2147483847" r:id="rId194"/>
    <p:sldLayoutId id="2147483848" r:id="rId195"/>
    <p:sldLayoutId id="2147483849" r:id="rId196"/>
    <p:sldLayoutId id="2147483850" r:id="rId197"/>
    <p:sldLayoutId id="2147483851" r:id="rId198"/>
    <p:sldLayoutId id="2147483852" r:id="rId199"/>
    <p:sldLayoutId id="2147483853" r:id="rId200"/>
    <p:sldLayoutId id="2147483854" r:id="rId201"/>
    <p:sldLayoutId id="2147483855" r:id="rId202"/>
    <p:sldLayoutId id="2147483856" r:id="rId203"/>
    <p:sldLayoutId id="2147483857" r:id="rId204"/>
    <p:sldLayoutId id="2147483858" r:id="rId205"/>
    <p:sldLayoutId id="2147483859" r:id="rId206"/>
    <p:sldLayoutId id="2147483860" r:id="rId207"/>
    <p:sldLayoutId id="2147483861" r:id="rId208"/>
    <p:sldLayoutId id="2147483862" r:id="rId209"/>
    <p:sldLayoutId id="2147483863" r:id="rId210"/>
    <p:sldLayoutId id="2147483864" r:id="rId211"/>
    <p:sldLayoutId id="2147483865" r:id="rId212"/>
    <p:sldLayoutId id="2147483866" r:id="rId213"/>
    <p:sldLayoutId id="2147483867" r:id="rId214"/>
    <p:sldLayoutId id="2147483868" r:id="rId215"/>
    <p:sldLayoutId id="2147483869" r:id="rId216"/>
    <p:sldLayoutId id="2147483870" r:id="rId217"/>
    <p:sldLayoutId id="2147483871" r:id="rId218"/>
    <p:sldLayoutId id="2147483872" r:id="rId219"/>
    <p:sldLayoutId id="2147483873" r:id="rId220"/>
    <p:sldLayoutId id="2147483874" r:id="rId221"/>
    <p:sldLayoutId id="2147483875" r:id="rId222"/>
    <p:sldLayoutId id="2147483876" r:id="rId223"/>
    <p:sldLayoutId id="2147483877" r:id="rId224"/>
    <p:sldLayoutId id="2147483878" r:id="rId225"/>
    <p:sldLayoutId id="2147483879" r:id="rId226"/>
    <p:sldLayoutId id="2147483880" r:id="rId227"/>
    <p:sldLayoutId id="2147483881" r:id="rId228"/>
    <p:sldLayoutId id="2147483882" r:id="rId229"/>
    <p:sldLayoutId id="2147483883" r:id="rId230"/>
    <p:sldLayoutId id="2147483884" r:id="rId231"/>
    <p:sldLayoutId id="2147483885" r:id="rId232"/>
    <p:sldLayoutId id="2147483886" r:id="rId233"/>
    <p:sldLayoutId id="2147483887" r:id="rId234"/>
    <p:sldLayoutId id="2147483888" r:id="rId235"/>
    <p:sldLayoutId id="2147483889" r:id="rId236"/>
    <p:sldLayoutId id="2147483890" r:id="rId237"/>
    <p:sldLayoutId id="2147483891" r:id="rId238"/>
    <p:sldLayoutId id="2147483892" r:id="rId239"/>
    <p:sldLayoutId id="2147483893" r:id="rId240"/>
    <p:sldLayoutId id="2147483894" r:id="rId241"/>
    <p:sldLayoutId id="2147483895" r:id="rId242"/>
    <p:sldLayoutId id="2147483896" r:id="rId243"/>
    <p:sldLayoutId id="2147483897" r:id="rId244"/>
    <p:sldLayoutId id="2147483898" r:id="rId245"/>
    <p:sldLayoutId id="2147483899" r:id="rId246"/>
    <p:sldLayoutId id="2147483900" r:id="rId247"/>
    <p:sldLayoutId id="2147483901" r:id="rId248"/>
    <p:sldLayoutId id="2147483902" r:id="rId249"/>
    <p:sldLayoutId id="2147483903" r:id="rId250"/>
    <p:sldLayoutId id="2147483904" r:id="rId251"/>
    <p:sldLayoutId id="2147483905" r:id="rId252"/>
    <p:sldLayoutId id="2147483906" r:id="rId253"/>
    <p:sldLayoutId id="2147483907" r:id="rId254"/>
    <p:sldLayoutId id="2147483908" r:id="rId255"/>
    <p:sldLayoutId id="2147483909" r:id="rId256"/>
    <p:sldLayoutId id="2147483910" r:id="rId257"/>
    <p:sldLayoutId id="2147483911" r:id="rId258"/>
    <p:sldLayoutId id="2147483912" r:id="rId259"/>
    <p:sldLayoutId id="2147483913" r:id="rId260"/>
    <p:sldLayoutId id="2147483914" r:id="rId261"/>
    <p:sldLayoutId id="2147483915" r:id="rId262"/>
    <p:sldLayoutId id="2147483916" r:id="rId263"/>
    <p:sldLayoutId id="2147483917" r:id="rId264"/>
    <p:sldLayoutId id="2147483918" r:id="rId265"/>
    <p:sldLayoutId id="2147483919" r:id="rId266"/>
    <p:sldLayoutId id="2147483920" r:id="rId267"/>
    <p:sldLayoutId id="2147483921" r:id="rId268"/>
    <p:sldLayoutId id="2147483922" r:id="rId269"/>
    <p:sldLayoutId id="2147483923" r:id="rId270"/>
    <p:sldLayoutId id="2147483924" r:id="rId271"/>
    <p:sldLayoutId id="2147483925" r:id="rId272"/>
    <p:sldLayoutId id="2147483926" r:id="rId273"/>
    <p:sldLayoutId id="2147483927" r:id="rId274"/>
    <p:sldLayoutId id="2147483928" r:id="rId275"/>
    <p:sldLayoutId id="2147483929" r:id="rId276"/>
    <p:sldLayoutId id="2147483930" r:id="rId277"/>
    <p:sldLayoutId id="2147483931" r:id="rId278"/>
    <p:sldLayoutId id="2147483932" r:id="rId279"/>
    <p:sldLayoutId id="2147483933" r:id="rId280"/>
    <p:sldLayoutId id="2147483934" r:id="rId281"/>
    <p:sldLayoutId id="2147483935" r:id="rId282"/>
    <p:sldLayoutId id="2147483936" r:id="rId283"/>
    <p:sldLayoutId id="2147483937" r:id="rId284"/>
    <p:sldLayoutId id="2147483938" r:id="rId285"/>
    <p:sldLayoutId id="2147483939" r:id="rId286"/>
    <p:sldLayoutId id="2147483940" r:id="rId287"/>
    <p:sldLayoutId id="2147483941" r:id="rId288"/>
    <p:sldLayoutId id="2147483942" r:id="rId289"/>
    <p:sldLayoutId id="2147483943" r:id="rId290"/>
    <p:sldLayoutId id="2147483944" r:id="rId291"/>
    <p:sldLayoutId id="2147483945" r:id="rId292"/>
    <p:sldLayoutId id="2147483946" r:id="rId293"/>
    <p:sldLayoutId id="2147483947" r:id="rId294"/>
    <p:sldLayoutId id="2147483948" r:id="rId295"/>
    <p:sldLayoutId id="2147483949" r:id="rId296"/>
    <p:sldLayoutId id="2147483950" r:id="rId297"/>
    <p:sldLayoutId id="2147483951" r:id="rId298"/>
    <p:sldLayoutId id="2147483952" r:id="rId299"/>
    <p:sldLayoutId id="2147483953" r:id="rId300"/>
    <p:sldLayoutId id="2147483954" r:id="rId301"/>
    <p:sldLayoutId id="2147483955" r:id="rId302"/>
    <p:sldLayoutId id="2147483956" r:id="rId303"/>
    <p:sldLayoutId id="2147483957" r:id="rId304"/>
    <p:sldLayoutId id="2147483958" r:id="rId305"/>
    <p:sldLayoutId id="2147483959" r:id="rId306"/>
    <p:sldLayoutId id="2147483960" r:id="rId307"/>
    <p:sldLayoutId id="2147483961" r:id="rId308"/>
    <p:sldLayoutId id="2147483962" r:id="rId309"/>
    <p:sldLayoutId id="2147483963" r:id="rId310"/>
    <p:sldLayoutId id="2147483964" r:id="rId311"/>
    <p:sldLayoutId id="2147483965" r:id="rId312"/>
    <p:sldLayoutId id="2147483966" r:id="rId313"/>
    <p:sldLayoutId id="2147483967" r:id="rId314"/>
    <p:sldLayoutId id="2147483968" r:id="rId315"/>
    <p:sldLayoutId id="2147483969" r:id="rId316"/>
    <p:sldLayoutId id="2147483970" r:id="rId317"/>
    <p:sldLayoutId id="2147483971" r:id="rId318"/>
    <p:sldLayoutId id="2147483972" r:id="rId319"/>
    <p:sldLayoutId id="2147483973" r:id="rId320"/>
    <p:sldLayoutId id="2147483974" r:id="rId321"/>
    <p:sldLayoutId id="2147483975" r:id="rId322"/>
    <p:sldLayoutId id="2147483976" r:id="rId323"/>
    <p:sldLayoutId id="2147483977" r:id="rId324"/>
    <p:sldLayoutId id="2147483978" r:id="rId325"/>
    <p:sldLayoutId id="2147483979" r:id="rId326"/>
    <p:sldLayoutId id="2147483980" r:id="rId327"/>
    <p:sldLayoutId id="2147483981" r:id="rId328"/>
    <p:sldLayoutId id="2147483982" r:id="rId329"/>
    <p:sldLayoutId id="2147483983" r:id="rId330"/>
    <p:sldLayoutId id="2147483984" r:id="rId331"/>
    <p:sldLayoutId id="2147483985" r:id="rId332"/>
    <p:sldLayoutId id="2147483986" r:id="rId333"/>
    <p:sldLayoutId id="2147483987" r:id="rId334"/>
    <p:sldLayoutId id="2147483988" r:id="rId335"/>
    <p:sldLayoutId id="2147483989" r:id="rId336"/>
    <p:sldLayoutId id="2147483990" r:id="rId337"/>
    <p:sldLayoutId id="2147483991" r:id="rId338"/>
    <p:sldLayoutId id="2147483992" r:id="rId339"/>
    <p:sldLayoutId id="2147483993" r:id="rId340"/>
    <p:sldLayoutId id="2147483994" r:id="rId341"/>
    <p:sldLayoutId id="2147483995" r:id="rId342"/>
    <p:sldLayoutId id="2147483996" r:id="rId343"/>
    <p:sldLayoutId id="2147483997" r:id="rId344"/>
    <p:sldLayoutId id="2147483998" r:id="rId345"/>
    <p:sldLayoutId id="2147483999" r:id="rId346"/>
    <p:sldLayoutId id="2147484000" r:id="rId347"/>
    <p:sldLayoutId id="2147484001" r:id="rId348"/>
    <p:sldLayoutId id="2147484002" r:id="rId349"/>
    <p:sldLayoutId id="2147484003" r:id="rId350"/>
    <p:sldLayoutId id="2147484004" r:id="rId351"/>
    <p:sldLayoutId id="2147484005" r:id="rId352"/>
    <p:sldLayoutId id="2147484006" r:id="rId353"/>
    <p:sldLayoutId id="2147484007" r:id="rId354"/>
    <p:sldLayoutId id="2147484008" r:id="rId355"/>
    <p:sldLayoutId id="2147484009" r:id="rId356"/>
    <p:sldLayoutId id="2147484010" r:id="rId357"/>
    <p:sldLayoutId id="2147484011" r:id="rId358"/>
    <p:sldLayoutId id="2147484012" r:id="rId359"/>
    <p:sldLayoutId id="2147484013" r:id="rId360"/>
    <p:sldLayoutId id="2147484014" r:id="rId361"/>
    <p:sldLayoutId id="2147484015" r:id="rId362"/>
    <p:sldLayoutId id="2147484016" r:id="rId363"/>
    <p:sldLayoutId id="2147484017" r:id="rId364"/>
    <p:sldLayoutId id="2147484018" r:id="rId365"/>
    <p:sldLayoutId id="2147484019" r:id="rId366"/>
    <p:sldLayoutId id="2147484020" r:id="rId367"/>
    <p:sldLayoutId id="2147484021" r:id="rId368"/>
    <p:sldLayoutId id="2147484022" r:id="rId369"/>
    <p:sldLayoutId id="2147484023" r:id="rId370"/>
    <p:sldLayoutId id="2147484024" r:id="rId371"/>
    <p:sldLayoutId id="2147484025" r:id="rId372"/>
    <p:sldLayoutId id="2147484026" r:id="rId373"/>
    <p:sldLayoutId id="2147484027" r:id="rId374"/>
    <p:sldLayoutId id="2147484028" r:id="rId375"/>
    <p:sldLayoutId id="2147484029" r:id="rId376"/>
    <p:sldLayoutId id="2147484030" r:id="rId377"/>
    <p:sldLayoutId id="2147484031" r:id="rId378"/>
    <p:sldLayoutId id="2147484032" r:id="rId379"/>
    <p:sldLayoutId id="2147484033" r:id="rId380"/>
    <p:sldLayoutId id="2147484034" r:id="rId381"/>
    <p:sldLayoutId id="2147484035" r:id="rId382"/>
    <p:sldLayoutId id="2147484036" r:id="rId383"/>
    <p:sldLayoutId id="2147484037" r:id="rId384"/>
    <p:sldLayoutId id="2147484038" r:id="rId385"/>
    <p:sldLayoutId id="2147484039" r:id="rId386"/>
    <p:sldLayoutId id="2147484040" r:id="rId387"/>
    <p:sldLayoutId id="2147484041" r:id="rId388"/>
    <p:sldLayoutId id="2147484042" r:id="rId389"/>
    <p:sldLayoutId id="2147484043" r:id="rId390"/>
    <p:sldLayoutId id="2147484044" r:id="rId391"/>
    <p:sldLayoutId id="2147484045" r:id="rId392"/>
    <p:sldLayoutId id="2147484046" r:id="rId393"/>
    <p:sldLayoutId id="2147484047" r:id="rId394"/>
    <p:sldLayoutId id="2147484048" r:id="rId395"/>
    <p:sldLayoutId id="2147484049" r:id="rId396"/>
    <p:sldLayoutId id="2147484050" r:id="rId397"/>
    <p:sldLayoutId id="2147484051" r:id="rId398"/>
    <p:sldLayoutId id="2147484052" r:id="rId399"/>
    <p:sldLayoutId id="2147484053" r:id="rId400"/>
    <p:sldLayoutId id="2147484054" r:id="rId401"/>
    <p:sldLayoutId id="2147484055" r:id="rId402"/>
    <p:sldLayoutId id="2147484056" r:id="rId403"/>
    <p:sldLayoutId id="2147484057" r:id="rId404"/>
    <p:sldLayoutId id="2147484058" r:id="rId405"/>
    <p:sldLayoutId id="2147484059" r:id="rId406"/>
    <p:sldLayoutId id="2147484060" r:id="rId407"/>
    <p:sldLayoutId id="2147484061" r:id="rId408"/>
    <p:sldLayoutId id="2147484062" r:id="rId409"/>
    <p:sldLayoutId id="2147484063" r:id="rId410"/>
    <p:sldLayoutId id="2147484064" r:id="rId411"/>
    <p:sldLayoutId id="2147484065" r:id="rId412"/>
    <p:sldLayoutId id="2147484066" r:id="rId413"/>
    <p:sldLayoutId id="2147484067" r:id="rId414"/>
    <p:sldLayoutId id="2147484068" r:id="rId415"/>
    <p:sldLayoutId id="2147484069" r:id="rId416"/>
    <p:sldLayoutId id="2147484070" r:id="rId417"/>
    <p:sldLayoutId id="2147484071" r:id="rId418"/>
    <p:sldLayoutId id="2147484072" r:id="rId419"/>
    <p:sldLayoutId id="2147484073" r:id="rId420"/>
    <p:sldLayoutId id="2147484074" r:id="rId421"/>
    <p:sldLayoutId id="2147484075" r:id="rId422"/>
    <p:sldLayoutId id="2147484076" r:id="rId423"/>
    <p:sldLayoutId id="2147484077" r:id="rId424"/>
    <p:sldLayoutId id="2147484078" r:id="rId425"/>
    <p:sldLayoutId id="2147484079" r:id="rId426"/>
    <p:sldLayoutId id="2147484080" r:id="rId427"/>
    <p:sldLayoutId id="2147484081" r:id="rId428"/>
    <p:sldLayoutId id="2147484082" r:id="rId429"/>
    <p:sldLayoutId id="2147484083" r:id="rId430"/>
    <p:sldLayoutId id="2147484084" r:id="rId431"/>
    <p:sldLayoutId id="2147484085" r:id="rId432"/>
    <p:sldLayoutId id="2147484086" r:id="rId433"/>
    <p:sldLayoutId id="2147484087" r:id="rId434"/>
    <p:sldLayoutId id="2147484088" r:id="rId435"/>
    <p:sldLayoutId id="2147484089" r:id="rId436"/>
    <p:sldLayoutId id="2147484090" r:id="rId437"/>
    <p:sldLayoutId id="2147484091" r:id="rId438"/>
    <p:sldLayoutId id="2147484092" r:id="rId439"/>
    <p:sldLayoutId id="2147484093" r:id="rId440"/>
    <p:sldLayoutId id="2147484094" r:id="rId441"/>
    <p:sldLayoutId id="2147484095" r:id="rId442"/>
    <p:sldLayoutId id="2147484096" r:id="rId443"/>
    <p:sldLayoutId id="2147484097" r:id="rId444"/>
    <p:sldLayoutId id="2147484098" r:id="rId445"/>
    <p:sldLayoutId id="2147484099" r:id="rId446"/>
    <p:sldLayoutId id="2147484100" r:id="rId447"/>
    <p:sldLayoutId id="2147484101" r:id="rId448"/>
    <p:sldLayoutId id="2147484102" r:id="rId449"/>
    <p:sldLayoutId id="2147484103" r:id="rId450"/>
    <p:sldLayoutId id="2147484104" r:id="rId451"/>
    <p:sldLayoutId id="2147484105" r:id="rId452"/>
    <p:sldLayoutId id="2147484106" r:id="rId453"/>
    <p:sldLayoutId id="2147484107" r:id="rId454"/>
    <p:sldLayoutId id="2147484108" r:id="rId455"/>
    <p:sldLayoutId id="2147484109" r:id="rId456"/>
    <p:sldLayoutId id="2147484110" r:id="rId457"/>
    <p:sldLayoutId id="2147484111" r:id="rId458"/>
    <p:sldLayoutId id="2147484112" r:id="rId459"/>
    <p:sldLayoutId id="2147484113" r:id="rId460"/>
    <p:sldLayoutId id="2147484114" r:id="rId461"/>
    <p:sldLayoutId id="2147484115" r:id="rId462"/>
    <p:sldLayoutId id="2147484116" r:id="rId463"/>
    <p:sldLayoutId id="2147484117" r:id="rId464"/>
    <p:sldLayoutId id="2147484118" r:id="rId465"/>
    <p:sldLayoutId id="2147484119" r:id="rId466"/>
    <p:sldLayoutId id="2147484120" r:id="rId467"/>
    <p:sldLayoutId id="2147484121" r:id="rId468"/>
    <p:sldLayoutId id="2147484122" r:id="rId469"/>
    <p:sldLayoutId id="2147484123" r:id="rId470"/>
    <p:sldLayoutId id="2147484124" r:id="rId471"/>
    <p:sldLayoutId id="2147484125" r:id="rId472"/>
    <p:sldLayoutId id="2147484126" r:id="rId473"/>
    <p:sldLayoutId id="2147484127" r:id="rId474"/>
    <p:sldLayoutId id="2147484128" r:id="rId475"/>
    <p:sldLayoutId id="2147484129" r:id="rId476"/>
    <p:sldLayoutId id="2147484130" r:id="rId477"/>
    <p:sldLayoutId id="2147484131" r:id="rId478"/>
    <p:sldLayoutId id="2147484132" r:id="rId479"/>
    <p:sldLayoutId id="2147484133" r:id="rId480"/>
    <p:sldLayoutId id="2147484134" r:id="rId481"/>
    <p:sldLayoutId id="2147484135" r:id="rId482"/>
    <p:sldLayoutId id="2147484136" r:id="rId483"/>
    <p:sldLayoutId id="2147484137" r:id="rId484"/>
    <p:sldLayoutId id="2147484138" r:id="rId485"/>
    <p:sldLayoutId id="2147484139" r:id="rId486"/>
    <p:sldLayoutId id="2147484140" r:id="rId487"/>
    <p:sldLayoutId id="2147484141" r:id="rId488"/>
    <p:sldLayoutId id="2147484142" r:id="rId489"/>
    <p:sldLayoutId id="2147484143" r:id="rId490"/>
    <p:sldLayoutId id="2147484144" r:id="rId491"/>
    <p:sldLayoutId id="2147484145" r:id="rId492"/>
    <p:sldLayoutId id="2147484146" r:id="rId493"/>
    <p:sldLayoutId id="2147484147" r:id="rId494"/>
    <p:sldLayoutId id="2147484148" r:id="rId495"/>
    <p:sldLayoutId id="2147484149" r:id="rId496"/>
    <p:sldLayoutId id="2147484150" r:id="rId497"/>
    <p:sldLayoutId id="2147484151" r:id="rId498"/>
    <p:sldLayoutId id="2147484152" r:id="rId499"/>
    <p:sldLayoutId id="2147484153" r:id="rId500"/>
    <p:sldLayoutId id="2147484154" r:id="rId501"/>
    <p:sldLayoutId id="2147484155" r:id="rId502"/>
    <p:sldLayoutId id="2147484156" r:id="rId503"/>
    <p:sldLayoutId id="2147484157" r:id="rId504"/>
    <p:sldLayoutId id="2147484158" r:id="rId505"/>
    <p:sldLayoutId id="2147484159" r:id="rId506"/>
    <p:sldLayoutId id="2147484160" r:id="rId507"/>
    <p:sldLayoutId id="2147484161" r:id="rId508"/>
    <p:sldLayoutId id="2147484162" r:id="rId509"/>
    <p:sldLayoutId id="2147484163" r:id="rId510"/>
    <p:sldLayoutId id="2147484164" r:id="rId511"/>
    <p:sldLayoutId id="2147484165" r:id="rId512"/>
    <p:sldLayoutId id="2147484166" r:id="rId513"/>
    <p:sldLayoutId id="2147484167" r:id="rId514"/>
    <p:sldLayoutId id="2147484168" r:id="rId515"/>
    <p:sldLayoutId id="2147484169" r:id="rId516"/>
    <p:sldLayoutId id="2147484170" r:id="rId517"/>
    <p:sldLayoutId id="2147484171" r:id="rId518"/>
    <p:sldLayoutId id="2147484172" r:id="rId519"/>
    <p:sldLayoutId id="2147484173" r:id="rId520"/>
    <p:sldLayoutId id="2147484174" r:id="rId521"/>
    <p:sldLayoutId id="2147484175" r:id="rId522"/>
    <p:sldLayoutId id="2147484176" r:id="rId523"/>
    <p:sldLayoutId id="2147484177" r:id="rId524"/>
    <p:sldLayoutId id="2147484178" r:id="rId525"/>
    <p:sldLayoutId id="2147484179" r:id="rId526"/>
    <p:sldLayoutId id="2147484180" r:id="rId527"/>
    <p:sldLayoutId id="2147484181" r:id="rId528"/>
    <p:sldLayoutId id="2147484182" r:id="rId529"/>
    <p:sldLayoutId id="2147484183" r:id="rId530"/>
    <p:sldLayoutId id="2147484184" r:id="rId531"/>
    <p:sldLayoutId id="2147484185" r:id="rId532"/>
    <p:sldLayoutId id="2147484186" r:id="rId533"/>
    <p:sldLayoutId id="2147484187" r:id="rId534"/>
    <p:sldLayoutId id="2147484188" r:id="rId535"/>
    <p:sldLayoutId id="2147484189" r:id="rId536"/>
    <p:sldLayoutId id="2147484190" r:id="rId537"/>
    <p:sldLayoutId id="2147484191" r:id="rId538"/>
    <p:sldLayoutId id="2147484192" r:id="rId539"/>
    <p:sldLayoutId id="2147484193" r:id="rId540"/>
    <p:sldLayoutId id="2147484194" r:id="rId541"/>
    <p:sldLayoutId id="2147484195" r:id="rId542"/>
    <p:sldLayoutId id="2147484196" r:id="rId543"/>
    <p:sldLayoutId id="2147484197" r:id="rId544"/>
    <p:sldLayoutId id="2147484198" r:id="rId545"/>
    <p:sldLayoutId id="2147484199" r:id="rId546"/>
    <p:sldLayoutId id="2147484200" r:id="rId547"/>
    <p:sldLayoutId id="2147484201" r:id="rId548"/>
    <p:sldLayoutId id="2147484202" r:id="rId549"/>
    <p:sldLayoutId id="2147484203" r:id="rId550"/>
    <p:sldLayoutId id="2147484204" r:id="rId551"/>
    <p:sldLayoutId id="2147484205" r:id="rId552"/>
    <p:sldLayoutId id="2147484206" r:id="rId553"/>
    <p:sldLayoutId id="2147484207" r:id="rId554"/>
    <p:sldLayoutId id="2147484208" r:id="rId555"/>
    <p:sldLayoutId id="2147484209" r:id="rId556"/>
    <p:sldLayoutId id="2147484210" r:id="rId557"/>
    <p:sldLayoutId id="2147484211" r:id="rId558"/>
    <p:sldLayoutId id="2147484212" r:id="rId559"/>
    <p:sldLayoutId id="2147484213" r:id="rId560"/>
    <p:sldLayoutId id="2147484214" r:id="rId561"/>
    <p:sldLayoutId id="2147484215" r:id="rId562"/>
    <p:sldLayoutId id="2147484216" r:id="rId563"/>
    <p:sldLayoutId id="2147484217" r:id="rId564"/>
    <p:sldLayoutId id="2147484218" r:id="rId565"/>
    <p:sldLayoutId id="2147484219" r:id="rId566"/>
    <p:sldLayoutId id="2147484220" r:id="rId567"/>
    <p:sldLayoutId id="2147484221" r:id="rId568"/>
    <p:sldLayoutId id="2147484222" r:id="rId569"/>
    <p:sldLayoutId id="2147484223" r:id="rId570"/>
    <p:sldLayoutId id="2147484224" r:id="rId571"/>
    <p:sldLayoutId id="2147484225" r:id="rId572"/>
    <p:sldLayoutId id="2147484226" r:id="rId573"/>
    <p:sldLayoutId id="2147484227" r:id="rId574"/>
    <p:sldLayoutId id="2147484228" r:id="rId575"/>
    <p:sldLayoutId id="2147484229" r:id="rId576"/>
    <p:sldLayoutId id="2147484230" r:id="rId577"/>
    <p:sldLayoutId id="2147484231" r:id="rId578"/>
    <p:sldLayoutId id="2147484232" r:id="rId579"/>
    <p:sldLayoutId id="2147484233" r:id="rId580"/>
    <p:sldLayoutId id="2147484234" r:id="rId581"/>
    <p:sldLayoutId id="2147484235" r:id="rId582"/>
    <p:sldLayoutId id="2147484236" r:id="rId583"/>
    <p:sldLayoutId id="2147484237" r:id="rId584"/>
    <p:sldLayoutId id="2147484238" r:id="rId585"/>
    <p:sldLayoutId id="2147484239" r:id="rId586"/>
    <p:sldLayoutId id="2147484240" r:id="rId587"/>
    <p:sldLayoutId id="2147484241" r:id="rId588"/>
    <p:sldLayoutId id="2147484242" r:id="rId589"/>
    <p:sldLayoutId id="2147484243" r:id="rId590"/>
    <p:sldLayoutId id="2147484244" r:id="rId591"/>
    <p:sldLayoutId id="2147484245" r:id="rId592"/>
    <p:sldLayoutId id="2147484246" r:id="rId593"/>
    <p:sldLayoutId id="2147484247" r:id="rId594"/>
    <p:sldLayoutId id="2147484248" r:id="rId595"/>
    <p:sldLayoutId id="2147484249" r:id="rId596"/>
    <p:sldLayoutId id="2147484250" r:id="rId597"/>
    <p:sldLayoutId id="2147484251" r:id="rId598"/>
    <p:sldLayoutId id="2147484252" r:id="rId599"/>
    <p:sldLayoutId id="2147484253" r:id="rId600"/>
    <p:sldLayoutId id="2147484254" r:id="rId601"/>
    <p:sldLayoutId id="2147484255" r:id="rId602"/>
    <p:sldLayoutId id="2147484256" r:id="rId603"/>
    <p:sldLayoutId id="2147484257" r:id="rId604"/>
    <p:sldLayoutId id="2147484258" r:id="rId605"/>
    <p:sldLayoutId id="2147484259" r:id="rId606"/>
    <p:sldLayoutId id="2147484260" r:id="rId607"/>
    <p:sldLayoutId id="2147484261" r:id="rId608"/>
    <p:sldLayoutId id="2147484262" r:id="rId609"/>
    <p:sldLayoutId id="2147484263" r:id="rId610"/>
    <p:sldLayoutId id="2147484264" r:id="rId611"/>
    <p:sldLayoutId id="2147484265" r:id="rId612"/>
    <p:sldLayoutId id="2147484266" r:id="rId613"/>
    <p:sldLayoutId id="2147484267" r:id="rId614"/>
    <p:sldLayoutId id="2147484268" r:id="rId615"/>
    <p:sldLayoutId id="2147484269" r:id="rId616"/>
    <p:sldLayoutId id="2147484270" r:id="rId617"/>
    <p:sldLayoutId id="2147484271" r:id="rId618"/>
    <p:sldLayoutId id="2147484272" r:id="rId619"/>
    <p:sldLayoutId id="2147484273" r:id="rId620"/>
    <p:sldLayoutId id="2147484274" r:id="rId621"/>
    <p:sldLayoutId id="2147484275" r:id="rId622"/>
    <p:sldLayoutId id="2147484276" r:id="rId623"/>
    <p:sldLayoutId id="2147484277" r:id="rId624"/>
    <p:sldLayoutId id="2147484278" r:id="rId625"/>
    <p:sldLayoutId id="2147484279" r:id="rId626"/>
    <p:sldLayoutId id="2147484280" r:id="rId627"/>
    <p:sldLayoutId id="2147484281" r:id="rId628"/>
    <p:sldLayoutId id="2147484282" r:id="rId629"/>
    <p:sldLayoutId id="2147484283" r:id="rId630"/>
    <p:sldLayoutId id="2147484284" r:id="rId631"/>
    <p:sldLayoutId id="2147484285" r:id="rId632"/>
    <p:sldLayoutId id="2147484286" r:id="rId633"/>
    <p:sldLayoutId id="2147484287" r:id="rId634"/>
    <p:sldLayoutId id="2147484288" r:id="rId635"/>
    <p:sldLayoutId id="2147484289" r:id="rId636"/>
    <p:sldLayoutId id="2147484290" r:id="rId637"/>
    <p:sldLayoutId id="2147484291" r:id="rId638"/>
    <p:sldLayoutId id="2147484292" r:id="rId639"/>
    <p:sldLayoutId id="2147484293" r:id="rId640"/>
    <p:sldLayoutId id="2147484294" r:id="rId641"/>
    <p:sldLayoutId id="2147484295" r:id="rId642"/>
    <p:sldLayoutId id="2147484296" r:id="rId643"/>
    <p:sldLayoutId id="2147484297" r:id="rId644"/>
    <p:sldLayoutId id="2147484298" r:id="rId645"/>
    <p:sldLayoutId id="2147484299" r:id="rId646"/>
    <p:sldLayoutId id="2147484300" r:id="rId647"/>
    <p:sldLayoutId id="2147484301" r:id="rId648"/>
    <p:sldLayoutId id="2147484302" r:id="rId649"/>
    <p:sldLayoutId id="2147484303" r:id="rId650"/>
    <p:sldLayoutId id="2147484304" r:id="rId651"/>
    <p:sldLayoutId id="2147484305" r:id="rId652"/>
    <p:sldLayoutId id="2147484306" r:id="rId653"/>
    <p:sldLayoutId id="2147484307" r:id="rId654"/>
    <p:sldLayoutId id="2147484308" r:id="rId655"/>
    <p:sldLayoutId id="2147484309" r:id="rId656"/>
    <p:sldLayoutId id="2147484310" r:id="rId657"/>
    <p:sldLayoutId id="2147484311" r:id="rId658"/>
    <p:sldLayoutId id="2147484312" r:id="rId659"/>
    <p:sldLayoutId id="2147484313" r:id="rId660"/>
    <p:sldLayoutId id="2147484314" r:id="rId661"/>
    <p:sldLayoutId id="2147484315" r:id="rId662"/>
    <p:sldLayoutId id="2147484316" r:id="rId663"/>
    <p:sldLayoutId id="2147484317" r:id="rId664"/>
    <p:sldLayoutId id="2147484318" r:id="rId665"/>
    <p:sldLayoutId id="2147484319" r:id="rId666"/>
    <p:sldLayoutId id="2147484320" r:id="rId667"/>
    <p:sldLayoutId id="2147484321" r:id="rId668"/>
    <p:sldLayoutId id="2147484322" r:id="rId669"/>
    <p:sldLayoutId id="2147484323" r:id="rId670"/>
    <p:sldLayoutId id="2147484324" r:id="rId671"/>
    <p:sldLayoutId id="2147484325" r:id="rId672"/>
    <p:sldLayoutId id="2147484326" r:id="rId673"/>
    <p:sldLayoutId id="2147484327" r:id="rId674"/>
    <p:sldLayoutId id="2147484328" r:id="rId675"/>
    <p:sldLayoutId id="2147484329" r:id="rId676"/>
    <p:sldLayoutId id="2147484330" r:id="rId677"/>
    <p:sldLayoutId id="2147484331" r:id="rId678"/>
    <p:sldLayoutId id="2147484332" r:id="rId679"/>
    <p:sldLayoutId id="2147484333" r:id="rId680"/>
    <p:sldLayoutId id="2147484334" r:id="rId681"/>
    <p:sldLayoutId id="2147484335" r:id="rId682"/>
    <p:sldLayoutId id="2147484336" r:id="rId683"/>
    <p:sldLayoutId id="2147484337" r:id="rId684"/>
    <p:sldLayoutId id="2147484338" r:id="rId685"/>
    <p:sldLayoutId id="2147484339" r:id="rId686"/>
    <p:sldLayoutId id="2147484340" r:id="rId687"/>
    <p:sldLayoutId id="2147484341" r:id="rId688"/>
    <p:sldLayoutId id="2147484342" r:id="rId689"/>
    <p:sldLayoutId id="2147484343" r:id="rId690"/>
    <p:sldLayoutId id="2147484344" r:id="rId691"/>
    <p:sldLayoutId id="2147484345" r:id="rId692"/>
    <p:sldLayoutId id="2147484346" r:id="rId693"/>
    <p:sldLayoutId id="2147484347" r:id="rId694"/>
    <p:sldLayoutId id="2147484348" r:id="rId695"/>
    <p:sldLayoutId id="2147484349" r:id="rId696"/>
    <p:sldLayoutId id="2147484350" r:id="rId697"/>
    <p:sldLayoutId id="2147484351" r:id="rId698"/>
    <p:sldLayoutId id="2147484352" r:id="rId699"/>
    <p:sldLayoutId id="2147484353" r:id="rId700"/>
    <p:sldLayoutId id="2147484354" r:id="rId701"/>
    <p:sldLayoutId id="2147484355" r:id="rId702"/>
    <p:sldLayoutId id="2147484356" r:id="rId703"/>
    <p:sldLayoutId id="2147484357" r:id="rId704"/>
    <p:sldLayoutId id="2147484358" r:id="rId705"/>
    <p:sldLayoutId id="2147484359" r:id="rId706"/>
    <p:sldLayoutId id="2147484360" r:id="rId707"/>
    <p:sldLayoutId id="2147484361" r:id="rId708"/>
    <p:sldLayoutId id="2147484362" r:id="rId709"/>
    <p:sldLayoutId id="2147484363" r:id="rId710"/>
    <p:sldLayoutId id="2147484364" r:id="rId711"/>
    <p:sldLayoutId id="2147484365" r:id="rId712"/>
    <p:sldLayoutId id="2147484366" r:id="rId713"/>
    <p:sldLayoutId id="2147484367" r:id="rId714"/>
    <p:sldLayoutId id="2147484368" r:id="rId715"/>
    <p:sldLayoutId id="2147484369" r:id="rId716"/>
    <p:sldLayoutId id="2147484370" r:id="rId717"/>
    <p:sldLayoutId id="2147484371" r:id="rId718"/>
    <p:sldLayoutId id="2147484372" r:id="rId719"/>
    <p:sldLayoutId id="2147484373" r:id="rId720"/>
    <p:sldLayoutId id="2147484374" r:id="rId721"/>
    <p:sldLayoutId id="2147484375" r:id="rId722"/>
    <p:sldLayoutId id="2147484376" r:id="rId723"/>
    <p:sldLayoutId id="2147484377" r:id="rId724"/>
    <p:sldLayoutId id="2147484378" r:id="rId725"/>
    <p:sldLayoutId id="2147484379" r:id="rId726"/>
    <p:sldLayoutId id="2147484380" r:id="rId727"/>
    <p:sldLayoutId id="2147484381" r:id="rId728"/>
    <p:sldLayoutId id="2147484382" r:id="rId729"/>
    <p:sldLayoutId id="2147484383" r:id="rId730"/>
    <p:sldLayoutId id="2147484384" r:id="rId731"/>
    <p:sldLayoutId id="2147484385" r:id="rId732"/>
    <p:sldLayoutId id="2147484386" r:id="rId733"/>
    <p:sldLayoutId id="2147484387" r:id="rId734"/>
    <p:sldLayoutId id="2147484388" r:id="rId735"/>
    <p:sldLayoutId id="2147484389" r:id="rId736"/>
    <p:sldLayoutId id="2147484390" r:id="rId737"/>
    <p:sldLayoutId id="2147484391" r:id="rId738"/>
    <p:sldLayoutId id="2147484392" r:id="rId739"/>
    <p:sldLayoutId id="2147484393" r:id="rId740"/>
    <p:sldLayoutId id="2147484394" r:id="rId741"/>
    <p:sldLayoutId id="2147484395" r:id="rId742"/>
    <p:sldLayoutId id="2147484396" r:id="rId743"/>
    <p:sldLayoutId id="2147484397" r:id="rId744"/>
    <p:sldLayoutId id="2147484398" r:id="rId745"/>
    <p:sldLayoutId id="2147484399" r:id="rId746"/>
    <p:sldLayoutId id="2147484400" r:id="rId747"/>
    <p:sldLayoutId id="2147484401" r:id="rId748"/>
    <p:sldLayoutId id="2147484402" r:id="rId749"/>
    <p:sldLayoutId id="2147484403" r:id="rId750"/>
    <p:sldLayoutId id="2147484404" r:id="rId751"/>
    <p:sldLayoutId id="2147484405" r:id="rId752"/>
    <p:sldLayoutId id="2147484406" r:id="rId753"/>
    <p:sldLayoutId id="2147484407" r:id="rId754"/>
    <p:sldLayoutId id="2147484408" r:id="rId755"/>
    <p:sldLayoutId id="2147484409" r:id="rId756"/>
    <p:sldLayoutId id="2147484410" r:id="rId757"/>
    <p:sldLayoutId id="2147484411" r:id="rId758"/>
    <p:sldLayoutId id="2147484412" r:id="rId759"/>
    <p:sldLayoutId id="2147484413" r:id="rId760"/>
    <p:sldLayoutId id="2147484414" r:id="rId761"/>
    <p:sldLayoutId id="2147484415" r:id="rId762"/>
    <p:sldLayoutId id="2147484416" r:id="rId763"/>
    <p:sldLayoutId id="2147484417" r:id="rId764"/>
    <p:sldLayoutId id="2147484418" r:id="rId765"/>
    <p:sldLayoutId id="2147484419" r:id="rId766"/>
    <p:sldLayoutId id="2147484420" r:id="rId767"/>
    <p:sldLayoutId id="2147484421" r:id="rId768"/>
    <p:sldLayoutId id="2147484422" r:id="rId769"/>
    <p:sldLayoutId id="2147484423" r:id="rId770"/>
    <p:sldLayoutId id="2147484424" r:id="rId771"/>
    <p:sldLayoutId id="2147484425" r:id="rId772"/>
    <p:sldLayoutId id="2147484426" r:id="rId773"/>
    <p:sldLayoutId id="2147484427" r:id="rId774"/>
    <p:sldLayoutId id="2147484428" r:id="rId775"/>
    <p:sldLayoutId id="2147484429" r:id="rId776"/>
    <p:sldLayoutId id="2147484430" r:id="rId777"/>
    <p:sldLayoutId id="2147484431" r:id="rId778"/>
    <p:sldLayoutId id="2147484432" r:id="rId779"/>
    <p:sldLayoutId id="2147484433" r:id="rId780"/>
    <p:sldLayoutId id="2147484434" r:id="rId781"/>
    <p:sldLayoutId id="2147484435" r:id="rId782"/>
    <p:sldLayoutId id="2147484436" r:id="rId783"/>
    <p:sldLayoutId id="2147484437" r:id="rId784"/>
    <p:sldLayoutId id="2147484438" r:id="rId785"/>
    <p:sldLayoutId id="2147484439" r:id="rId786"/>
    <p:sldLayoutId id="2147484440" r:id="rId787"/>
    <p:sldLayoutId id="2147484441" r:id="rId788"/>
    <p:sldLayoutId id="2147484442" r:id="rId789"/>
    <p:sldLayoutId id="2147484443" r:id="rId790"/>
    <p:sldLayoutId id="2147484444" r:id="rId791"/>
    <p:sldLayoutId id="2147484445" r:id="rId792"/>
    <p:sldLayoutId id="2147484446" r:id="rId793"/>
    <p:sldLayoutId id="2147484447" r:id="rId794"/>
    <p:sldLayoutId id="2147484448" r:id="rId795"/>
    <p:sldLayoutId id="2147484449" r:id="rId796"/>
    <p:sldLayoutId id="2147484450" r:id="rId797"/>
    <p:sldLayoutId id="2147484451" r:id="rId798"/>
    <p:sldLayoutId id="2147484452" r:id="rId799"/>
    <p:sldLayoutId id="2147484453" r:id="rId800"/>
    <p:sldLayoutId id="2147484454" r:id="rId801"/>
    <p:sldLayoutId id="2147484455" r:id="rId802"/>
    <p:sldLayoutId id="2147484456" r:id="rId803"/>
    <p:sldLayoutId id="2147484457" r:id="rId804"/>
    <p:sldLayoutId id="2147484458" r:id="rId805"/>
    <p:sldLayoutId id="2147484459" r:id="rId806"/>
    <p:sldLayoutId id="2147484460" r:id="rId807"/>
    <p:sldLayoutId id="2147484461" r:id="rId808"/>
    <p:sldLayoutId id="2147484462" r:id="rId809"/>
    <p:sldLayoutId id="2147484463" r:id="rId810"/>
    <p:sldLayoutId id="2147484464" r:id="rId811"/>
    <p:sldLayoutId id="2147484465" r:id="rId812"/>
    <p:sldLayoutId id="2147484466" r:id="rId813"/>
    <p:sldLayoutId id="2147484467" r:id="rId814"/>
    <p:sldLayoutId id="2147484468" r:id="rId815"/>
    <p:sldLayoutId id="2147484469" r:id="rId816"/>
    <p:sldLayoutId id="2147484470" r:id="rId817"/>
    <p:sldLayoutId id="2147484471" r:id="rId818"/>
    <p:sldLayoutId id="2147484472" r:id="rId819"/>
    <p:sldLayoutId id="2147484473" r:id="rId820"/>
    <p:sldLayoutId id="2147484474" r:id="rId821"/>
    <p:sldLayoutId id="2147484475" r:id="rId822"/>
    <p:sldLayoutId id="2147484476" r:id="rId823"/>
    <p:sldLayoutId id="2147484477" r:id="rId824"/>
    <p:sldLayoutId id="2147484478" r:id="rId825"/>
    <p:sldLayoutId id="2147484479" r:id="rId826"/>
    <p:sldLayoutId id="2147484480" r:id="rId827"/>
    <p:sldLayoutId id="2147484481" r:id="rId828"/>
    <p:sldLayoutId id="2147484482" r:id="rId829"/>
    <p:sldLayoutId id="2147484483" r:id="rId830"/>
    <p:sldLayoutId id="2147484484" r:id="rId831"/>
    <p:sldLayoutId id="2147484485" r:id="rId832"/>
    <p:sldLayoutId id="2147484486" r:id="rId833"/>
    <p:sldLayoutId id="2147484487" r:id="rId834"/>
    <p:sldLayoutId id="2147484488" r:id="rId835"/>
    <p:sldLayoutId id="2147484489" r:id="rId836"/>
    <p:sldLayoutId id="2147484490" r:id="rId837"/>
    <p:sldLayoutId id="2147484491" r:id="rId838"/>
    <p:sldLayoutId id="2147484492" r:id="rId839"/>
    <p:sldLayoutId id="2147484493" r:id="rId840"/>
    <p:sldLayoutId id="2147484494" r:id="rId841"/>
    <p:sldLayoutId id="2147484495" r:id="rId842"/>
    <p:sldLayoutId id="2147484496" r:id="rId843"/>
    <p:sldLayoutId id="2147484497" r:id="rId844"/>
    <p:sldLayoutId id="2147484498" r:id="rId845"/>
    <p:sldLayoutId id="2147484499" r:id="rId846"/>
    <p:sldLayoutId id="2147484500" r:id="rId847"/>
    <p:sldLayoutId id="2147484501" r:id="rId848"/>
    <p:sldLayoutId id="2147484502" r:id="rId849"/>
    <p:sldLayoutId id="2147484503" r:id="rId850"/>
    <p:sldLayoutId id="2147484504" r:id="rId851"/>
    <p:sldLayoutId id="2147484505" r:id="rId852"/>
    <p:sldLayoutId id="2147484506" r:id="rId853"/>
    <p:sldLayoutId id="2147484507" r:id="rId854"/>
    <p:sldLayoutId id="2147484508" r:id="rId855"/>
    <p:sldLayoutId id="2147484509" r:id="rId856"/>
    <p:sldLayoutId id="2147484510" r:id="rId857"/>
    <p:sldLayoutId id="2147484511" r:id="rId858"/>
    <p:sldLayoutId id="2147484512" r:id="rId859"/>
    <p:sldLayoutId id="2147484513" r:id="rId860"/>
    <p:sldLayoutId id="2147484514" r:id="rId861"/>
    <p:sldLayoutId id="2147484515" r:id="rId862"/>
    <p:sldLayoutId id="2147484516" r:id="rId863"/>
    <p:sldLayoutId id="2147484517" r:id="rId864"/>
    <p:sldLayoutId id="2147484518" r:id="rId865"/>
    <p:sldLayoutId id="2147484519" r:id="rId866"/>
    <p:sldLayoutId id="2147484520" r:id="rId867"/>
    <p:sldLayoutId id="2147484521" r:id="rId868"/>
    <p:sldLayoutId id="2147484522" r:id="rId869"/>
    <p:sldLayoutId id="2147484523" r:id="rId870"/>
    <p:sldLayoutId id="2147484524" r:id="rId871"/>
    <p:sldLayoutId id="2147484525" r:id="rId872"/>
    <p:sldLayoutId id="2147484526" r:id="rId873"/>
    <p:sldLayoutId id="2147484527" r:id="rId874"/>
    <p:sldLayoutId id="2147484528" r:id="rId875"/>
    <p:sldLayoutId id="2147484529" r:id="rId876"/>
    <p:sldLayoutId id="2147484530" r:id="rId877"/>
    <p:sldLayoutId id="2147484531" r:id="rId878"/>
    <p:sldLayoutId id="2147484532" r:id="rId879"/>
    <p:sldLayoutId id="2147484533" r:id="rId880"/>
    <p:sldLayoutId id="2147484534" r:id="rId881"/>
    <p:sldLayoutId id="2147484535" r:id="rId882"/>
    <p:sldLayoutId id="2147484536" r:id="rId883"/>
    <p:sldLayoutId id="2147484537" r:id="rId884"/>
    <p:sldLayoutId id="2147484538" r:id="rId885"/>
    <p:sldLayoutId id="2147484539" r:id="rId886"/>
    <p:sldLayoutId id="2147484540" r:id="rId887"/>
    <p:sldLayoutId id="2147484541" r:id="rId888"/>
    <p:sldLayoutId id="2147484542" r:id="rId889"/>
    <p:sldLayoutId id="2147484543" r:id="rId890"/>
    <p:sldLayoutId id="2147484544" r:id="rId89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5" name="Google Shape;8805;p985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 sz="29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6" name="Google Shape;8806;p985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4046" algn="l" rtl="0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Char char="•"/>
              <a:defRPr sz="21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7155" algn="l" rtl="0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Char char="–"/>
              <a:def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3246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–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»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3246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3246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07" name="Google Shape;8807;p98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8" name="Google Shape;8808;p98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9" name="Google Shape;8809;p98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46" r:id="rId1"/>
    <p:sldLayoutId id="2147484547" r:id="rId2"/>
    <p:sldLayoutId id="2147484548" r:id="rId3"/>
    <p:sldLayoutId id="2147484549" r:id="rId4"/>
    <p:sldLayoutId id="2147484550" r:id="rId5"/>
    <p:sldLayoutId id="2147484551" r:id="rId6"/>
    <p:sldLayoutId id="2147484552" r:id="rId7"/>
    <p:sldLayoutId id="2147484553" r:id="rId8"/>
    <p:sldLayoutId id="2147484554" r:id="rId9"/>
    <p:sldLayoutId id="2147484555" r:id="rId10"/>
    <p:sldLayoutId id="2147484556" r:id="rId11"/>
    <p:sldLayoutId id="214748455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g3dea1330d01_0_541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700" cy="13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87" name="Google Shape;8887;g3dea1330d01_0_541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700" cy="146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88" name="Google Shape;8888;g3dea1330d01_0_541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89" name="Google Shape;8889;g3dea1330d01_0_541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0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90" name="Google Shape;8890;g3dea1330d01_0_541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59" r:id="rId1"/>
    <p:sldLayoutId id="2147484560" r:id="rId2"/>
    <p:sldLayoutId id="2147484561" r:id="rId3"/>
    <p:sldLayoutId id="2147484562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7" name="Google Shape;8917;g3d66db3d1b4_0_10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8918" name="Google Shape;8918;g3d66db3d1b4_0_10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919" name="Google Shape;8919;g3d66db3d1b4_0_10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920" name="Google Shape;8920;g3d66db3d1b4_0_10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921" name="Google Shape;8921;g3d66db3d1b4_0_10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64" r:id="rId1"/>
    <p:sldLayoutId id="2147484565" r:id="rId2"/>
    <p:sldLayoutId id="2147484566" r:id="rId3"/>
    <p:sldLayoutId id="2147484567" r:id="rId4"/>
    <p:sldLayoutId id="2147484568" r:id="rId5"/>
    <p:sldLayoutId id="2147484569" r:id="rId6"/>
    <p:sldLayoutId id="2147484570" r:id="rId7"/>
    <p:sldLayoutId id="2147484571" r:id="rId8"/>
    <p:sldLayoutId id="2147484572" r:id="rId9"/>
    <p:sldLayoutId id="2147484573" r:id="rId10"/>
    <p:sldLayoutId id="2147484574" r:id="rId11"/>
    <p:sldLayoutId id="2147484575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4.png"/><Relationship Id="rId5" Type="http://schemas.openxmlformats.org/officeDocument/2006/relationships/image" Target="../media/image103.png"/><Relationship Id="rId4" Type="http://schemas.openxmlformats.org/officeDocument/2006/relationships/image" Target="../media/image10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0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6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6.png"/><Relationship Id="rId3" Type="http://schemas.openxmlformats.org/officeDocument/2006/relationships/image" Target="../media/image121.png"/><Relationship Id="rId7" Type="http://schemas.openxmlformats.org/officeDocument/2006/relationships/image" Target="../media/image12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hyperlink" Target="mailto:info@ilpqc.org" TargetMode="External"/><Relationship Id="rId3" Type="http://schemas.openxmlformats.org/officeDocument/2006/relationships/image" Target="../media/image121.png"/><Relationship Id="rId7" Type="http://schemas.openxmlformats.org/officeDocument/2006/relationships/image" Target="../media/image12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7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hyperlink" Target="mailto:tochukwu.akujieze@endeavorhealth.org" TargetMode="External"/><Relationship Id="rId3" Type="http://schemas.openxmlformats.org/officeDocument/2006/relationships/image" Target="../media/image121.png"/><Relationship Id="rId7" Type="http://schemas.openxmlformats.org/officeDocument/2006/relationships/image" Target="../media/image130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9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7" Type="http://schemas.openxmlformats.org/officeDocument/2006/relationships/image" Target="../media/image13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1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96.xml"/><Relationship Id="rId5" Type="http://schemas.openxmlformats.org/officeDocument/2006/relationships/image" Target="../media/image135.png"/><Relationship Id="rId4" Type="http://schemas.openxmlformats.org/officeDocument/2006/relationships/image" Target="../media/image13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Kiela.moreno@endeavorhealth.org" TargetMode="External"/><Relationship Id="rId4" Type="http://schemas.openxmlformats.org/officeDocument/2006/relationships/image" Target="../media/image10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7" Type="http://schemas.openxmlformats.org/officeDocument/2006/relationships/image" Target="../media/image11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10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7" Type="http://schemas.openxmlformats.org/officeDocument/2006/relationships/image" Target="../media/image1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0.png"/><Relationship Id="rId5" Type="http://schemas.openxmlformats.org/officeDocument/2006/relationships/image" Target="../media/image109.png"/><Relationship Id="rId4" Type="http://schemas.openxmlformats.org/officeDocument/2006/relationships/image" Target="../media/image10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0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0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0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8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9" name="Google Shape;8999;p1"/>
          <p:cNvGrpSpPr/>
          <p:nvPr/>
        </p:nvGrpSpPr>
        <p:grpSpPr>
          <a:xfrm>
            <a:off x="0" y="1295400"/>
            <a:ext cx="12192000" cy="5562649"/>
            <a:chOff x="0" y="1295400"/>
            <a:chExt cx="12192000" cy="5562649"/>
          </a:xfrm>
        </p:grpSpPr>
        <p:sp>
          <p:nvSpPr>
            <p:cNvPr id="9000" name="Google Shape;9000;p1"/>
            <p:cNvSpPr/>
            <p:nvPr/>
          </p:nvSpPr>
          <p:spPr>
            <a:xfrm>
              <a:off x="904875" y="1295400"/>
              <a:ext cx="11287125" cy="3819525"/>
            </a:xfrm>
            <a:custGeom>
              <a:avLst/>
              <a:gdLst/>
              <a:ahLst/>
              <a:cxnLst/>
              <a:rect l="l" t="t" r="r" b="b"/>
              <a:pathLst>
                <a:path w="11287125" h="3819525" extrusionOk="0">
                  <a:moveTo>
                    <a:pt x="11287125" y="0"/>
                  </a:moveTo>
                  <a:lnTo>
                    <a:pt x="0" y="0"/>
                  </a:lnTo>
                  <a:lnTo>
                    <a:pt x="0" y="3819525"/>
                  </a:lnTo>
                  <a:lnTo>
                    <a:pt x="11287125" y="3819525"/>
                  </a:lnTo>
                  <a:lnTo>
                    <a:pt x="11287125" y="0"/>
                  </a:lnTo>
                  <a:close/>
                </a:path>
              </a:pathLst>
            </a:custGeom>
            <a:solidFill>
              <a:srgbClr val="F3F6F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001" name="Google Shape;9001;p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900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02" name="Google Shape;9002;p1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003" name="Google Shape;9003;p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600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04" name="Google Shape;9004;p1"/>
          <p:cNvSpPr txBox="1">
            <a:spLocks noGrp="1"/>
          </p:cNvSpPr>
          <p:nvPr>
            <p:ph type="title"/>
          </p:nvPr>
        </p:nvSpPr>
        <p:spPr>
          <a:xfrm>
            <a:off x="1579720" y="1713048"/>
            <a:ext cx="4942568" cy="10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960245" marR="5080" lvl="0" indent="-194754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Equity and Safe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  <a:p>
            <a:pPr marL="1960245" marR="5080" lvl="0" indent="-194754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Sleep for Infants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05" name="Google Shape;9005;p1"/>
          <p:cNvSpPr txBox="1"/>
          <p:nvPr/>
        </p:nvSpPr>
        <p:spPr>
          <a:xfrm>
            <a:off x="1844053" y="4077936"/>
            <a:ext cx="4747800" cy="7450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0" marR="62230" lvl="0" indent="0" algn="ctr" rtl="0">
              <a:lnSpc>
                <a:spcPct val="100000"/>
              </a:lnSpc>
              <a:spcBef>
                <a:spcPts val="276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April 20th, 2026, 2:00 PM</a:t>
            </a:r>
            <a:endParaRPr sz="2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06" name="Google Shape;9006;p1"/>
          <p:cNvGrpSpPr/>
          <p:nvPr/>
        </p:nvGrpSpPr>
        <p:grpSpPr>
          <a:xfrm>
            <a:off x="7467600" y="1590675"/>
            <a:ext cx="4724400" cy="3362325"/>
            <a:chOff x="7467600" y="1590675"/>
            <a:chExt cx="4724400" cy="3362325"/>
          </a:xfrm>
        </p:grpSpPr>
        <p:pic>
          <p:nvPicPr>
            <p:cNvPr id="9007" name="Google Shape;9007;p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7467600" y="1590675"/>
              <a:ext cx="4724400" cy="3362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08" name="Google Shape;9008;p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7820025" y="1952625"/>
              <a:ext cx="4067175" cy="26574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09" name="Google Shape;9009;p1"/>
            <p:cNvSpPr/>
            <p:nvPr/>
          </p:nvSpPr>
          <p:spPr>
            <a:xfrm>
              <a:off x="7775575" y="1905888"/>
              <a:ext cx="4156075" cy="2748915"/>
            </a:xfrm>
            <a:custGeom>
              <a:avLst/>
              <a:gdLst/>
              <a:ahLst/>
              <a:cxnLst/>
              <a:rect l="l" t="t" r="r" b="b"/>
              <a:pathLst>
                <a:path w="4156075" h="2748915" extrusionOk="0">
                  <a:moveTo>
                    <a:pt x="531876" y="0"/>
                  </a:moveTo>
                  <a:lnTo>
                    <a:pt x="531876" y="2286"/>
                  </a:lnTo>
                  <a:lnTo>
                    <a:pt x="4156075" y="2286"/>
                  </a:lnTo>
                  <a:lnTo>
                    <a:pt x="4156075" y="2262378"/>
                  </a:lnTo>
                  <a:lnTo>
                    <a:pt x="4153661" y="2311019"/>
                  </a:lnTo>
                  <a:lnTo>
                    <a:pt x="4146169" y="2359406"/>
                  </a:lnTo>
                  <a:lnTo>
                    <a:pt x="4134230" y="2406269"/>
                  </a:lnTo>
                  <a:lnTo>
                    <a:pt x="4117848" y="2450973"/>
                  </a:lnTo>
                  <a:lnTo>
                    <a:pt x="4097274" y="2493645"/>
                  </a:lnTo>
                  <a:lnTo>
                    <a:pt x="4072890" y="2533777"/>
                  </a:lnTo>
                  <a:lnTo>
                    <a:pt x="4044823" y="2571369"/>
                  </a:lnTo>
                  <a:lnTo>
                    <a:pt x="4013327" y="2605913"/>
                  </a:lnTo>
                  <a:lnTo>
                    <a:pt x="3978782" y="2637409"/>
                  </a:lnTo>
                  <a:lnTo>
                    <a:pt x="3941191" y="2665476"/>
                  </a:lnTo>
                  <a:lnTo>
                    <a:pt x="3901058" y="2689860"/>
                  </a:lnTo>
                  <a:lnTo>
                    <a:pt x="3858386" y="2710434"/>
                  </a:lnTo>
                  <a:lnTo>
                    <a:pt x="3813682" y="2726817"/>
                  </a:lnTo>
                  <a:lnTo>
                    <a:pt x="3766820" y="2738755"/>
                  </a:lnTo>
                  <a:lnTo>
                    <a:pt x="3718432" y="2746248"/>
                  </a:lnTo>
                  <a:lnTo>
                    <a:pt x="3669792" y="2748661"/>
                  </a:lnTo>
                  <a:lnTo>
                    <a:pt x="0" y="2748661"/>
                  </a:lnTo>
                  <a:lnTo>
                    <a:pt x="0" y="488569"/>
                  </a:lnTo>
                  <a:lnTo>
                    <a:pt x="2413" y="439927"/>
                  </a:lnTo>
                  <a:lnTo>
                    <a:pt x="9905" y="391540"/>
                  </a:lnTo>
                  <a:lnTo>
                    <a:pt x="21844" y="344677"/>
                  </a:lnTo>
                  <a:lnTo>
                    <a:pt x="38226" y="299974"/>
                  </a:lnTo>
                  <a:lnTo>
                    <a:pt x="58800" y="257301"/>
                  </a:lnTo>
                  <a:lnTo>
                    <a:pt x="83184" y="217170"/>
                  </a:lnTo>
                  <a:lnTo>
                    <a:pt x="111251" y="179577"/>
                  </a:lnTo>
                  <a:lnTo>
                    <a:pt x="142748" y="145034"/>
                  </a:lnTo>
                  <a:lnTo>
                    <a:pt x="177292" y="113537"/>
                  </a:lnTo>
                  <a:lnTo>
                    <a:pt x="214883" y="85471"/>
                  </a:lnTo>
                  <a:lnTo>
                    <a:pt x="255016" y="61087"/>
                  </a:lnTo>
                  <a:lnTo>
                    <a:pt x="297688" y="40512"/>
                  </a:lnTo>
                  <a:lnTo>
                    <a:pt x="342392" y="24130"/>
                  </a:lnTo>
                  <a:lnTo>
                    <a:pt x="389254" y="12191"/>
                  </a:lnTo>
                  <a:lnTo>
                    <a:pt x="437642" y="4699"/>
                  </a:lnTo>
                  <a:lnTo>
                    <a:pt x="531876" y="0"/>
                  </a:lnTo>
                  <a:close/>
                </a:path>
              </a:pathLst>
            </a:custGeom>
            <a:noFill/>
            <a:ln w="889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9010" name="Google Shape;9010;p1"/>
          <p:cNvSpPr txBox="1"/>
          <p:nvPr/>
        </p:nvSpPr>
        <p:spPr>
          <a:xfrm>
            <a:off x="1507918" y="3034054"/>
            <a:ext cx="5082492" cy="7861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Addressing Disparities Identified through Data</a:t>
            </a:r>
            <a:endParaRPr sz="25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57" name="Google Shape;9157;g3dea1330d01_0_5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66443" y="1394154"/>
            <a:ext cx="11059200" cy="4733700"/>
          </a:xfrm>
          <a:prstGeom prst="rect">
            <a:avLst/>
          </a:prstGeom>
          <a:noFill/>
          <a:ln>
            <a:noFill/>
          </a:ln>
        </p:spPr>
      </p:pic>
      <p:sp>
        <p:nvSpPr>
          <p:cNvPr id="9158" name="Google Shape;9158;g3dea1330d01_0_527"/>
          <p:cNvSpPr txBox="1"/>
          <p:nvPr/>
        </p:nvSpPr>
        <p:spPr>
          <a:xfrm>
            <a:off x="1834133" y="3431857"/>
            <a:ext cx="2502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AW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9159" name="Google Shape;9159;g3dea1330d01_0_527"/>
          <p:cNvSpPr txBox="1"/>
          <p:nvPr/>
        </p:nvSpPr>
        <p:spPr>
          <a:xfrm>
            <a:off x="2471728" y="3431857"/>
            <a:ext cx="1029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S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9160" name="Google Shape;9160;g3dea1330d01_0_527"/>
          <p:cNvSpPr txBox="1"/>
          <p:nvPr/>
        </p:nvSpPr>
        <p:spPr>
          <a:xfrm>
            <a:off x="970771" y="5109098"/>
            <a:ext cx="15048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18%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1" name="Google Shape;9161;g3dea1330d01_0_527"/>
          <p:cNvSpPr/>
          <p:nvPr/>
        </p:nvSpPr>
        <p:spPr>
          <a:xfrm>
            <a:off x="365760" y="274320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49CFAE"/>
          </a:solidFill>
          <a:ln>
            <a:noFill/>
          </a:ln>
        </p:spPr>
        <p:txBody>
          <a:bodyPr spcFirstLastPara="1" wrap="square" lIns="45700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2" name="Google Shape;9162;g3dea1330d01_0_527"/>
          <p:cNvSpPr txBox="1">
            <a:spLocks noGrp="1"/>
          </p:cNvSpPr>
          <p:nvPr>
            <p:ph type="title"/>
          </p:nvPr>
        </p:nvSpPr>
        <p:spPr>
          <a:xfrm>
            <a:off x="5026775" y="506845"/>
            <a:ext cx="6885300" cy="4002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49CEA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63" name="Google Shape;9163;g3dea1330d01_0_527"/>
          <p:cNvSpPr txBox="1"/>
          <p:nvPr/>
        </p:nvSpPr>
        <p:spPr>
          <a:xfrm rot="-5400000">
            <a:off x="-1312207" y="3909149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64" name="Google Shape;9164;g3dea1330d01_0_527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9165" name="Google Shape;9165;g3dea1330d01_0_527"/>
          <p:cNvCxnSpPr/>
          <p:nvPr/>
        </p:nvCxnSpPr>
        <p:spPr>
          <a:xfrm rot="10800000" flipH="1">
            <a:off x="150442" y="2301370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9166" name="Google Shape;9166;g3dea1330d01_0_527"/>
          <p:cNvSpPr txBox="1"/>
          <p:nvPr/>
        </p:nvSpPr>
        <p:spPr>
          <a:xfrm>
            <a:off x="10818712" y="1727269"/>
            <a:ext cx="9969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77%!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67" name="Google Shape;9167;g3dea1330d01_0_527"/>
          <p:cNvSpPr txBox="1"/>
          <p:nvPr/>
        </p:nvSpPr>
        <p:spPr>
          <a:xfrm>
            <a:off x="118757" y="6548312"/>
            <a:ext cx="27432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2026.04.14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2" name="Google Shape;9172;g3d66db3d1b4_0_91"/>
          <p:cNvSpPr txBox="1"/>
          <p:nvPr/>
        </p:nvSpPr>
        <p:spPr>
          <a:xfrm>
            <a:off x="396240" y="160411"/>
            <a:ext cx="79575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Standardized process to stratify and share infant data </a:t>
            </a:r>
            <a:endParaRPr/>
          </a:p>
        </p:txBody>
      </p:sp>
      <p:sp>
        <p:nvSpPr>
          <p:cNvPr id="9173" name="Google Shape;9173;g3d66db3d1b4_0_91"/>
          <p:cNvSpPr txBox="1"/>
          <p:nvPr/>
        </p:nvSpPr>
        <p:spPr>
          <a:xfrm>
            <a:off x="396240" y="5866592"/>
            <a:ext cx="10927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9398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Hospital has a standardized process to stratify and share neonatal data by birthing person's race, ethnicity, and insurance status.</a:t>
            </a:r>
            <a:endParaRPr sz="240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74" name="Google Shape;9174;g3d66db3d1b4_0_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81350" y="942550"/>
            <a:ext cx="11358000" cy="4924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9" name="Google Shape;9179;g3d66db3d1b4_0_97"/>
          <p:cNvSpPr txBox="1"/>
          <p:nvPr/>
        </p:nvSpPr>
        <p:spPr>
          <a:xfrm>
            <a:off x="712599" y="518160"/>
            <a:ext cx="78807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Standardized process to address neonatal disparities</a:t>
            </a:r>
            <a:endParaRPr/>
          </a:p>
        </p:txBody>
      </p:sp>
      <p:sp>
        <p:nvSpPr>
          <p:cNvPr id="9180" name="Google Shape;9180;g3d66db3d1b4_0_97"/>
          <p:cNvSpPr txBox="1"/>
          <p:nvPr/>
        </p:nvSpPr>
        <p:spPr>
          <a:xfrm>
            <a:off x="413364" y="5519524"/>
            <a:ext cx="10927200" cy="12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9398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Hospital has a standardized process to address disparities based on review of neonatal outcomes stratified by birthing person's race, ethnicity, and insurance status.</a:t>
            </a:r>
            <a:endParaRPr sz="240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81" name="Google Shape;9181;g3d66db3d1b4_0_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34801" y="1026293"/>
            <a:ext cx="10985100" cy="4535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6" name="Google Shape;9186;p11"/>
          <p:cNvSpPr/>
          <p:nvPr/>
        </p:nvSpPr>
        <p:spPr>
          <a:xfrm>
            <a:off x="461962" y="957325"/>
            <a:ext cx="2350770" cy="0"/>
          </a:xfrm>
          <a:custGeom>
            <a:avLst/>
            <a:gdLst/>
            <a:ahLst/>
            <a:cxnLst/>
            <a:rect l="l" t="t" r="r" b="b"/>
            <a:pathLst>
              <a:path w="2350770" h="120000" extrusionOk="0">
                <a:moveTo>
                  <a:pt x="0" y="0"/>
                </a:moveTo>
                <a:lnTo>
                  <a:pt x="2350198" y="0"/>
                </a:lnTo>
              </a:path>
            </a:pathLst>
          </a:custGeom>
          <a:noFill/>
          <a:ln w="3175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87" name="Google Shape;9187;p11"/>
          <p:cNvGrpSpPr/>
          <p:nvPr/>
        </p:nvGrpSpPr>
        <p:grpSpPr>
          <a:xfrm>
            <a:off x="0" y="5381625"/>
            <a:ext cx="2809875" cy="752472"/>
            <a:chOff x="0" y="5381625"/>
            <a:chExt cx="2809875" cy="752472"/>
          </a:xfrm>
        </p:grpSpPr>
        <p:pic>
          <p:nvPicPr>
            <p:cNvPr id="9188" name="Google Shape;9188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534025"/>
              <a:ext cx="2809875" cy="6000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89" name="Google Shape;9189;p11"/>
            <p:cNvSpPr/>
            <p:nvPr/>
          </p:nvSpPr>
          <p:spPr>
            <a:xfrm>
              <a:off x="0" y="5381625"/>
              <a:ext cx="2809875" cy="647700"/>
            </a:xfrm>
            <a:custGeom>
              <a:avLst/>
              <a:gdLst/>
              <a:ahLst/>
              <a:cxnLst/>
              <a:rect l="l" t="t" r="r" b="b"/>
              <a:pathLst>
                <a:path w="2809875" h="647700" extrusionOk="0">
                  <a:moveTo>
                    <a:pt x="0" y="0"/>
                  </a:moveTo>
                  <a:lnTo>
                    <a:pt x="0" y="271043"/>
                  </a:lnTo>
                  <a:lnTo>
                    <a:pt x="105708" y="304888"/>
                  </a:lnTo>
                  <a:lnTo>
                    <a:pt x="153014" y="319349"/>
                  </a:lnTo>
                  <a:lnTo>
                    <a:pt x="247674" y="347634"/>
                  </a:lnTo>
                  <a:lnTo>
                    <a:pt x="342438" y="375021"/>
                  </a:lnTo>
                  <a:lnTo>
                    <a:pt x="437354" y="401451"/>
                  </a:lnTo>
                  <a:lnTo>
                    <a:pt x="484883" y="414289"/>
                  </a:lnTo>
                  <a:lnTo>
                    <a:pt x="532469" y="426866"/>
                  </a:lnTo>
                  <a:lnTo>
                    <a:pt x="580116" y="439174"/>
                  </a:lnTo>
                  <a:lnTo>
                    <a:pt x="627831" y="451207"/>
                  </a:lnTo>
                  <a:lnTo>
                    <a:pt x="675620" y="462957"/>
                  </a:lnTo>
                  <a:lnTo>
                    <a:pt x="723488" y="474416"/>
                  </a:lnTo>
                  <a:lnTo>
                    <a:pt x="771442" y="485578"/>
                  </a:lnTo>
                  <a:lnTo>
                    <a:pt x="819487" y="496434"/>
                  </a:lnTo>
                  <a:lnTo>
                    <a:pt x="867630" y="506979"/>
                  </a:lnTo>
                  <a:lnTo>
                    <a:pt x="915876" y="517203"/>
                  </a:lnTo>
                  <a:lnTo>
                    <a:pt x="964232" y="527101"/>
                  </a:lnTo>
                  <a:lnTo>
                    <a:pt x="1012703" y="536665"/>
                  </a:lnTo>
                  <a:lnTo>
                    <a:pt x="1061295" y="545887"/>
                  </a:lnTo>
                  <a:lnTo>
                    <a:pt x="1110015" y="554760"/>
                  </a:lnTo>
                  <a:lnTo>
                    <a:pt x="1158868" y="563277"/>
                  </a:lnTo>
                  <a:lnTo>
                    <a:pt x="1207860" y="571430"/>
                  </a:lnTo>
                  <a:lnTo>
                    <a:pt x="1256997" y="579213"/>
                  </a:lnTo>
                  <a:lnTo>
                    <a:pt x="1306286" y="586617"/>
                  </a:lnTo>
                  <a:lnTo>
                    <a:pt x="1355731" y="593636"/>
                  </a:lnTo>
                  <a:lnTo>
                    <a:pt x="1405340" y="600262"/>
                  </a:lnTo>
                  <a:lnTo>
                    <a:pt x="1455117" y="606488"/>
                  </a:lnTo>
                  <a:lnTo>
                    <a:pt x="1505069" y="612307"/>
                  </a:lnTo>
                  <a:lnTo>
                    <a:pt x="1555202" y="617711"/>
                  </a:lnTo>
                  <a:lnTo>
                    <a:pt x="1605523" y="622693"/>
                  </a:lnTo>
                  <a:lnTo>
                    <a:pt x="1656035" y="627245"/>
                  </a:lnTo>
                  <a:lnTo>
                    <a:pt x="1706747" y="631361"/>
                  </a:lnTo>
                  <a:lnTo>
                    <a:pt x="1757663" y="635033"/>
                  </a:lnTo>
                  <a:lnTo>
                    <a:pt x="1808790" y="638254"/>
                  </a:lnTo>
                  <a:lnTo>
                    <a:pt x="1860134" y="641016"/>
                  </a:lnTo>
                  <a:lnTo>
                    <a:pt x="1911700" y="643312"/>
                  </a:lnTo>
                  <a:lnTo>
                    <a:pt x="1963494" y="645134"/>
                  </a:lnTo>
                  <a:lnTo>
                    <a:pt x="2015524" y="646477"/>
                  </a:lnTo>
                  <a:lnTo>
                    <a:pt x="2067793" y="647331"/>
                  </a:lnTo>
                  <a:lnTo>
                    <a:pt x="2120309" y="647690"/>
                  </a:lnTo>
                  <a:lnTo>
                    <a:pt x="2173077" y="647546"/>
                  </a:lnTo>
                  <a:lnTo>
                    <a:pt x="2226104" y="646893"/>
                  </a:lnTo>
                  <a:lnTo>
                    <a:pt x="2279395" y="645723"/>
                  </a:lnTo>
                  <a:lnTo>
                    <a:pt x="2332956" y="644028"/>
                  </a:lnTo>
                  <a:lnTo>
                    <a:pt x="2386793" y="641801"/>
                  </a:lnTo>
                  <a:lnTo>
                    <a:pt x="2440913" y="639035"/>
                  </a:lnTo>
                  <a:lnTo>
                    <a:pt x="2495320" y="635723"/>
                  </a:lnTo>
                  <a:lnTo>
                    <a:pt x="2550022" y="631857"/>
                  </a:lnTo>
                  <a:lnTo>
                    <a:pt x="2605024" y="627430"/>
                  </a:lnTo>
                  <a:lnTo>
                    <a:pt x="2809875" y="603592"/>
                  </a:lnTo>
                  <a:lnTo>
                    <a:pt x="2809875" y="67056"/>
                  </a:lnTo>
                  <a:lnTo>
                    <a:pt x="2708910" y="96138"/>
                  </a:lnTo>
                  <a:lnTo>
                    <a:pt x="2659612" y="107924"/>
                  </a:lnTo>
                  <a:lnTo>
                    <a:pt x="2610068" y="119161"/>
                  </a:lnTo>
                  <a:lnTo>
                    <a:pt x="2560291" y="129849"/>
                  </a:lnTo>
                  <a:lnTo>
                    <a:pt x="2510297" y="139992"/>
                  </a:lnTo>
                  <a:lnTo>
                    <a:pt x="2460101" y="149589"/>
                  </a:lnTo>
                  <a:lnTo>
                    <a:pt x="2409719" y="158644"/>
                  </a:lnTo>
                  <a:lnTo>
                    <a:pt x="2359165" y="167158"/>
                  </a:lnTo>
                  <a:lnTo>
                    <a:pt x="2308454" y="175131"/>
                  </a:lnTo>
                  <a:lnTo>
                    <a:pt x="2257602" y="182566"/>
                  </a:lnTo>
                  <a:lnTo>
                    <a:pt x="2206624" y="189465"/>
                  </a:lnTo>
                  <a:lnTo>
                    <a:pt x="2155536" y="195829"/>
                  </a:lnTo>
                  <a:lnTo>
                    <a:pt x="2104351" y="201659"/>
                  </a:lnTo>
                  <a:lnTo>
                    <a:pt x="2053086" y="206958"/>
                  </a:lnTo>
                  <a:lnTo>
                    <a:pt x="2001755" y="211726"/>
                  </a:lnTo>
                  <a:lnTo>
                    <a:pt x="1950374" y="215966"/>
                  </a:lnTo>
                  <a:lnTo>
                    <a:pt x="1898958" y="219679"/>
                  </a:lnTo>
                  <a:lnTo>
                    <a:pt x="1847522" y="222866"/>
                  </a:lnTo>
                  <a:lnTo>
                    <a:pt x="1796080" y="225530"/>
                  </a:lnTo>
                  <a:lnTo>
                    <a:pt x="1744650" y="227672"/>
                  </a:lnTo>
                  <a:lnTo>
                    <a:pt x="1693244" y="229293"/>
                  </a:lnTo>
                  <a:lnTo>
                    <a:pt x="1641880" y="230395"/>
                  </a:lnTo>
                  <a:lnTo>
                    <a:pt x="1590571" y="230979"/>
                  </a:lnTo>
                  <a:lnTo>
                    <a:pt x="1539333" y="231048"/>
                  </a:lnTo>
                  <a:lnTo>
                    <a:pt x="1488181" y="230603"/>
                  </a:lnTo>
                  <a:lnTo>
                    <a:pt x="1437130" y="229646"/>
                  </a:lnTo>
                  <a:lnTo>
                    <a:pt x="1386196" y="228177"/>
                  </a:lnTo>
                  <a:lnTo>
                    <a:pt x="1335393" y="226199"/>
                  </a:lnTo>
                  <a:lnTo>
                    <a:pt x="1284737" y="223714"/>
                  </a:lnTo>
                  <a:lnTo>
                    <a:pt x="1234243" y="220722"/>
                  </a:lnTo>
                  <a:lnTo>
                    <a:pt x="1183926" y="217226"/>
                  </a:lnTo>
                  <a:lnTo>
                    <a:pt x="1133801" y="213226"/>
                  </a:lnTo>
                  <a:lnTo>
                    <a:pt x="1083884" y="208726"/>
                  </a:lnTo>
                  <a:lnTo>
                    <a:pt x="1034189" y="203726"/>
                  </a:lnTo>
                  <a:lnTo>
                    <a:pt x="984731" y="198228"/>
                  </a:lnTo>
                  <a:lnTo>
                    <a:pt x="935527" y="192233"/>
                  </a:lnTo>
                  <a:lnTo>
                    <a:pt x="886590" y="185743"/>
                  </a:lnTo>
                  <a:lnTo>
                    <a:pt x="837937" y="178761"/>
                  </a:lnTo>
                  <a:lnTo>
                    <a:pt x="789582" y="171286"/>
                  </a:lnTo>
                  <a:lnTo>
                    <a:pt x="741540" y="163322"/>
                  </a:lnTo>
                  <a:lnTo>
                    <a:pt x="690765" y="154410"/>
                  </a:lnTo>
                  <a:lnTo>
                    <a:pt x="639942" y="145124"/>
                  </a:lnTo>
                  <a:lnTo>
                    <a:pt x="589071" y="135476"/>
                  </a:lnTo>
                  <a:lnTo>
                    <a:pt x="538153" y="125476"/>
                  </a:lnTo>
                  <a:lnTo>
                    <a:pt x="487191" y="115136"/>
                  </a:lnTo>
                  <a:lnTo>
                    <a:pt x="436187" y="104469"/>
                  </a:lnTo>
                  <a:lnTo>
                    <a:pt x="385140" y="93484"/>
                  </a:lnTo>
                  <a:lnTo>
                    <a:pt x="334054" y="82195"/>
                  </a:lnTo>
                  <a:lnTo>
                    <a:pt x="282930" y="70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190" name="Google Shape;9190;p1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14350" y="4381500"/>
            <a:ext cx="2028825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9191" name="Google Shape;9191;p11"/>
          <p:cNvSpPr txBox="1"/>
          <p:nvPr/>
        </p:nvSpPr>
        <p:spPr>
          <a:xfrm>
            <a:off x="121602" y="1860930"/>
            <a:ext cx="2559685" cy="12426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600" rIns="0" bIns="0" anchor="t" anchorCtr="0">
            <a:spAutoFit/>
          </a:bodyPr>
          <a:lstStyle/>
          <a:p>
            <a:pPr marL="255270" marR="5080" lvl="0" indent="-243204" algn="l" rtl="0">
              <a:lnSpc>
                <a:spcPct val="10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50"/>
              <a:buFont typeface="Arial"/>
              <a:buNone/>
            </a:pPr>
            <a:r>
              <a:rPr lang="en-US" sz="39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Key Driver Diagram</a:t>
            </a:r>
            <a:endParaRPr sz="39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92" name="Google Shape;9192;p11"/>
          <p:cNvSpPr txBox="1"/>
          <p:nvPr/>
        </p:nvSpPr>
        <p:spPr>
          <a:xfrm>
            <a:off x="11940158" y="6119177"/>
            <a:ext cx="177800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Calibri"/>
                <a:ea typeface="Calibri"/>
                <a:cs typeface="Calibri"/>
                <a:sym typeface="Calibri"/>
              </a:rPr>
              <a:t>11</a:t>
            </a: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3" name="Google Shape;9193;p11"/>
          <p:cNvSpPr txBox="1"/>
          <p:nvPr/>
        </p:nvSpPr>
        <p:spPr>
          <a:xfrm>
            <a:off x="78739" y="6483350"/>
            <a:ext cx="262318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194" name="Google Shape;9194;p11"/>
          <p:cNvGrpSpPr/>
          <p:nvPr/>
        </p:nvGrpSpPr>
        <p:grpSpPr>
          <a:xfrm>
            <a:off x="2805176" y="652526"/>
            <a:ext cx="9201150" cy="5895911"/>
            <a:chOff x="2805176" y="652526"/>
            <a:chExt cx="9201150" cy="5895911"/>
          </a:xfrm>
        </p:grpSpPr>
        <p:sp>
          <p:nvSpPr>
            <p:cNvPr id="9195" name="Google Shape;9195;p11"/>
            <p:cNvSpPr/>
            <p:nvPr/>
          </p:nvSpPr>
          <p:spPr>
            <a:xfrm>
              <a:off x="2862326" y="5662612"/>
              <a:ext cx="9144000" cy="885825"/>
            </a:xfrm>
            <a:custGeom>
              <a:avLst/>
              <a:gdLst/>
              <a:ahLst/>
              <a:cxnLst/>
              <a:rect l="l" t="t" r="r" b="b"/>
              <a:pathLst>
                <a:path w="9144000" h="885825" extrusionOk="0">
                  <a:moveTo>
                    <a:pt x="9144000" y="0"/>
                  </a:moveTo>
                  <a:lnTo>
                    <a:pt x="0" y="0"/>
                  </a:lnTo>
                  <a:lnTo>
                    <a:pt x="0" y="885825"/>
                  </a:lnTo>
                  <a:lnTo>
                    <a:pt x="9144000" y="885825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6" name="Google Shape;9196;p11"/>
            <p:cNvSpPr/>
            <p:nvPr/>
          </p:nvSpPr>
          <p:spPr>
            <a:xfrm>
              <a:off x="2805176" y="652526"/>
              <a:ext cx="1924050" cy="4762500"/>
            </a:xfrm>
            <a:custGeom>
              <a:avLst/>
              <a:gdLst/>
              <a:ahLst/>
              <a:cxnLst/>
              <a:rect l="l" t="t" r="r" b="b"/>
              <a:pathLst>
                <a:path w="1924050" h="4762500" extrusionOk="0">
                  <a:moveTo>
                    <a:pt x="0" y="320675"/>
                  </a:moveTo>
                  <a:lnTo>
                    <a:pt x="3475" y="273274"/>
                  </a:lnTo>
                  <a:lnTo>
                    <a:pt x="13572" y="228037"/>
                  </a:lnTo>
                  <a:lnTo>
                    <a:pt x="29794" y="185460"/>
                  </a:lnTo>
                  <a:lnTo>
                    <a:pt x="51647" y="146037"/>
                  </a:lnTo>
                  <a:lnTo>
                    <a:pt x="78635" y="110263"/>
                  </a:lnTo>
                  <a:lnTo>
                    <a:pt x="110263" y="78635"/>
                  </a:lnTo>
                  <a:lnTo>
                    <a:pt x="146037" y="51647"/>
                  </a:lnTo>
                  <a:lnTo>
                    <a:pt x="185460" y="29794"/>
                  </a:lnTo>
                  <a:lnTo>
                    <a:pt x="228037" y="13572"/>
                  </a:lnTo>
                  <a:lnTo>
                    <a:pt x="273274" y="3475"/>
                  </a:lnTo>
                  <a:lnTo>
                    <a:pt x="320675" y="0"/>
                  </a:lnTo>
                  <a:lnTo>
                    <a:pt x="1603248" y="0"/>
                  </a:lnTo>
                  <a:lnTo>
                    <a:pt x="1650651" y="3475"/>
                  </a:lnTo>
                  <a:lnTo>
                    <a:pt x="1695896" y="13572"/>
                  </a:lnTo>
                  <a:lnTo>
                    <a:pt x="1738486" y="29794"/>
                  </a:lnTo>
                  <a:lnTo>
                    <a:pt x="1777924" y="51647"/>
                  </a:lnTo>
                  <a:lnTo>
                    <a:pt x="1813714" y="78635"/>
                  </a:lnTo>
                  <a:lnTo>
                    <a:pt x="1845359" y="110263"/>
                  </a:lnTo>
                  <a:lnTo>
                    <a:pt x="1872364" y="146037"/>
                  </a:lnTo>
                  <a:lnTo>
                    <a:pt x="1894232" y="185460"/>
                  </a:lnTo>
                  <a:lnTo>
                    <a:pt x="1910466" y="228037"/>
                  </a:lnTo>
                  <a:lnTo>
                    <a:pt x="1920571" y="273274"/>
                  </a:lnTo>
                  <a:lnTo>
                    <a:pt x="1924050" y="320675"/>
                  </a:lnTo>
                  <a:lnTo>
                    <a:pt x="1924050" y="4441698"/>
                  </a:lnTo>
                  <a:lnTo>
                    <a:pt x="1920571" y="4489101"/>
                  </a:lnTo>
                  <a:lnTo>
                    <a:pt x="1910466" y="4534346"/>
                  </a:lnTo>
                  <a:lnTo>
                    <a:pt x="1894232" y="4576936"/>
                  </a:lnTo>
                  <a:lnTo>
                    <a:pt x="1872364" y="4616374"/>
                  </a:lnTo>
                  <a:lnTo>
                    <a:pt x="1845359" y="4652164"/>
                  </a:lnTo>
                  <a:lnTo>
                    <a:pt x="1813714" y="4683809"/>
                  </a:lnTo>
                  <a:lnTo>
                    <a:pt x="1777924" y="4710814"/>
                  </a:lnTo>
                  <a:lnTo>
                    <a:pt x="1738486" y="4732682"/>
                  </a:lnTo>
                  <a:lnTo>
                    <a:pt x="1695896" y="4748916"/>
                  </a:lnTo>
                  <a:lnTo>
                    <a:pt x="1650651" y="4759021"/>
                  </a:lnTo>
                  <a:lnTo>
                    <a:pt x="1603248" y="4762500"/>
                  </a:lnTo>
                  <a:lnTo>
                    <a:pt x="320675" y="4762500"/>
                  </a:lnTo>
                  <a:lnTo>
                    <a:pt x="273274" y="4759021"/>
                  </a:lnTo>
                  <a:lnTo>
                    <a:pt x="228037" y="4748916"/>
                  </a:lnTo>
                  <a:lnTo>
                    <a:pt x="185460" y="4732682"/>
                  </a:lnTo>
                  <a:lnTo>
                    <a:pt x="146037" y="4710814"/>
                  </a:lnTo>
                  <a:lnTo>
                    <a:pt x="110263" y="4683809"/>
                  </a:lnTo>
                  <a:lnTo>
                    <a:pt x="78635" y="4652164"/>
                  </a:lnTo>
                  <a:lnTo>
                    <a:pt x="51647" y="4616374"/>
                  </a:lnTo>
                  <a:lnTo>
                    <a:pt x="29794" y="4576936"/>
                  </a:lnTo>
                  <a:lnTo>
                    <a:pt x="13572" y="4534346"/>
                  </a:lnTo>
                  <a:lnTo>
                    <a:pt x="3475" y="4489101"/>
                  </a:lnTo>
                  <a:lnTo>
                    <a:pt x="0" y="4441698"/>
                  </a:lnTo>
                  <a:lnTo>
                    <a:pt x="0" y="320675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97" name="Google Shape;9197;p11"/>
          <p:cNvSpPr txBox="1"/>
          <p:nvPr/>
        </p:nvSpPr>
        <p:spPr>
          <a:xfrm>
            <a:off x="2979166" y="720978"/>
            <a:ext cx="1062355" cy="4832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By December 2025: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8" name="Google Shape;9198;p11"/>
          <p:cNvSpPr txBox="1"/>
          <p:nvPr/>
        </p:nvSpPr>
        <p:spPr>
          <a:xfrm>
            <a:off x="2979166" y="1407795"/>
            <a:ext cx="1517015" cy="2314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1. Greater than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2700" marR="42290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70% of Illinois birthing and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2700" marR="5080" lvl="0" indent="0" algn="l" rtl="0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children’s hospitals will address disparities and promote neonatal equity by actively participating in the ESSI initiative.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99" name="Google Shape;9199;p11"/>
          <p:cNvSpPr txBox="1"/>
          <p:nvPr/>
        </p:nvSpPr>
        <p:spPr>
          <a:xfrm>
            <a:off x="2979166" y="3925823"/>
            <a:ext cx="1529080" cy="13989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0" name="Google Shape;9200;p11"/>
          <p:cNvSpPr txBox="1">
            <a:spLocks noGrp="1"/>
          </p:cNvSpPr>
          <p:nvPr>
            <p:ph type="title"/>
          </p:nvPr>
        </p:nvSpPr>
        <p:spPr>
          <a:xfrm>
            <a:off x="3329304" y="296862"/>
            <a:ext cx="58102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800"/>
              <a:t>Aims</a:t>
            </a:r>
            <a:endParaRPr sz="1800"/>
          </a:p>
        </p:txBody>
      </p:sp>
      <p:sp>
        <p:nvSpPr>
          <p:cNvPr id="9201" name="Google Shape;9201;p11"/>
          <p:cNvSpPr txBox="1"/>
          <p:nvPr/>
        </p:nvSpPr>
        <p:spPr>
          <a:xfrm>
            <a:off x="4800346" y="300037"/>
            <a:ext cx="1723389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2" name="Google Shape;9202;p11"/>
          <p:cNvSpPr/>
          <p:nvPr/>
        </p:nvSpPr>
        <p:spPr>
          <a:xfrm>
            <a:off x="4786376" y="804926"/>
            <a:ext cx="1666875" cy="695325"/>
          </a:xfrm>
          <a:custGeom>
            <a:avLst/>
            <a:gdLst/>
            <a:ahLst/>
            <a:cxnLst/>
            <a:rect l="l" t="t" r="r" b="b"/>
            <a:pathLst>
              <a:path w="1666875" h="695325" extrusionOk="0">
                <a:moveTo>
                  <a:pt x="0" y="115824"/>
                </a:moveTo>
                <a:lnTo>
                  <a:pt x="9096" y="70723"/>
                </a:lnTo>
                <a:lnTo>
                  <a:pt x="33909" y="33909"/>
                </a:lnTo>
                <a:lnTo>
                  <a:pt x="70723" y="9096"/>
                </a:lnTo>
                <a:lnTo>
                  <a:pt x="115824" y="0"/>
                </a:lnTo>
                <a:lnTo>
                  <a:pt x="1550924" y="0"/>
                </a:lnTo>
                <a:lnTo>
                  <a:pt x="1596044" y="9096"/>
                </a:lnTo>
                <a:lnTo>
                  <a:pt x="1632902" y="33909"/>
                </a:lnTo>
                <a:lnTo>
                  <a:pt x="1657758" y="70723"/>
                </a:lnTo>
                <a:lnTo>
                  <a:pt x="1666875" y="115824"/>
                </a:lnTo>
                <a:lnTo>
                  <a:pt x="1666875" y="579374"/>
                </a:lnTo>
                <a:lnTo>
                  <a:pt x="1657758" y="624494"/>
                </a:lnTo>
                <a:lnTo>
                  <a:pt x="1632902" y="661352"/>
                </a:lnTo>
                <a:lnTo>
                  <a:pt x="1596044" y="686208"/>
                </a:lnTo>
                <a:lnTo>
                  <a:pt x="1550924" y="695325"/>
                </a:lnTo>
                <a:lnTo>
                  <a:pt x="115824" y="695325"/>
                </a:lnTo>
                <a:lnTo>
                  <a:pt x="70723" y="686208"/>
                </a:lnTo>
                <a:lnTo>
                  <a:pt x="33909" y="661352"/>
                </a:lnTo>
                <a:lnTo>
                  <a:pt x="9096" y="624494"/>
                </a:lnTo>
                <a:lnTo>
                  <a:pt x="0" y="579374"/>
                </a:lnTo>
                <a:lnTo>
                  <a:pt x="0" y="11582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3" name="Google Shape;9203;p11"/>
          <p:cNvSpPr txBox="1"/>
          <p:nvPr/>
        </p:nvSpPr>
        <p:spPr>
          <a:xfrm>
            <a:off x="5061203" y="763206"/>
            <a:ext cx="1120140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95250" algn="just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4" name="Google Shape;9204;p11"/>
          <p:cNvSpPr/>
          <p:nvPr/>
        </p:nvSpPr>
        <p:spPr>
          <a:xfrm>
            <a:off x="4786376" y="1786001"/>
            <a:ext cx="1666875" cy="590550"/>
          </a:xfrm>
          <a:custGeom>
            <a:avLst/>
            <a:gdLst/>
            <a:ahLst/>
            <a:cxnLst/>
            <a:rect l="l" t="t" r="r" b="b"/>
            <a:pathLst>
              <a:path w="166687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68323" y="0"/>
                </a:lnTo>
                <a:lnTo>
                  <a:pt x="1606706" y="7717"/>
                </a:lnTo>
                <a:lnTo>
                  <a:pt x="1638030" y="28781"/>
                </a:lnTo>
                <a:lnTo>
                  <a:pt x="1659137" y="60061"/>
                </a:lnTo>
                <a:lnTo>
                  <a:pt x="1666875" y="98425"/>
                </a:lnTo>
                <a:lnTo>
                  <a:pt x="1666875" y="491998"/>
                </a:lnTo>
                <a:lnTo>
                  <a:pt x="1659137" y="530381"/>
                </a:lnTo>
                <a:lnTo>
                  <a:pt x="1638030" y="561705"/>
                </a:lnTo>
                <a:lnTo>
                  <a:pt x="1606706" y="582812"/>
                </a:lnTo>
                <a:lnTo>
                  <a:pt x="1568323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5" name="Google Shape;9205;p11"/>
          <p:cNvSpPr txBox="1"/>
          <p:nvPr/>
        </p:nvSpPr>
        <p:spPr>
          <a:xfrm>
            <a:off x="4936490" y="1810765"/>
            <a:ext cx="1365885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800" rIns="0" bIns="0" anchor="t" anchorCtr="0">
            <a:spAutoFit/>
          </a:bodyPr>
          <a:lstStyle/>
          <a:p>
            <a:pPr marL="149225" marR="5080" lvl="0" indent="-13652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6" name="Google Shape;9206;p11"/>
          <p:cNvSpPr/>
          <p:nvPr/>
        </p:nvSpPr>
        <p:spPr>
          <a:xfrm>
            <a:off x="4795901" y="2719451"/>
            <a:ext cx="1676400" cy="790575"/>
          </a:xfrm>
          <a:custGeom>
            <a:avLst/>
            <a:gdLst/>
            <a:ahLst/>
            <a:cxnLst/>
            <a:rect l="l" t="t" r="r" b="b"/>
            <a:pathLst>
              <a:path w="167640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1544574" y="0"/>
                </a:lnTo>
                <a:lnTo>
                  <a:pt x="1586227" y="6710"/>
                </a:lnTo>
                <a:lnTo>
                  <a:pt x="1622413" y="25400"/>
                </a:lnTo>
                <a:lnTo>
                  <a:pt x="1650955" y="53903"/>
                </a:lnTo>
                <a:lnTo>
                  <a:pt x="1669676" y="90058"/>
                </a:lnTo>
                <a:lnTo>
                  <a:pt x="1676400" y="131699"/>
                </a:lnTo>
                <a:lnTo>
                  <a:pt x="1676400" y="658749"/>
                </a:lnTo>
                <a:lnTo>
                  <a:pt x="1669676" y="700402"/>
                </a:lnTo>
                <a:lnTo>
                  <a:pt x="1650955" y="736588"/>
                </a:lnTo>
                <a:lnTo>
                  <a:pt x="1622413" y="765130"/>
                </a:lnTo>
                <a:lnTo>
                  <a:pt x="1586227" y="783851"/>
                </a:lnTo>
                <a:lnTo>
                  <a:pt x="154457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400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7" name="Google Shape;9207;p11"/>
          <p:cNvSpPr txBox="1"/>
          <p:nvPr/>
        </p:nvSpPr>
        <p:spPr>
          <a:xfrm>
            <a:off x="5001259" y="2723197"/>
            <a:ext cx="1257935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4445" algn="ctr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8" name="Google Shape;9208;p11"/>
          <p:cNvSpPr/>
          <p:nvPr/>
        </p:nvSpPr>
        <p:spPr>
          <a:xfrm>
            <a:off x="4795901" y="3776726"/>
            <a:ext cx="1676400" cy="676275"/>
          </a:xfrm>
          <a:custGeom>
            <a:avLst/>
            <a:gdLst/>
            <a:ahLst/>
            <a:cxnLst/>
            <a:rect l="l" t="t" r="r" b="b"/>
            <a:pathLst>
              <a:path w="1676400" h="676275" extrusionOk="0">
                <a:moveTo>
                  <a:pt x="0" y="112649"/>
                </a:moveTo>
                <a:lnTo>
                  <a:pt x="8850" y="68794"/>
                </a:lnTo>
                <a:lnTo>
                  <a:pt x="32988" y="32988"/>
                </a:lnTo>
                <a:lnTo>
                  <a:pt x="68794" y="8850"/>
                </a:lnTo>
                <a:lnTo>
                  <a:pt x="112649" y="0"/>
                </a:lnTo>
                <a:lnTo>
                  <a:pt x="1563624" y="0"/>
                </a:lnTo>
                <a:lnTo>
                  <a:pt x="1607498" y="8850"/>
                </a:lnTo>
                <a:lnTo>
                  <a:pt x="1643348" y="32988"/>
                </a:lnTo>
                <a:lnTo>
                  <a:pt x="1667529" y="68794"/>
                </a:lnTo>
                <a:lnTo>
                  <a:pt x="1676400" y="112649"/>
                </a:lnTo>
                <a:lnTo>
                  <a:pt x="1676400" y="563499"/>
                </a:lnTo>
                <a:lnTo>
                  <a:pt x="1667529" y="607373"/>
                </a:lnTo>
                <a:lnTo>
                  <a:pt x="1643348" y="643223"/>
                </a:lnTo>
                <a:lnTo>
                  <a:pt x="1607498" y="667404"/>
                </a:lnTo>
                <a:lnTo>
                  <a:pt x="1563624" y="676275"/>
                </a:lnTo>
                <a:lnTo>
                  <a:pt x="112649" y="676275"/>
                </a:lnTo>
                <a:lnTo>
                  <a:pt x="68794" y="667404"/>
                </a:lnTo>
                <a:lnTo>
                  <a:pt x="32988" y="643223"/>
                </a:lnTo>
                <a:lnTo>
                  <a:pt x="8850" y="607373"/>
                </a:lnTo>
                <a:lnTo>
                  <a:pt x="0" y="563499"/>
                </a:lnTo>
                <a:lnTo>
                  <a:pt x="0" y="11264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09" name="Google Shape;9209;p11"/>
          <p:cNvSpPr txBox="1"/>
          <p:nvPr/>
        </p:nvSpPr>
        <p:spPr>
          <a:xfrm>
            <a:off x="5098796" y="3851338"/>
            <a:ext cx="106553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12700" marR="5080" lvl="0" indent="1587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Community Partnerships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0" name="Google Shape;9210;p11"/>
          <p:cNvSpPr/>
          <p:nvPr/>
        </p:nvSpPr>
        <p:spPr>
          <a:xfrm>
            <a:off x="4795901" y="4700651"/>
            <a:ext cx="1695450" cy="590550"/>
          </a:xfrm>
          <a:custGeom>
            <a:avLst/>
            <a:gdLst/>
            <a:ahLst/>
            <a:cxnLst/>
            <a:rect l="l" t="t" r="r" b="b"/>
            <a:pathLst>
              <a:path w="1695450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96898" y="0"/>
                </a:lnTo>
                <a:lnTo>
                  <a:pt x="1635281" y="7717"/>
                </a:lnTo>
                <a:lnTo>
                  <a:pt x="1666605" y="28781"/>
                </a:lnTo>
                <a:lnTo>
                  <a:pt x="1687712" y="60061"/>
                </a:lnTo>
                <a:lnTo>
                  <a:pt x="1695450" y="98425"/>
                </a:lnTo>
                <a:lnTo>
                  <a:pt x="1695450" y="491998"/>
                </a:lnTo>
                <a:lnTo>
                  <a:pt x="1687712" y="530381"/>
                </a:lnTo>
                <a:lnTo>
                  <a:pt x="1666605" y="561705"/>
                </a:lnTo>
                <a:lnTo>
                  <a:pt x="1635281" y="582812"/>
                </a:lnTo>
                <a:lnTo>
                  <a:pt x="1596898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1" name="Google Shape;9211;p11"/>
          <p:cNvSpPr txBox="1"/>
          <p:nvPr/>
        </p:nvSpPr>
        <p:spPr>
          <a:xfrm>
            <a:off x="4962525" y="4733353"/>
            <a:ext cx="136398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258445" marR="5080" lvl="0" indent="-246379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2" name="Google Shape;9212;p11"/>
          <p:cNvSpPr/>
          <p:nvPr/>
        </p:nvSpPr>
        <p:spPr>
          <a:xfrm>
            <a:off x="6548501" y="862075"/>
            <a:ext cx="5534025" cy="590550"/>
          </a:xfrm>
          <a:custGeom>
            <a:avLst/>
            <a:gdLst/>
            <a:ahLst/>
            <a:cxnLst/>
            <a:rect l="l" t="t" r="r" b="b"/>
            <a:pathLst>
              <a:path w="553402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5435600" y="0"/>
                </a:lnTo>
                <a:lnTo>
                  <a:pt x="5473910" y="7717"/>
                </a:lnTo>
                <a:lnTo>
                  <a:pt x="5505196" y="28781"/>
                </a:lnTo>
                <a:lnTo>
                  <a:pt x="5526289" y="60061"/>
                </a:lnTo>
                <a:lnTo>
                  <a:pt x="5534025" y="98425"/>
                </a:lnTo>
                <a:lnTo>
                  <a:pt x="5534025" y="491998"/>
                </a:lnTo>
                <a:lnTo>
                  <a:pt x="5526289" y="530381"/>
                </a:lnTo>
                <a:lnTo>
                  <a:pt x="5505195" y="561705"/>
                </a:lnTo>
                <a:lnTo>
                  <a:pt x="5473910" y="582812"/>
                </a:lnTo>
                <a:lnTo>
                  <a:pt x="5435600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3" name="Google Shape;9213;p11"/>
          <p:cNvSpPr txBox="1"/>
          <p:nvPr/>
        </p:nvSpPr>
        <p:spPr>
          <a:xfrm>
            <a:off x="6656069" y="918781"/>
            <a:ext cx="4769485" cy="4533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4" name="Google Shape;9214;p11"/>
          <p:cNvSpPr txBox="1"/>
          <p:nvPr/>
        </p:nvSpPr>
        <p:spPr>
          <a:xfrm>
            <a:off x="8057515" y="298132"/>
            <a:ext cx="205168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5" name="Google Shape;9215;p11"/>
          <p:cNvSpPr/>
          <p:nvPr/>
        </p:nvSpPr>
        <p:spPr>
          <a:xfrm>
            <a:off x="6605651" y="1719326"/>
            <a:ext cx="5486400" cy="733425"/>
          </a:xfrm>
          <a:custGeom>
            <a:avLst/>
            <a:gdLst/>
            <a:ahLst/>
            <a:cxnLst/>
            <a:rect l="l" t="t" r="r" b="b"/>
            <a:pathLst>
              <a:path w="5486400" h="733425" extrusionOk="0">
                <a:moveTo>
                  <a:pt x="0" y="122174"/>
                </a:moveTo>
                <a:lnTo>
                  <a:pt x="9588" y="74580"/>
                </a:lnTo>
                <a:lnTo>
                  <a:pt x="35750" y="35750"/>
                </a:lnTo>
                <a:lnTo>
                  <a:pt x="74580" y="9588"/>
                </a:lnTo>
                <a:lnTo>
                  <a:pt x="122174" y="0"/>
                </a:lnTo>
                <a:lnTo>
                  <a:pt x="5364099" y="0"/>
                </a:lnTo>
                <a:lnTo>
                  <a:pt x="5411712" y="9588"/>
                </a:lnTo>
                <a:lnTo>
                  <a:pt x="5450586" y="35750"/>
                </a:lnTo>
                <a:lnTo>
                  <a:pt x="5476791" y="74580"/>
                </a:lnTo>
                <a:lnTo>
                  <a:pt x="5486400" y="122174"/>
                </a:lnTo>
                <a:lnTo>
                  <a:pt x="5486400" y="611124"/>
                </a:lnTo>
                <a:lnTo>
                  <a:pt x="5476791" y="658737"/>
                </a:lnTo>
                <a:lnTo>
                  <a:pt x="5450586" y="697611"/>
                </a:lnTo>
                <a:lnTo>
                  <a:pt x="5411712" y="723816"/>
                </a:lnTo>
                <a:lnTo>
                  <a:pt x="5364099" y="733425"/>
                </a:lnTo>
                <a:lnTo>
                  <a:pt x="122174" y="733425"/>
                </a:lnTo>
                <a:lnTo>
                  <a:pt x="74580" y="723816"/>
                </a:lnTo>
                <a:lnTo>
                  <a:pt x="35750" y="697611"/>
                </a:lnTo>
                <a:lnTo>
                  <a:pt x="9588" y="658737"/>
                </a:lnTo>
                <a:lnTo>
                  <a:pt x="0" y="611124"/>
                </a:lnTo>
                <a:lnTo>
                  <a:pt x="0" y="12217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6" name="Google Shape;9216;p11"/>
          <p:cNvSpPr txBox="1"/>
          <p:nvPr/>
        </p:nvSpPr>
        <p:spPr>
          <a:xfrm>
            <a:off x="6722491" y="1730692"/>
            <a:ext cx="2915285" cy="2432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7" name="Google Shape;9217;p11"/>
          <p:cNvSpPr txBox="1"/>
          <p:nvPr/>
        </p:nvSpPr>
        <p:spPr>
          <a:xfrm>
            <a:off x="6722491" y="1950148"/>
            <a:ext cx="3711575" cy="528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8" name="Google Shape;9218;p11"/>
          <p:cNvSpPr/>
          <p:nvPr/>
        </p:nvSpPr>
        <p:spPr>
          <a:xfrm>
            <a:off x="6615176" y="2709926"/>
            <a:ext cx="5577205" cy="790575"/>
          </a:xfrm>
          <a:custGeom>
            <a:avLst/>
            <a:gdLst/>
            <a:ahLst/>
            <a:cxnLst/>
            <a:rect l="l" t="t" r="r" b="b"/>
            <a:pathLst>
              <a:path w="5577205" h="790575" extrusionOk="0">
                <a:moveTo>
                  <a:pt x="5576824" y="754070"/>
                </a:moveTo>
                <a:lnTo>
                  <a:pt x="5565763" y="765130"/>
                </a:lnTo>
                <a:lnTo>
                  <a:pt x="5529577" y="783851"/>
                </a:lnTo>
                <a:lnTo>
                  <a:pt x="54879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487924" y="0"/>
                </a:lnTo>
                <a:lnTo>
                  <a:pt x="5529577" y="6710"/>
                </a:lnTo>
                <a:lnTo>
                  <a:pt x="5565763" y="25400"/>
                </a:lnTo>
                <a:lnTo>
                  <a:pt x="5576824" y="36445"/>
                </a:lnTo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19" name="Google Shape;9219;p11"/>
          <p:cNvSpPr txBox="1"/>
          <p:nvPr/>
        </p:nvSpPr>
        <p:spPr>
          <a:xfrm>
            <a:off x="6734556" y="2754629"/>
            <a:ext cx="5252085" cy="744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45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 Screening and Resource Linkage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0" name="Google Shape;9220;p11"/>
          <p:cNvSpPr/>
          <p:nvPr/>
        </p:nvSpPr>
        <p:spPr>
          <a:xfrm>
            <a:off x="6626923" y="4628455"/>
            <a:ext cx="5467350" cy="790575"/>
          </a:xfrm>
          <a:custGeom>
            <a:avLst/>
            <a:gdLst/>
            <a:ahLst/>
            <a:cxnLst/>
            <a:rect l="l" t="t" r="r" b="b"/>
            <a:pathLst>
              <a:path w="546735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21" name="Google Shape;9221;p11"/>
          <p:cNvSpPr txBox="1"/>
          <p:nvPr/>
        </p:nvSpPr>
        <p:spPr>
          <a:xfrm>
            <a:off x="6728841" y="3723322"/>
            <a:ext cx="4193540" cy="782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 sz="14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2" name="Google Shape;9222;p11"/>
          <p:cNvSpPr txBox="1"/>
          <p:nvPr/>
        </p:nvSpPr>
        <p:spPr>
          <a:xfrm>
            <a:off x="6794030" y="4620452"/>
            <a:ext cx="4242300" cy="782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400" b="0" i="0" u="none" strike="noStrike" cap="non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23" name="Google Shape;9223;p11"/>
          <p:cNvGrpSpPr/>
          <p:nvPr/>
        </p:nvGrpSpPr>
        <p:grpSpPr>
          <a:xfrm>
            <a:off x="2986151" y="5815012"/>
            <a:ext cx="1057275" cy="600075"/>
            <a:chOff x="2986151" y="5815012"/>
            <a:chExt cx="1057275" cy="600075"/>
          </a:xfrm>
        </p:grpSpPr>
        <p:sp>
          <p:nvSpPr>
            <p:cNvPr id="9224" name="Google Shape;9224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957199" y="0"/>
                  </a:moveTo>
                  <a:lnTo>
                    <a:pt x="99949" y="0"/>
                  </a:lnTo>
                  <a:lnTo>
                    <a:pt x="61025" y="7859"/>
                  </a:lnTo>
                  <a:lnTo>
                    <a:pt x="29257" y="29294"/>
                  </a:lnTo>
                  <a:lnTo>
                    <a:pt x="7848" y="61084"/>
                  </a:lnTo>
                  <a:lnTo>
                    <a:pt x="0" y="100012"/>
                  </a:lnTo>
                  <a:lnTo>
                    <a:pt x="0" y="500062"/>
                  </a:lnTo>
                  <a:lnTo>
                    <a:pt x="7848" y="538990"/>
                  </a:lnTo>
                  <a:lnTo>
                    <a:pt x="29257" y="570780"/>
                  </a:lnTo>
                  <a:lnTo>
                    <a:pt x="61025" y="592215"/>
                  </a:lnTo>
                  <a:lnTo>
                    <a:pt x="99949" y="600075"/>
                  </a:lnTo>
                  <a:lnTo>
                    <a:pt x="957199" y="600075"/>
                  </a:lnTo>
                  <a:lnTo>
                    <a:pt x="996142" y="592215"/>
                  </a:lnTo>
                  <a:lnTo>
                    <a:pt x="1027953" y="570780"/>
                  </a:lnTo>
                  <a:lnTo>
                    <a:pt x="1049406" y="538990"/>
                  </a:lnTo>
                  <a:lnTo>
                    <a:pt x="1057275" y="500062"/>
                  </a:lnTo>
                  <a:lnTo>
                    <a:pt x="1057275" y="100012"/>
                  </a:lnTo>
                  <a:lnTo>
                    <a:pt x="1049406" y="61084"/>
                  </a:lnTo>
                  <a:lnTo>
                    <a:pt x="1027953" y="29294"/>
                  </a:lnTo>
                  <a:lnTo>
                    <a:pt x="996142" y="7859"/>
                  </a:lnTo>
                  <a:lnTo>
                    <a:pt x="9571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5" name="Google Shape;9225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0" y="100012"/>
                  </a:moveTo>
                  <a:lnTo>
                    <a:pt x="7848" y="61084"/>
                  </a:lnTo>
                  <a:lnTo>
                    <a:pt x="29257" y="29294"/>
                  </a:lnTo>
                  <a:lnTo>
                    <a:pt x="61025" y="7859"/>
                  </a:lnTo>
                  <a:lnTo>
                    <a:pt x="99949" y="0"/>
                  </a:lnTo>
                  <a:lnTo>
                    <a:pt x="957199" y="0"/>
                  </a:lnTo>
                  <a:lnTo>
                    <a:pt x="996142" y="7859"/>
                  </a:lnTo>
                  <a:lnTo>
                    <a:pt x="1027953" y="29294"/>
                  </a:lnTo>
                  <a:lnTo>
                    <a:pt x="1049406" y="61084"/>
                  </a:lnTo>
                  <a:lnTo>
                    <a:pt x="1057275" y="100012"/>
                  </a:lnTo>
                  <a:lnTo>
                    <a:pt x="1057275" y="500062"/>
                  </a:lnTo>
                  <a:lnTo>
                    <a:pt x="1049406" y="538990"/>
                  </a:lnTo>
                  <a:lnTo>
                    <a:pt x="1027953" y="570780"/>
                  </a:lnTo>
                  <a:lnTo>
                    <a:pt x="996142" y="592215"/>
                  </a:lnTo>
                  <a:lnTo>
                    <a:pt x="957199" y="600075"/>
                  </a:lnTo>
                  <a:lnTo>
                    <a:pt x="99949" y="600075"/>
                  </a:lnTo>
                  <a:lnTo>
                    <a:pt x="61025" y="592215"/>
                  </a:lnTo>
                  <a:lnTo>
                    <a:pt x="29257" y="570780"/>
                  </a:lnTo>
                  <a:lnTo>
                    <a:pt x="7848" y="538990"/>
                  </a:lnTo>
                  <a:lnTo>
                    <a:pt x="0" y="500062"/>
                  </a:lnTo>
                  <a:lnTo>
                    <a:pt x="0" y="100012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26" name="Google Shape;9226;p11"/>
          <p:cNvSpPr txBox="1"/>
          <p:nvPr/>
        </p:nvSpPr>
        <p:spPr>
          <a:xfrm>
            <a:off x="3213735" y="5872162"/>
            <a:ext cx="59372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ESSI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Bundle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227" name="Google Shape;9227;p11"/>
          <p:cNvGrpSpPr/>
          <p:nvPr/>
        </p:nvGrpSpPr>
        <p:grpSpPr>
          <a:xfrm>
            <a:off x="4195826" y="5510276"/>
            <a:ext cx="7905750" cy="1209675"/>
            <a:chOff x="4195826" y="5510276"/>
            <a:chExt cx="7905750" cy="1209675"/>
          </a:xfrm>
        </p:grpSpPr>
        <p:sp>
          <p:nvSpPr>
            <p:cNvPr id="9228" name="Google Shape;9228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7704074" y="0"/>
                  </a:moveTo>
                  <a:lnTo>
                    <a:pt x="201549" y="0"/>
                  </a:lnTo>
                  <a:lnTo>
                    <a:pt x="155314" y="5321"/>
                  </a:lnTo>
                  <a:lnTo>
                    <a:pt x="112883" y="20480"/>
                  </a:lnTo>
                  <a:lnTo>
                    <a:pt x="75462" y="44269"/>
                  </a:lnTo>
                  <a:lnTo>
                    <a:pt x="44257" y="75478"/>
                  </a:lnTo>
                  <a:lnTo>
                    <a:pt x="20474" y="112900"/>
                  </a:lnTo>
                  <a:lnTo>
                    <a:pt x="5319" y="155326"/>
                  </a:lnTo>
                  <a:lnTo>
                    <a:pt x="0" y="201549"/>
                  </a:lnTo>
                  <a:lnTo>
                    <a:pt x="0" y="1007999"/>
                  </a:lnTo>
                  <a:lnTo>
                    <a:pt x="5319" y="1054228"/>
                  </a:lnTo>
                  <a:lnTo>
                    <a:pt x="20474" y="1096665"/>
                  </a:lnTo>
                  <a:lnTo>
                    <a:pt x="44257" y="1134099"/>
                  </a:lnTo>
                  <a:lnTo>
                    <a:pt x="75462" y="1165321"/>
                  </a:lnTo>
                  <a:lnTo>
                    <a:pt x="112883" y="1189120"/>
                  </a:lnTo>
                  <a:lnTo>
                    <a:pt x="155314" y="1204287"/>
                  </a:lnTo>
                  <a:lnTo>
                    <a:pt x="201549" y="1209611"/>
                  </a:lnTo>
                  <a:lnTo>
                    <a:pt x="7704074" y="1209611"/>
                  </a:lnTo>
                  <a:lnTo>
                    <a:pt x="7750315" y="1204287"/>
                  </a:lnTo>
                  <a:lnTo>
                    <a:pt x="7792764" y="1189120"/>
                  </a:lnTo>
                  <a:lnTo>
                    <a:pt x="7830210" y="1165321"/>
                  </a:lnTo>
                  <a:lnTo>
                    <a:pt x="7861442" y="1134099"/>
                  </a:lnTo>
                  <a:lnTo>
                    <a:pt x="7885250" y="1096665"/>
                  </a:lnTo>
                  <a:lnTo>
                    <a:pt x="7900423" y="1054228"/>
                  </a:lnTo>
                  <a:lnTo>
                    <a:pt x="7905750" y="1007999"/>
                  </a:lnTo>
                  <a:lnTo>
                    <a:pt x="7905750" y="201549"/>
                  </a:lnTo>
                  <a:lnTo>
                    <a:pt x="7900423" y="155326"/>
                  </a:lnTo>
                  <a:lnTo>
                    <a:pt x="7885250" y="112900"/>
                  </a:lnTo>
                  <a:lnTo>
                    <a:pt x="7861442" y="75478"/>
                  </a:lnTo>
                  <a:lnTo>
                    <a:pt x="7830210" y="44269"/>
                  </a:lnTo>
                  <a:lnTo>
                    <a:pt x="7792764" y="20480"/>
                  </a:lnTo>
                  <a:lnTo>
                    <a:pt x="7750315" y="5321"/>
                  </a:lnTo>
                  <a:lnTo>
                    <a:pt x="7704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9" name="Google Shape;9229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0" y="201549"/>
                  </a:moveTo>
                  <a:lnTo>
                    <a:pt x="5319" y="155326"/>
                  </a:lnTo>
                  <a:lnTo>
                    <a:pt x="20474" y="112900"/>
                  </a:lnTo>
                  <a:lnTo>
                    <a:pt x="44257" y="75478"/>
                  </a:lnTo>
                  <a:lnTo>
                    <a:pt x="75462" y="44269"/>
                  </a:lnTo>
                  <a:lnTo>
                    <a:pt x="112883" y="20480"/>
                  </a:lnTo>
                  <a:lnTo>
                    <a:pt x="155314" y="5321"/>
                  </a:lnTo>
                  <a:lnTo>
                    <a:pt x="201549" y="0"/>
                  </a:lnTo>
                  <a:lnTo>
                    <a:pt x="7704074" y="0"/>
                  </a:lnTo>
                  <a:lnTo>
                    <a:pt x="7750315" y="5321"/>
                  </a:lnTo>
                  <a:lnTo>
                    <a:pt x="7792764" y="20480"/>
                  </a:lnTo>
                  <a:lnTo>
                    <a:pt x="7830210" y="44269"/>
                  </a:lnTo>
                  <a:lnTo>
                    <a:pt x="7861442" y="75478"/>
                  </a:lnTo>
                  <a:lnTo>
                    <a:pt x="7885250" y="112900"/>
                  </a:lnTo>
                  <a:lnTo>
                    <a:pt x="7900423" y="155326"/>
                  </a:lnTo>
                  <a:lnTo>
                    <a:pt x="7905750" y="201549"/>
                  </a:lnTo>
                  <a:lnTo>
                    <a:pt x="7905750" y="1007999"/>
                  </a:lnTo>
                  <a:lnTo>
                    <a:pt x="7900423" y="1054228"/>
                  </a:lnTo>
                  <a:lnTo>
                    <a:pt x="7885250" y="1096665"/>
                  </a:lnTo>
                  <a:lnTo>
                    <a:pt x="7861442" y="1134099"/>
                  </a:lnTo>
                  <a:lnTo>
                    <a:pt x="7830210" y="1165321"/>
                  </a:lnTo>
                  <a:lnTo>
                    <a:pt x="7792764" y="1189120"/>
                  </a:lnTo>
                  <a:lnTo>
                    <a:pt x="7750315" y="1204287"/>
                  </a:lnTo>
                  <a:lnTo>
                    <a:pt x="7704074" y="1209611"/>
                  </a:lnTo>
                  <a:lnTo>
                    <a:pt x="201549" y="1209611"/>
                  </a:lnTo>
                  <a:lnTo>
                    <a:pt x="155314" y="1204287"/>
                  </a:lnTo>
                  <a:lnTo>
                    <a:pt x="112883" y="1189120"/>
                  </a:lnTo>
                  <a:lnTo>
                    <a:pt x="75462" y="1165321"/>
                  </a:lnTo>
                  <a:lnTo>
                    <a:pt x="44257" y="1134099"/>
                  </a:lnTo>
                  <a:lnTo>
                    <a:pt x="20474" y="1096665"/>
                  </a:lnTo>
                  <a:lnTo>
                    <a:pt x="5319" y="1054228"/>
                  </a:lnTo>
                  <a:lnTo>
                    <a:pt x="0" y="1007999"/>
                  </a:lnTo>
                  <a:lnTo>
                    <a:pt x="0" y="201549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230" name="Google Shape;9230;p11"/>
          <p:cNvSpPr txBox="1"/>
          <p:nvPr/>
        </p:nvSpPr>
        <p:spPr>
          <a:xfrm>
            <a:off x="4331715" y="5551804"/>
            <a:ext cx="735266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5080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1" name="Google Shape;9231;p11"/>
          <p:cNvSpPr txBox="1"/>
          <p:nvPr/>
        </p:nvSpPr>
        <p:spPr>
          <a:xfrm>
            <a:off x="4331715" y="5981065"/>
            <a:ext cx="7322184" cy="6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858519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Family is prepared for a transition to home, including SDoH screening and resource linkage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7815" marR="0" lvl="0" indent="-285115" algn="l" rtl="0">
              <a:lnSpc>
                <a:spcPct val="117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2" name="Google Shape;9232;p11"/>
          <p:cNvSpPr/>
          <p:nvPr/>
        </p:nvSpPr>
        <p:spPr>
          <a:xfrm>
            <a:off x="4711302" y="4549612"/>
            <a:ext cx="7439025" cy="952500"/>
          </a:xfrm>
          <a:custGeom>
            <a:avLst/>
            <a:gdLst/>
            <a:ahLst/>
            <a:cxnLst/>
            <a:rect l="l" t="t" r="r" b="b"/>
            <a:pathLst>
              <a:path w="7439025" h="952500" extrusionOk="0">
                <a:moveTo>
                  <a:pt x="0" y="158750"/>
                </a:moveTo>
                <a:lnTo>
                  <a:pt x="8085" y="108541"/>
                </a:lnTo>
                <a:lnTo>
                  <a:pt x="30605" y="64958"/>
                </a:lnTo>
                <a:lnTo>
                  <a:pt x="64958" y="30605"/>
                </a:lnTo>
                <a:lnTo>
                  <a:pt x="108541" y="8085"/>
                </a:lnTo>
                <a:lnTo>
                  <a:pt x="158750" y="0"/>
                </a:lnTo>
                <a:lnTo>
                  <a:pt x="7280148" y="0"/>
                </a:lnTo>
                <a:lnTo>
                  <a:pt x="7330369" y="8085"/>
                </a:lnTo>
                <a:lnTo>
                  <a:pt x="7373983" y="30605"/>
                </a:lnTo>
                <a:lnTo>
                  <a:pt x="7408374" y="64958"/>
                </a:lnTo>
                <a:lnTo>
                  <a:pt x="7430926" y="108541"/>
                </a:lnTo>
                <a:lnTo>
                  <a:pt x="7439025" y="158750"/>
                </a:lnTo>
                <a:lnTo>
                  <a:pt x="7439025" y="793623"/>
                </a:lnTo>
                <a:lnTo>
                  <a:pt x="7430926" y="843844"/>
                </a:lnTo>
                <a:lnTo>
                  <a:pt x="7408374" y="887458"/>
                </a:lnTo>
                <a:lnTo>
                  <a:pt x="7373983" y="921849"/>
                </a:lnTo>
                <a:lnTo>
                  <a:pt x="7330369" y="944401"/>
                </a:lnTo>
                <a:lnTo>
                  <a:pt x="7280148" y="952500"/>
                </a:lnTo>
                <a:lnTo>
                  <a:pt x="158750" y="952500"/>
                </a:lnTo>
                <a:lnTo>
                  <a:pt x="108541" y="944401"/>
                </a:lnTo>
                <a:lnTo>
                  <a:pt x="64958" y="921849"/>
                </a:lnTo>
                <a:lnTo>
                  <a:pt x="30605" y="887458"/>
                </a:lnTo>
                <a:lnTo>
                  <a:pt x="8085" y="843844"/>
                </a:lnTo>
                <a:lnTo>
                  <a:pt x="0" y="793623"/>
                </a:lnTo>
                <a:lnTo>
                  <a:pt x="0" y="158750"/>
                </a:lnTo>
                <a:close/>
              </a:path>
            </a:pathLst>
          </a:custGeom>
          <a:noFill/>
          <a:ln w="28575" cap="flat" cmpd="sng">
            <a:solidFill>
              <a:srgbClr val="EE13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33" name="Google Shape;9233;p11"/>
          <p:cNvSpPr/>
          <p:nvPr/>
        </p:nvSpPr>
        <p:spPr>
          <a:xfrm>
            <a:off x="6605651" y="3675961"/>
            <a:ext cx="5467350" cy="790575"/>
          </a:xfrm>
          <a:custGeom>
            <a:avLst/>
            <a:gdLst/>
            <a:ahLst/>
            <a:cxnLst/>
            <a:rect l="l" t="t" r="r" b="b"/>
            <a:pathLst>
              <a:path w="546735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8" name="Google Shape;9238;g3e004d8a19e_0_574"/>
          <p:cNvSpPr txBox="1">
            <a:spLocks noGrp="1"/>
          </p:cNvSpPr>
          <p:nvPr>
            <p:ph type="title" idx="4294967295"/>
          </p:nvPr>
        </p:nvSpPr>
        <p:spPr>
          <a:xfrm>
            <a:off x="324471" y="341450"/>
            <a:ext cx="8050500" cy="59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800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What We’ve Done</a:t>
            </a:r>
            <a:endParaRPr sz="3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39" name="Google Shape;9239;g3e004d8a19e_0_574"/>
          <p:cNvSpPr txBox="1">
            <a:spLocks noGrp="1"/>
          </p:cNvSpPr>
          <p:nvPr>
            <p:ph type="title" idx="4294967295"/>
          </p:nvPr>
        </p:nvSpPr>
        <p:spPr>
          <a:xfrm>
            <a:off x="440796" y="1544850"/>
            <a:ext cx="8050500" cy="423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Step 1: Building the Foundation</a:t>
            </a:r>
            <a:endParaRPr sz="23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Accurate collection of race, ethnicity, insurance data</a:t>
            </a:r>
            <a:endParaRPr sz="2100" b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Importance of consistency and trust</a:t>
            </a:r>
            <a:endParaRPr sz="2100" b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Step 2: Seeing the Data</a:t>
            </a:r>
            <a:endParaRPr sz="23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Viewing stratified reports in REDCap</a:t>
            </a:r>
            <a:endParaRPr sz="2100" b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Identifying differences across groups</a:t>
            </a:r>
            <a:endParaRPr sz="2100" b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n-US" sz="23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Step 3: Sharing the Data</a:t>
            </a:r>
            <a:endParaRPr sz="23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Tailoring data to different audiences</a:t>
            </a:r>
            <a:endParaRPr sz="2100" b="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19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DM Sans"/>
              <a:buChar char="●"/>
            </a:pPr>
            <a:r>
              <a:rPr lang="en-US" sz="21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Using visuals and storytelling</a:t>
            </a:r>
            <a:endParaRPr sz="4800">
              <a:solidFill>
                <a:srgbClr val="1B49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240" name="Google Shape;9240;g3e004d8a19e_0_574" title="Screenshot 2026-04-18 at 8.50.00 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184075" y="2689050"/>
            <a:ext cx="5241924" cy="3543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5" name="Google Shape;9245;g3e004d8a19e_0_587"/>
          <p:cNvSpPr txBox="1">
            <a:spLocks noGrp="1"/>
          </p:cNvSpPr>
          <p:nvPr>
            <p:ph type="title" idx="4294967295"/>
          </p:nvPr>
        </p:nvSpPr>
        <p:spPr>
          <a:xfrm>
            <a:off x="324475" y="413650"/>
            <a:ext cx="7363800" cy="113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3400">
                <a:latin typeface="DM Sans"/>
                <a:ea typeface="DM Sans"/>
                <a:cs typeface="DM Sans"/>
                <a:sym typeface="DM Sans"/>
              </a:rPr>
              <a:t>Why it Matters and Connecting our Work to the Bigger Picture</a:t>
            </a:r>
            <a:endParaRPr sz="34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46" name="Google Shape;9246;g3e004d8a19e_0_587"/>
          <p:cNvSpPr txBox="1"/>
          <p:nvPr/>
        </p:nvSpPr>
        <p:spPr>
          <a:xfrm>
            <a:off x="324475" y="2031925"/>
            <a:ext cx="7959300" cy="205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Over the past two years, we’ve: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100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Built systems to collect meaningful data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Learned to see and name inequities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2984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Begun sharing data to drive change</a:t>
            </a:r>
            <a:endParaRPr sz="25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47" name="Google Shape;9247;g3e004d8a19e_0_587"/>
          <p:cNvSpPr txBox="1"/>
          <p:nvPr/>
        </p:nvSpPr>
        <p:spPr>
          <a:xfrm>
            <a:off x="404700" y="4404150"/>
            <a:ext cx="79593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endParaRPr sz="25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4" name="Google Shape;9264;g3c5b803b16c_1_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265" name="Google Shape;9265;g3c5b803b16c_1_0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9266" name="Google Shape;9266;g3c5b803b16c_1_0"/>
            <p:cNvSpPr/>
            <p:nvPr/>
          </p:nvSpPr>
          <p:spPr>
            <a:xfrm>
              <a:off x="0" y="5095859"/>
              <a:ext cx="7115175" cy="1762759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267" name="Google Shape;9267;g3c5b803b16c_1_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268" name="Google Shape;9268;g3c5b803b16c_1_0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269" name="Google Shape;9269;g3c5b803b16c_1_0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70" name="Google Shape;9270;g3c5b803b16c_1_0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72102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ESSI Sustainability</a:t>
            </a:r>
            <a:endParaRPr/>
          </a:p>
        </p:txBody>
      </p:sp>
      <p:sp>
        <p:nvSpPr>
          <p:cNvPr id="9271" name="Google Shape;9271;g3c5b803b16c_1_0"/>
          <p:cNvSpPr txBox="1"/>
          <p:nvPr/>
        </p:nvSpPr>
        <p:spPr>
          <a:xfrm>
            <a:off x="12003658" y="6434454"/>
            <a:ext cx="1182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72" name="Google Shape;9272;g3c5b803b16c_1_0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g3c5b803b16c_1_12"/>
          <p:cNvSpPr txBox="1">
            <a:spLocks noGrp="1"/>
          </p:cNvSpPr>
          <p:nvPr>
            <p:ph type="title"/>
          </p:nvPr>
        </p:nvSpPr>
        <p:spPr>
          <a:xfrm>
            <a:off x="305199" y="417668"/>
            <a:ext cx="10972800" cy="7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700">
                <a:latin typeface="DM Sans"/>
                <a:ea typeface="DM Sans"/>
                <a:cs typeface="DM Sans"/>
                <a:sym typeface="DM Sans"/>
              </a:rPr>
              <a:t>ILPQC Timeline </a:t>
            </a:r>
            <a:endParaRPr sz="47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279" name="Google Shape;9279;g3c5b803b16c_1_12"/>
          <p:cNvSpPr txBox="1">
            <a:spLocks noGrp="1"/>
          </p:cNvSpPr>
          <p:nvPr>
            <p:ph type="sldNum" idx="12"/>
          </p:nvPr>
        </p:nvSpPr>
        <p:spPr>
          <a:xfrm>
            <a:off x="60960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rPr>
              <a:t>17</a:t>
            </a:fld>
            <a:endParaRPr sz="1800" b="0" i="0" u="none" strike="noStrike" cap="none">
              <a:solidFill>
                <a:srgbClr val="88888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80" name="Google Shape;9280;g3c5b803b16c_1_12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pSp>
        <p:nvGrpSpPr>
          <p:cNvPr id="9281" name="Google Shape;9281;g3c5b803b16c_1_12"/>
          <p:cNvGrpSpPr/>
          <p:nvPr/>
        </p:nvGrpSpPr>
        <p:grpSpPr>
          <a:xfrm>
            <a:off x="88500" y="1314839"/>
            <a:ext cx="12015000" cy="4153700"/>
            <a:chOff x="178185" y="2165086"/>
            <a:chExt cx="12015000" cy="4153700"/>
          </a:xfrm>
        </p:grpSpPr>
        <p:cxnSp>
          <p:nvCxnSpPr>
            <p:cNvPr id="9282" name="Google Shape;9282;g3c5b803b16c_1_12"/>
            <p:cNvCxnSpPr/>
            <p:nvPr/>
          </p:nvCxnSpPr>
          <p:spPr>
            <a:xfrm rot="10800000" flipH="1">
              <a:off x="178185" y="4958338"/>
              <a:ext cx="12015000" cy="30600"/>
            </a:xfrm>
            <a:prstGeom prst="straightConnector1">
              <a:avLst/>
            </a:prstGeom>
            <a:noFill/>
            <a:ln w="57150" cap="flat" cmpd="sng">
              <a:solidFill>
                <a:srgbClr val="24406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grpSp>
          <p:nvGrpSpPr>
            <p:cNvPr id="9283" name="Google Shape;9283;g3c5b803b16c_1_12"/>
            <p:cNvGrpSpPr/>
            <p:nvPr/>
          </p:nvGrpSpPr>
          <p:grpSpPr>
            <a:xfrm>
              <a:off x="185720" y="2165086"/>
              <a:ext cx="11828200" cy="4153700"/>
              <a:chOff x="185720" y="2165086"/>
              <a:chExt cx="11828200" cy="4153700"/>
            </a:xfrm>
          </p:grpSpPr>
          <p:sp>
            <p:nvSpPr>
              <p:cNvPr id="9284" name="Google Shape;9284;g3c5b803b16c_1_12"/>
              <p:cNvSpPr txBox="1"/>
              <p:nvPr/>
            </p:nvSpPr>
            <p:spPr>
              <a:xfrm>
                <a:off x="1904999" y="4910666"/>
                <a:ext cx="24552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5" name="Google Shape;9285;g3c5b803b16c_1_12"/>
              <p:cNvSpPr txBox="1"/>
              <p:nvPr/>
            </p:nvSpPr>
            <p:spPr>
              <a:xfrm>
                <a:off x="1529267" y="4124209"/>
                <a:ext cx="28455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86" name="Google Shape;9286;g3c5b803b16c_1_12"/>
              <p:cNvSpPr/>
              <p:nvPr/>
            </p:nvSpPr>
            <p:spPr>
              <a:xfrm>
                <a:off x="185720" y="3955282"/>
                <a:ext cx="5910300" cy="946800"/>
              </a:xfrm>
              <a:prstGeom prst="roundRect">
                <a:avLst>
                  <a:gd name="adj" fmla="val 16667"/>
                </a:avLst>
              </a:prstGeom>
              <a:solidFill>
                <a:srgbClr val="F58466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Equity and Safe Sleep for Infants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85 teams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7" name="Google Shape;9287;g3c5b803b16c_1_12"/>
              <p:cNvSpPr/>
              <p:nvPr/>
            </p:nvSpPr>
            <p:spPr>
              <a:xfrm>
                <a:off x="6236195" y="3952521"/>
                <a:ext cx="3628800" cy="946800"/>
              </a:xfrm>
              <a:prstGeom prst="roundRect">
                <a:avLst>
                  <a:gd name="adj" fmla="val 16667"/>
                </a:avLst>
              </a:prstGeom>
              <a:solidFill>
                <a:srgbClr val="F86A93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Sustainability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8" name="Google Shape;9288;g3c5b803b16c_1_12"/>
              <p:cNvSpPr/>
              <p:nvPr/>
            </p:nvSpPr>
            <p:spPr>
              <a:xfrm>
                <a:off x="225257" y="5012360"/>
                <a:ext cx="39015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2025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89" name="Google Shape;9289;g3c5b803b16c_1_12"/>
              <p:cNvSpPr/>
              <p:nvPr/>
            </p:nvSpPr>
            <p:spPr>
              <a:xfrm>
                <a:off x="4126698" y="4996685"/>
                <a:ext cx="39387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2026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90" name="Google Shape;9290;g3c5b803b16c_1_12"/>
              <p:cNvSpPr/>
              <p:nvPr/>
            </p:nvSpPr>
            <p:spPr>
              <a:xfrm>
                <a:off x="4172457" y="5730186"/>
                <a:ext cx="5782200" cy="588600"/>
              </a:xfrm>
              <a:prstGeom prst="roundRect">
                <a:avLst>
                  <a:gd name="adj" fmla="val 16667"/>
                </a:avLst>
              </a:prstGeom>
              <a:solidFill>
                <a:srgbClr val="C5D8F1"/>
              </a:solidFill>
              <a:ln w="12700" cap="flat" cmpd="sng">
                <a:solidFill>
                  <a:srgbClr val="F5846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FFFF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rgbClr val="000000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Planning for Next Neonatal initiative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1" name="Google Shape;9291;g3c5b803b16c_1_12"/>
              <p:cNvSpPr/>
              <p:nvPr/>
            </p:nvSpPr>
            <p:spPr>
              <a:xfrm>
                <a:off x="3844610" y="2719184"/>
                <a:ext cx="1721700" cy="1141500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rgbClr val="1C498B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You are here</a:t>
                </a:r>
                <a:endParaRPr sz="1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292" name="Google Shape;9292;g3c5b803b16c_1_12"/>
              <p:cNvCxnSpPr>
                <a:stCxn id="9293" idx="2"/>
              </p:cNvCxnSpPr>
              <p:nvPr/>
            </p:nvCxnSpPr>
            <p:spPr>
              <a:xfrm flipH="1">
                <a:off x="6176122" y="2719186"/>
                <a:ext cx="9600" cy="22029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EF1453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9293" name="Google Shape;9293;g3c5b803b16c_1_12"/>
              <p:cNvSpPr txBox="1"/>
              <p:nvPr/>
            </p:nvSpPr>
            <p:spPr>
              <a:xfrm>
                <a:off x="4961122" y="2165086"/>
                <a:ext cx="2449200" cy="554100"/>
              </a:xfrm>
              <a:prstGeom prst="rect">
                <a:avLst/>
              </a:prstGeom>
              <a:noFill/>
              <a:ln w="28575" cap="flat" cmpd="sng">
                <a:solidFill>
                  <a:srgbClr val="F86A9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Face-to-Face 2026: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enters sustainability</a:t>
                </a:r>
                <a:endParaRPr sz="15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94" name="Google Shape;9294;g3c5b803b16c_1_12"/>
              <p:cNvSpPr/>
              <p:nvPr/>
            </p:nvSpPr>
            <p:spPr>
              <a:xfrm>
                <a:off x="8046720" y="4988939"/>
                <a:ext cx="39672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2027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9295" name="Google Shape;9295;g3c5b803b16c_1_12"/>
              <p:cNvSpPr/>
              <p:nvPr/>
            </p:nvSpPr>
            <p:spPr>
              <a:xfrm>
                <a:off x="8046720" y="2941033"/>
                <a:ext cx="3844500" cy="946800"/>
              </a:xfrm>
              <a:prstGeom prst="homePlate">
                <a:avLst>
                  <a:gd name="adj" fmla="val 50000"/>
                </a:avLst>
              </a:prstGeom>
              <a:solidFill>
                <a:srgbClr val="F58466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Care of the Late Preterm Infant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0" name="Google Shape;9300;g3c5b803b16c_1_34"/>
          <p:cNvSpPr/>
          <p:nvPr/>
        </p:nvSpPr>
        <p:spPr>
          <a:xfrm>
            <a:off x="7150100" y="-12700"/>
            <a:ext cx="50547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01" name="Google Shape;9301;g3c5b803b16c_1_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  <p:sp>
        <p:nvSpPr>
          <p:cNvPr id="9302" name="Google Shape;9302;g3c5b803b16c_1_34"/>
          <p:cNvSpPr txBox="1">
            <a:spLocks noGrp="1"/>
          </p:cNvSpPr>
          <p:nvPr>
            <p:ph type="title"/>
          </p:nvPr>
        </p:nvSpPr>
        <p:spPr>
          <a:xfrm>
            <a:off x="299915" y="-144681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ESSI Sustainability Roll-Out</a:t>
            </a:r>
            <a:endParaRPr/>
          </a:p>
        </p:txBody>
      </p:sp>
      <p:graphicFrame>
        <p:nvGraphicFramePr>
          <p:cNvPr id="9303" name="Google Shape;9303;g3c5b803b16c_1_34"/>
          <p:cNvGraphicFramePr/>
          <p:nvPr/>
        </p:nvGraphicFramePr>
        <p:xfrm>
          <a:off x="302820" y="819837"/>
          <a:ext cx="11637125" cy="5776743"/>
        </p:xfrm>
        <a:graphic>
          <a:graphicData uri="http://schemas.openxmlformats.org/drawingml/2006/table">
            <a:tbl>
              <a:tblPr bandRow="1">
                <a:noFill/>
                <a:tableStyleId>{6331A777-168C-428D-84DA-3AD5BF3AA3EA}</a:tableStyleId>
              </a:tblPr>
              <a:tblGrid>
                <a:gridCol w="2949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4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0" i="0" u="none" strike="noStrike" cap="none">
                          <a:solidFill>
                            <a:srgbClr val="FFFFFF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Active Improvement </a:t>
                      </a:r>
                      <a:endParaRPr sz="20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0" i="0" u="none" strike="noStrike" cap="none">
                          <a:solidFill>
                            <a:srgbClr val="FFFFFF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Sustaining Improvement</a:t>
                      </a:r>
                      <a:endParaRPr sz="20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8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Who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still working toward QI Excellence Award.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that have achieved the QI Excellence award (Integration of structure measures, ≥80% in required performance measures) 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Requirements 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 monthly reporting through data entry (80% required performance measures) </a:t>
                      </a:r>
                      <a:endParaRPr sz="1800" u="none" strike="noStrike" cap="none"/>
                    </a:p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 hospital-level structure measure implementation </a:t>
                      </a:r>
                      <a:endParaRPr sz="1800" u="none" strike="noStrike" cap="none"/>
                    </a:p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 progress towards performance measures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All structure measures embedded into operational systems</a:t>
                      </a:r>
                      <a:endParaRPr sz="1800" u="none" strike="noStrike" cap="none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Submission and implementation of sustainability plan </a:t>
                      </a:r>
                      <a:endParaRPr sz="1800" u="none" strike="noStrike" cap="none"/>
                    </a:p>
                    <a:p>
                      <a:pPr marL="342900" marR="0" lvl="0" indent="-2540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Data Submission Requirements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Monthly entry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Quarterly entry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Content of Data Form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level data form </a:t>
                      </a:r>
                      <a:endParaRPr sz="1400" u="none" strike="noStrike" cap="none"/>
                    </a:p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Patient level data form 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1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Abbreviated</a:t>
                      </a: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* Hospital level data form </a:t>
                      </a:r>
                      <a:endParaRPr sz="1400" u="none" strike="noStrike" cap="none"/>
                    </a:p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Patient level data form 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Goal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Achieve QI Excellence Award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Maintain QI Excellence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Timeline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End of September</a:t>
                      </a:r>
                      <a:endParaRPr sz="1400" u="none" strike="noStrike" cap="none"/>
                    </a:p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solidFill>
                            <a:srgbClr val="FF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Last chance to get an award will be at Annual Conference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Entering quarterly data until Spring 2027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Frequency of Sustainability Calls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Sustainability calls through Spring 2027 </a:t>
                      </a:r>
                      <a:endParaRPr sz="14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8" name="Google Shape;9308;g3c5b803b16c_1_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ILPQC Supports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09" name="Google Shape;9309;g3c5b803b16c_1_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•"/>
            </a:pPr>
            <a:r>
              <a:rPr lang="en-US" b="1">
                <a:latin typeface="DM Sans"/>
                <a:ea typeface="DM Sans"/>
                <a:cs typeface="DM Sans"/>
                <a:sym typeface="DM Sans"/>
              </a:rPr>
              <a:t>Performance Monitoring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ILPQC will reviews submitted data to track progress and sustainment of ESSI goal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Data helps identify areas of sustained success and opportunities for reinforcement</a:t>
            </a:r>
            <a:br>
              <a:rPr lang="en-US">
                <a:latin typeface="DM Sans"/>
                <a:ea typeface="DM Sans"/>
                <a:cs typeface="DM Sans"/>
                <a:sym typeface="DM Sans"/>
              </a:rPr>
            </a:b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Char char="•"/>
            </a:pPr>
            <a:r>
              <a:rPr lang="en-US" b="1">
                <a:latin typeface="DM Sans"/>
                <a:ea typeface="DM Sans"/>
                <a:cs typeface="DM Sans"/>
                <a:sym typeface="DM Sans"/>
              </a:rPr>
              <a:t>Communication and Support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Will share updates and insights during webinars and collaborative meetings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Teams can reach out for QI guidance, troubleshooting, and peer learning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762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10" name="Google Shape;9310;g3c5b803b16c_1_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19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11" name="Google Shape;9311;g3c5b803b16c_1_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5" name="Google Shape;9015;p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9016" name="Google Shape;9016;p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17" name="Google Shape;9017;p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18" name="Google Shape;9018;p2"/>
            <p:cNvSpPr/>
            <p:nvPr/>
          </p:nvSpPr>
          <p:spPr>
            <a:xfrm>
              <a:off x="7334250" y="0"/>
              <a:ext cx="4857750" cy="1390650"/>
            </a:xfrm>
            <a:custGeom>
              <a:avLst/>
              <a:gdLst/>
              <a:ahLst/>
              <a:cxnLst/>
              <a:rect l="l" t="t" r="r" b="b"/>
              <a:pathLst>
                <a:path w="4857750" h="1390650" extrusionOk="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9019" name="Google Shape;9019;p2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20" name="Google Shape;9020;p2"/>
          <p:cNvSpPr txBox="1">
            <a:spLocks noGrp="1"/>
          </p:cNvSpPr>
          <p:nvPr>
            <p:ph type="title"/>
          </p:nvPr>
        </p:nvSpPr>
        <p:spPr>
          <a:xfrm>
            <a:off x="614362" y="638151"/>
            <a:ext cx="6131700" cy="9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242800" rIns="0" bIns="0" anchor="t" anchorCtr="0">
            <a:spAutoFit/>
          </a:bodyPr>
          <a:lstStyle/>
          <a:p>
            <a:pPr marL="266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Overview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21" name="Google Shape;9021;p2"/>
          <p:cNvSpPr txBox="1"/>
          <p:nvPr/>
        </p:nvSpPr>
        <p:spPr>
          <a:xfrm>
            <a:off x="875027" y="1787625"/>
            <a:ext cx="9624900" cy="31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marR="0" lvl="0" indent="-3746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•"/>
            </a:pPr>
            <a:r>
              <a:rPr lang="en-US" sz="230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Data Review</a:t>
            </a:r>
            <a:endParaRPr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746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•"/>
            </a:pPr>
            <a:r>
              <a:rPr lang="en-US" sz="23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Addressing Disparities in Safe Infant Sleep ​and Suffocation-Related Infant Death - Dr. Sunah Susan Hwang</a:t>
            </a:r>
            <a:endParaRPr sz="23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marR="0" lvl="0" indent="-3746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DM Sans"/>
              <a:buChar char="•"/>
            </a:pPr>
            <a:r>
              <a:rPr lang="en-US" sz="230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Sustainability</a:t>
            </a:r>
            <a:endParaRPr sz="230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133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133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6" name="Google Shape;9316;g3dea1330d01_2_490"/>
          <p:cNvSpPr/>
          <p:nvPr/>
        </p:nvSpPr>
        <p:spPr>
          <a:xfrm>
            <a:off x="6685645" y="1589"/>
            <a:ext cx="5555700" cy="1547100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17" name="Google Shape;9317;g3dea1330d01_2_490"/>
          <p:cNvSpPr txBox="1">
            <a:spLocks noGrp="1"/>
          </p:cNvSpPr>
          <p:nvPr>
            <p:ph type="title"/>
          </p:nvPr>
        </p:nvSpPr>
        <p:spPr>
          <a:xfrm>
            <a:off x="204132" y="1602"/>
            <a:ext cx="10972800" cy="11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sz="3000">
                <a:latin typeface="DM Sans"/>
                <a:ea typeface="DM Sans"/>
                <a:cs typeface="DM Sans"/>
                <a:sym typeface="DM Sans"/>
              </a:rPr>
              <a:t>ESSI Sustainability – Looking Ahead</a:t>
            </a:r>
            <a:endParaRPr sz="3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18" name="Google Shape;9318;g3dea1330d01_2_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  <p:sp>
        <p:nvSpPr>
          <p:cNvPr id="9319" name="Google Shape;9319;g3dea1330d01_2_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grpSp>
        <p:nvGrpSpPr>
          <p:cNvPr id="9320" name="Google Shape;9320;g3dea1330d01_2_490"/>
          <p:cNvGrpSpPr/>
          <p:nvPr/>
        </p:nvGrpSpPr>
        <p:grpSpPr>
          <a:xfrm>
            <a:off x="377506" y="1515052"/>
            <a:ext cx="11234400" cy="4072640"/>
            <a:chOff x="0" y="509071"/>
            <a:chExt cx="11234400" cy="4072640"/>
          </a:xfrm>
        </p:grpSpPr>
        <p:cxnSp>
          <p:nvCxnSpPr>
            <p:cNvPr id="9321" name="Google Shape;9321;g3dea1330d01_2_490"/>
            <p:cNvCxnSpPr/>
            <p:nvPr/>
          </p:nvCxnSpPr>
          <p:spPr>
            <a:xfrm>
              <a:off x="0" y="2545358"/>
              <a:ext cx="11234400" cy="0"/>
            </a:xfrm>
            <a:prstGeom prst="straightConnector1">
              <a:avLst/>
            </a:prstGeom>
            <a:solidFill>
              <a:schemeClr val="lt1">
                <a:alpha val="90200"/>
              </a:schemeClr>
            </a:solidFill>
            <a:ln w="19050" cap="flat" cmpd="sng">
              <a:solidFill>
                <a:srgbClr val="19498B"/>
              </a:solidFill>
              <a:prstDash val="solid"/>
              <a:round/>
              <a:headEnd type="none" w="sm" len="sm"/>
              <a:tailEnd type="triangle" w="lg" len="lg"/>
            </a:ln>
          </p:spPr>
        </p:cxnSp>
        <p:sp>
          <p:nvSpPr>
            <p:cNvPr id="9322" name="Google Shape;9322;g3dea1330d01_2_490"/>
            <p:cNvSpPr/>
            <p:nvPr/>
          </p:nvSpPr>
          <p:spPr>
            <a:xfrm rot="8100000">
              <a:off x="75276" y="59411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g3dea1330d01_2_490"/>
            <p:cNvSpPr/>
            <p:nvPr/>
          </p:nvSpPr>
          <p:spPr>
            <a:xfrm>
              <a:off x="115050" y="633982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g3dea1330d01_2_490"/>
            <p:cNvSpPr/>
            <p:nvPr/>
          </p:nvSpPr>
          <p:spPr>
            <a:xfrm>
              <a:off x="509052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g3dea1330d01_2_490"/>
            <p:cNvSpPr txBox="1"/>
            <p:nvPr/>
          </p:nvSpPr>
          <p:spPr>
            <a:xfrm>
              <a:off x="509052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5250" rIns="95250" bIns="14287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lang="en-US" sz="1500" b="0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Face-to-Face Meeting </a:t>
              </a:r>
              <a:endParaRPr/>
            </a:p>
          </p:txBody>
        </p:sp>
        <p:sp>
          <p:nvSpPr>
            <p:cNvPr id="9326" name="Google Shape;9326;g3dea1330d01_2_490"/>
            <p:cNvSpPr/>
            <p:nvPr/>
          </p:nvSpPr>
          <p:spPr>
            <a:xfrm>
              <a:off x="509052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g3dea1330d01_2_490"/>
            <p:cNvSpPr txBox="1"/>
            <p:nvPr/>
          </p:nvSpPr>
          <p:spPr>
            <a:xfrm>
              <a:off x="509052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May </a:t>
              </a:r>
              <a:endParaRPr/>
            </a:p>
          </p:txBody>
        </p:sp>
        <p:cxnSp>
          <p:nvCxnSpPr>
            <p:cNvPr id="9328" name="Google Shape;9328;g3dea1330d01_2_490"/>
            <p:cNvCxnSpPr/>
            <p:nvPr/>
          </p:nvCxnSpPr>
          <p:spPr>
            <a:xfrm>
              <a:off x="254857" y="1038506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29" name="Google Shape;9329;g3dea1330d01_2_490"/>
            <p:cNvSpPr/>
            <p:nvPr/>
          </p:nvSpPr>
          <p:spPr>
            <a:xfrm>
              <a:off x="219625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g3dea1330d01_2_490"/>
            <p:cNvSpPr/>
            <p:nvPr/>
          </p:nvSpPr>
          <p:spPr>
            <a:xfrm rot="-2700000">
              <a:off x="1322009" y="413725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g3dea1330d01_2_490"/>
            <p:cNvSpPr/>
            <p:nvPr/>
          </p:nvSpPr>
          <p:spPr>
            <a:xfrm>
              <a:off x="1361973" y="4177121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g3dea1330d01_2_490"/>
            <p:cNvSpPr/>
            <p:nvPr/>
          </p:nvSpPr>
          <p:spPr>
            <a:xfrm>
              <a:off x="1755975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g3dea1330d01_2_490"/>
            <p:cNvSpPr txBox="1"/>
            <p:nvPr/>
          </p:nvSpPr>
          <p:spPr>
            <a:xfrm>
              <a:off x="1755975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42875" rIns="0" bIns="9525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lang="en-US" sz="1500" b="0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Sustainability Launch Call</a:t>
              </a:r>
              <a:endParaRPr/>
            </a:p>
          </p:txBody>
        </p:sp>
        <p:sp>
          <p:nvSpPr>
            <p:cNvPr id="9334" name="Google Shape;9334;g3dea1330d01_2_490"/>
            <p:cNvSpPr/>
            <p:nvPr/>
          </p:nvSpPr>
          <p:spPr>
            <a:xfrm>
              <a:off x="1755975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g3dea1330d01_2_490"/>
            <p:cNvSpPr txBox="1"/>
            <p:nvPr/>
          </p:nvSpPr>
          <p:spPr>
            <a:xfrm>
              <a:off x="1755975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June</a:t>
              </a:r>
              <a:endParaRPr/>
            </a:p>
          </p:txBody>
        </p:sp>
        <p:cxnSp>
          <p:nvCxnSpPr>
            <p:cNvPr id="9336" name="Google Shape;9336;g3dea1330d01_2_490"/>
            <p:cNvCxnSpPr/>
            <p:nvPr/>
          </p:nvCxnSpPr>
          <p:spPr>
            <a:xfrm>
              <a:off x="1501780" y="2545358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37" name="Google Shape;9337;g3dea1330d01_2_490"/>
            <p:cNvSpPr/>
            <p:nvPr/>
          </p:nvSpPr>
          <p:spPr>
            <a:xfrm>
              <a:off x="1466548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g3dea1330d01_2_490"/>
            <p:cNvSpPr/>
            <p:nvPr/>
          </p:nvSpPr>
          <p:spPr>
            <a:xfrm rot="8100000">
              <a:off x="2569121" y="59411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g3dea1330d01_2_490"/>
            <p:cNvSpPr/>
            <p:nvPr/>
          </p:nvSpPr>
          <p:spPr>
            <a:xfrm>
              <a:off x="2608896" y="633982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g3dea1330d01_2_490"/>
            <p:cNvSpPr/>
            <p:nvPr/>
          </p:nvSpPr>
          <p:spPr>
            <a:xfrm>
              <a:off x="3002898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g3dea1330d01_2_490"/>
            <p:cNvSpPr/>
            <p:nvPr/>
          </p:nvSpPr>
          <p:spPr>
            <a:xfrm>
              <a:off x="3002898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g3dea1330d01_2_490"/>
            <p:cNvSpPr txBox="1"/>
            <p:nvPr/>
          </p:nvSpPr>
          <p:spPr>
            <a:xfrm>
              <a:off x="3002898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July</a:t>
              </a:r>
              <a:endParaRPr/>
            </a:p>
          </p:txBody>
        </p:sp>
        <p:cxnSp>
          <p:nvCxnSpPr>
            <p:cNvPr id="9343" name="Google Shape;9343;g3dea1330d01_2_490"/>
            <p:cNvCxnSpPr/>
            <p:nvPr/>
          </p:nvCxnSpPr>
          <p:spPr>
            <a:xfrm>
              <a:off x="2748703" y="1038506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44" name="Google Shape;9344;g3dea1330d01_2_490"/>
            <p:cNvSpPr/>
            <p:nvPr/>
          </p:nvSpPr>
          <p:spPr>
            <a:xfrm>
              <a:off x="2713471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g3dea1330d01_2_490"/>
            <p:cNvSpPr/>
            <p:nvPr/>
          </p:nvSpPr>
          <p:spPr>
            <a:xfrm rot="-2700000">
              <a:off x="3815855" y="413725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g3dea1330d01_2_490"/>
            <p:cNvSpPr/>
            <p:nvPr/>
          </p:nvSpPr>
          <p:spPr>
            <a:xfrm>
              <a:off x="3855819" y="4177121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g3dea1330d01_2_490"/>
            <p:cNvSpPr/>
            <p:nvPr/>
          </p:nvSpPr>
          <p:spPr>
            <a:xfrm>
              <a:off x="4249820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g3dea1330d01_2_490"/>
            <p:cNvSpPr txBox="1"/>
            <p:nvPr/>
          </p:nvSpPr>
          <p:spPr>
            <a:xfrm>
              <a:off x="4249820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42875" rIns="0" bIns="9525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lang="en-US" sz="1500" b="0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Submission of Sustainability Plan</a:t>
              </a:r>
              <a:endParaRPr/>
            </a:p>
          </p:txBody>
        </p:sp>
        <p:sp>
          <p:nvSpPr>
            <p:cNvPr id="9349" name="Google Shape;9349;g3dea1330d01_2_490"/>
            <p:cNvSpPr/>
            <p:nvPr/>
          </p:nvSpPr>
          <p:spPr>
            <a:xfrm>
              <a:off x="4249820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g3dea1330d01_2_490"/>
            <p:cNvSpPr txBox="1"/>
            <p:nvPr/>
          </p:nvSpPr>
          <p:spPr>
            <a:xfrm>
              <a:off x="4249820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August</a:t>
              </a:r>
              <a:endParaRPr/>
            </a:p>
          </p:txBody>
        </p:sp>
        <p:cxnSp>
          <p:nvCxnSpPr>
            <p:cNvPr id="9351" name="Google Shape;9351;g3dea1330d01_2_490"/>
            <p:cNvCxnSpPr/>
            <p:nvPr/>
          </p:nvCxnSpPr>
          <p:spPr>
            <a:xfrm>
              <a:off x="3995626" y="2545358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52" name="Google Shape;9352;g3dea1330d01_2_490"/>
            <p:cNvSpPr/>
            <p:nvPr/>
          </p:nvSpPr>
          <p:spPr>
            <a:xfrm>
              <a:off x="3960393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g3dea1330d01_2_490"/>
            <p:cNvSpPr/>
            <p:nvPr/>
          </p:nvSpPr>
          <p:spPr>
            <a:xfrm rot="8100000">
              <a:off x="5062967" y="59411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g3dea1330d01_2_490"/>
            <p:cNvSpPr/>
            <p:nvPr/>
          </p:nvSpPr>
          <p:spPr>
            <a:xfrm>
              <a:off x="5102741" y="633982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g3dea1330d01_2_490"/>
            <p:cNvSpPr/>
            <p:nvPr/>
          </p:nvSpPr>
          <p:spPr>
            <a:xfrm>
              <a:off x="5496743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g3dea1330d01_2_490"/>
            <p:cNvSpPr txBox="1"/>
            <p:nvPr/>
          </p:nvSpPr>
          <p:spPr>
            <a:xfrm>
              <a:off x="5496743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5250" rIns="95250" bIns="14287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lang="en-US" sz="1500" b="0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Sustainability Call 1</a:t>
              </a:r>
              <a:endParaRPr/>
            </a:p>
          </p:txBody>
        </p:sp>
        <p:sp>
          <p:nvSpPr>
            <p:cNvPr id="9357" name="Google Shape;9357;g3dea1330d01_2_490"/>
            <p:cNvSpPr/>
            <p:nvPr/>
          </p:nvSpPr>
          <p:spPr>
            <a:xfrm>
              <a:off x="5496743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g3dea1330d01_2_490"/>
            <p:cNvSpPr txBox="1"/>
            <p:nvPr/>
          </p:nvSpPr>
          <p:spPr>
            <a:xfrm>
              <a:off x="5496743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September </a:t>
              </a:r>
              <a:endParaRPr/>
            </a:p>
          </p:txBody>
        </p:sp>
        <p:cxnSp>
          <p:nvCxnSpPr>
            <p:cNvPr id="9359" name="Google Shape;9359;g3dea1330d01_2_490"/>
            <p:cNvCxnSpPr/>
            <p:nvPr/>
          </p:nvCxnSpPr>
          <p:spPr>
            <a:xfrm>
              <a:off x="5242549" y="1038506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60" name="Google Shape;9360;g3dea1330d01_2_490"/>
            <p:cNvSpPr/>
            <p:nvPr/>
          </p:nvSpPr>
          <p:spPr>
            <a:xfrm>
              <a:off x="5207316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g3dea1330d01_2_490"/>
            <p:cNvSpPr/>
            <p:nvPr/>
          </p:nvSpPr>
          <p:spPr>
            <a:xfrm rot="-2700000">
              <a:off x="6309701" y="413725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g3dea1330d01_2_490"/>
            <p:cNvSpPr/>
            <p:nvPr/>
          </p:nvSpPr>
          <p:spPr>
            <a:xfrm>
              <a:off x="6349664" y="4177121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g3dea1330d01_2_490"/>
            <p:cNvSpPr/>
            <p:nvPr/>
          </p:nvSpPr>
          <p:spPr>
            <a:xfrm>
              <a:off x="6743666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g3dea1330d01_2_490"/>
            <p:cNvSpPr/>
            <p:nvPr/>
          </p:nvSpPr>
          <p:spPr>
            <a:xfrm>
              <a:off x="6743666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g3dea1330d01_2_490"/>
            <p:cNvSpPr txBox="1"/>
            <p:nvPr/>
          </p:nvSpPr>
          <p:spPr>
            <a:xfrm>
              <a:off x="6743666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October</a:t>
              </a:r>
              <a:endParaRPr/>
            </a:p>
          </p:txBody>
        </p:sp>
        <p:cxnSp>
          <p:nvCxnSpPr>
            <p:cNvPr id="9366" name="Google Shape;9366;g3dea1330d01_2_490"/>
            <p:cNvCxnSpPr/>
            <p:nvPr/>
          </p:nvCxnSpPr>
          <p:spPr>
            <a:xfrm>
              <a:off x="6489471" y="2545358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67" name="Google Shape;9367;g3dea1330d01_2_490"/>
            <p:cNvSpPr/>
            <p:nvPr/>
          </p:nvSpPr>
          <p:spPr>
            <a:xfrm>
              <a:off x="6454239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g3dea1330d01_2_490"/>
            <p:cNvSpPr/>
            <p:nvPr/>
          </p:nvSpPr>
          <p:spPr>
            <a:xfrm rot="8100000">
              <a:off x="7556812" y="59411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g3dea1330d01_2_490"/>
            <p:cNvSpPr/>
            <p:nvPr/>
          </p:nvSpPr>
          <p:spPr>
            <a:xfrm>
              <a:off x="7596587" y="633982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g3dea1330d01_2_490"/>
            <p:cNvSpPr/>
            <p:nvPr/>
          </p:nvSpPr>
          <p:spPr>
            <a:xfrm>
              <a:off x="7990589" y="1038506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g3dea1330d01_2_490"/>
            <p:cNvSpPr/>
            <p:nvPr/>
          </p:nvSpPr>
          <p:spPr>
            <a:xfrm>
              <a:off x="7990589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g3dea1330d01_2_490"/>
            <p:cNvSpPr txBox="1"/>
            <p:nvPr/>
          </p:nvSpPr>
          <p:spPr>
            <a:xfrm>
              <a:off x="7990589" y="50907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November</a:t>
              </a:r>
              <a:endParaRPr/>
            </a:p>
          </p:txBody>
        </p:sp>
        <p:cxnSp>
          <p:nvCxnSpPr>
            <p:cNvPr id="9373" name="Google Shape;9373;g3dea1330d01_2_490"/>
            <p:cNvCxnSpPr/>
            <p:nvPr/>
          </p:nvCxnSpPr>
          <p:spPr>
            <a:xfrm>
              <a:off x="7736394" y="1038506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74" name="Google Shape;9374;g3dea1330d01_2_490"/>
            <p:cNvSpPr/>
            <p:nvPr/>
          </p:nvSpPr>
          <p:spPr>
            <a:xfrm>
              <a:off x="7701162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g3dea1330d01_2_490"/>
            <p:cNvSpPr/>
            <p:nvPr/>
          </p:nvSpPr>
          <p:spPr>
            <a:xfrm rot="-2700000">
              <a:off x="8803546" y="4137253"/>
              <a:ext cx="359352" cy="359352"/>
            </a:xfrm>
            <a:prstGeom prst="teardrop">
              <a:avLst>
                <a:gd name="adj" fmla="val 115000"/>
              </a:avLst>
            </a:prstGeom>
            <a:solidFill>
              <a:srgbClr val="19498B"/>
            </a:solidFill>
            <a:ln w="25400" cap="flat" cmpd="sng">
              <a:solidFill>
                <a:srgbClr val="19498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g3dea1330d01_2_490"/>
            <p:cNvSpPr/>
            <p:nvPr/>
          </p:nvSpPr>
          <p:spPr>
            <a:xfrm>
              <a:off x="8843510" y="4177121"/>
              <a:ext cx="279600" cy="279600"/>
            </a:xfrm>
            <a:prstGeom prst="ellipse">
              <a:avLst/>
            </a:prstGeom>
            <a:solidFill>
              <a:schemeClr val="lt1">
                <a:alpha val="902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g3dea1330d01_2_490"/>
            <p:cNvSpPr/>
            <p:nvPr/>
          </p:nvSpPr>
          <p:spPr>
            <a:xfrm>
              <a:off x="9237512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g3dea1330d01_2_490"/>
            <p:cNvSpPr txBox="1"/>
            <p:nvPr/>
          </p:nvSpPr>
          <p:spPr>
            <a:xfrm>
              <a:off x="9237512" y="2545358"/>
              <a:ext cx="1996200" cy="1506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42875" rIns="0" bIns="9525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500"/>
                <a:buFont typeface="Arial"/>
                <a:buNone/>
              </a:pPr>
              <a:r>
                <a:rPr lang="en-US" sz="15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Sustainability Call 2</a:t>
              </a:r>
              <a:endParaRPr/>
            </a:p>
          </p:txBody>
        </p:sp>
        <p:sp>
          <p:nvSpPr>
            <p:cNvPr id="9379" name="Google Shape;9379;g3dea1330d01_2_490"/>
            <p:cNvSpPr/>
            <p:nvPr/>
          </p:nvSpPr>
          <p:spPr>
            <a:xfrm>
              <a:off x="9237512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g3dea1330d01_2_490"/>
            <p:cNvSpPr txBox="1"/>
            <p:nvPr/>
          </p:nvSpPr>
          <p:spPr>
            <a:xfrm>
              <a:off x="9237512" y="4052211"/>
              <a:ext cx="1996200" cy="529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270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1" i="0" u="none" strike="noStrike" cap="none">
                  <a:solidFill>
                    <a:srgbClr val="444C55"/>
                  </a:solidFill>
                  <a:latin typeface="DM Sans"/>
                  <a:ea typeface="DM Sans"/>
                  <a:cs typeface="DM Sans"/>
                  <a:sym typeface="DM Sans"/>
                </a:rPr>
                <a:t>December </a:t>
              </a:r>
              <a:endParaRPr/>
            </a:p>
          </p:txBody>
        </p:sp>
        <p:cxnSp>
          <p:nvCxnSpPr>
            <p:cNvPr id="9381" name="Google Shape;9381;g3dea1330d01_2_490"/>
            <p:cNvCxnSpPr/>
            <p:nvPr/>
          </p:nvCxnSpPr>
          <p:spPr>
            <a:xfrm>
              <a:off x="8983317" y="2545358"/>
              <a:ext cx="0" cy="1506900"/>
            </a:xfrm>
            <a:prstGeom prst="straightConnector1">
              <a:avLst/>
            </a:prstGeom>
            <a:noFill/>
            <a:ln w="12700" cap="flat" cmpd="sng">
              <a:solidFill>
                <a:srgbClr val="19498B"/>
              </a:solidFill>
              <a:prstDash val="dash"/>
              <a:round/>
              <a:headEnd type="none" w="sm" len="sm"/>
              <a:tailEnd type="none" w="sm" len="sm"/>
            </a:ln>
          </p:spPr>
        </p:cxnSp>
        <p:sp>
          <p:nvSpPr>
            <p:cNvPr id="9382" name="Google Shape;9382;g3dea1330d01_2_490"/>
            <p:cNvSpPr/>
            <p:nvPr/>
          </p:nvSpPr>
          <p:spPr>
            <a:xfrm>
              <a:off x="8948085" y="2497709"/>
              <a:ext cx="91500" cy="95400"/>
            </a:xfrm>
            <a:prstGeom prst="ellipse">
              <a:avLst/>
            </a:prstGeom>
            <a:solidFill>
              <a:srgbClr val="19498B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7" name="Google Shape;9387;g3c84240bf70_2_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388" name="Google Shape;9388;g3c84240bf70_2_82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9389" name="Google Shape;9389;g3c84240bf70_2_82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390" name="Google Shape;9390;g3c84240bf70_2_8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91" name="Google Shape;9391;g3c84240bf70_2_82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392" name="Google Shape;9392;g3c84240bf70_2_8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93" name="Google Shape;9393;g3c84240bf70_2_82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6731357" cy="567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Announcements</a:t>
            </a:r>
            <a:endParaRPr/>
          </a:p>
        </p:txBody>
      </p:sp>
      <p:sp>
        <p:nvSpPr>
          <p:cNvPr id="9394" name="Google Shape;9394;g3c84240bf70_2_82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395" name="Google Shape;9395;g3c84240bf70_2_82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9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0" name="Google Shape;9400;g3e004d8a19e_0_0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01" name="Google Shape;9401;g3e004d8a19e_0_0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02" name="Google Shape;9402;g3e004d8a19e_0_0"/>
          <p:cNvGrpSpPr/>
          <p:nvPr/>
        </p:nvGrpSpPr>
        <p:grpSpPr>
          <a:xfrm>
            <a:off x="669314" y="348738"/>
            <a:ext cx="10875086" cy="5993375"/>
            <a:chOff x="851430" y="530622"/>
            <a:chExt cx="19935997" cy="10434148"/>
          </a:xfrm>
        </p:grpSpPr>
        <p:sp>
          <p:nvSpPr>
            <p:cNvPr id="9403" name="Google Shape;9403;g3e004d8a19e_0_0"/>
            <p:cNvSpPr/>
            <p:nvPr/>
          </p:nvSpPr>
          <p:spPr>
            <a:xfrm>
              <a:off x="851430" y="530622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4" name="Google Shape;9404;g3e004d8a19e_0_0"/>
            <p:cNvSpPr/>
            <p:nvPr/>
          </p:nvSpPr>
          <p:spPr>
            <a:xfrm>
              <a:off x="8717352" y="530622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405" name="Google Shape;9405;g3e004d8a19e_0_0" descr="A logo with a black background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16693" y="677182"/>
            <a:ext cx="2258786" cy="1033236"/>
          </a:xfrm>
          <a:prstGeom prst="rect">
            <a:avLst/>
          </a:prstGeom>
          <a:noFill/>
          <a:ln>
            <a:noFill/>
          </a:ln>
        </p:spPr>
      </p:pic>
      <p:sp>
        <p:nvSpPr>
          <p:cNvPr id="9406" name="Google Shape;9406;g3e004d8a19e_0_0"/>
          <p:cNvSpPr txBox="1"/>
          <p:nvPr/>
        </p:nvSpPr>
        <p:spPr>
          <a:xfrm>
            <a:off x="3816509" y="669967"/>
            <a:ext cx="4194600" cy="15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012"/>
              </a:lnSpc>
              <a:spcBef>
                <a:spcPts val="0"/>
              </a:spcBef>
              <a:spcAft>
                <a:spcPts val="0"/>
              </a:spcAft>
              <a:buClr>
                <a:srgbClr val="F3866A"/>
              </a:buClr>
              <a:buSzPts val="4150"/>
              <a:buFont typeface="Arial"/>
              <a:buNone/>
            </a:pPr>
            <a:r>
              <a:rPr lang="en-US" sz="3334" b="1" i="0" u="none" strike="noStrike" cap="none">
                <a:solidFill>
                  <a:srgbClr val="F3866A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2026 OB &amp; Neonatal </a:t>
            </a:r>
            <a:endParaRPr sz="3334" b="0" i="0" u="none" strike="noStrike" cap="none">
              <a:solidFill>
                <a:srgbClr val="000000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1012"/>
              </a:lnSpc>
              <a:spcBef>
                <a:spcPts val="0"/>
              </a:spcBef>
              <a:spcAft>
                <a:spcPts val="0"/>
              </a:spcAft>
              <a:buClr>
                <a:srgbClr val="F3866A"/>
              </a:buClr>
              <a:buSzPts val="4150"/>
              <a:buFont typeface="Arial"/>
              <a:buNone/>
            </a:pPr>
            <a:r>
              <a:rPr lang="en-US" sz="3334" b="1" i="0" u="none" strike="noStrike" cap="none">
                <a:solidFill>
                  <a:srgbClr val="F3866A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Face-to-Face Meetings</a:t>
            </a:r>
            <a:endParaRPr sz="3334" b="1" i="0" u="none" strike="noStrike" cap="none">
              <a:solidFill>
                <a:srgbClr val="F3866A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08" name="Google Shape;9408;g3e004d8a19e_0_0"/>
          <p:cNvSpPr txBox="1"/>
          <p:nvPr/>
        </p:nvSpPr>
        <p:spPr>
          <a:xfrm>
            <a:off x="1116851" y="2048824"/>
            <a:ext cx="5718600" cy="154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01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5000" b="1" i="0" u="none" strike="noStrike" cap="none">
                <a:solidFill>
                  <a:srgbClr val="1F497D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is OPEN</a:t>
            </a:r>
            <a:endParaRPr sz="5000" b="0" i="0" u="none" strike="noStrike" cap="none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09" name="Google Shape;9409;g3e004d8a19e_0_0" descr="A pink explosion on a black background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291944" y="1708151"/>
            <a:ext cx="5370285" cy="4152899"/>
          </a:xfrm>
          <a:prstGeom prst="rect">
            <a:avLst/>
          </a:prstGeom>
          <a:noFill/>
          <a:ln>
            <a:noFill/>
          </a:ln>
        </p:spPr>
      </p:pic>
      <p:sp>
        <p:nvSpPr>
          <p:cNvPr id="9410" name="Google Shape;9410;g3e004d8a19e_0_0"/>
          <p:cNvSpPr txBox="1"/>
          <p:nvPr/>
        </p:nvSpPr>
        <p:spPr>
          <a:xfrm>
            <a:off x="7008421" y="3169613"/>
            <a:ext cx="3447000" cy="25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144B90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Calling ALL Perinatal Leaders, Providers, Nurses, Advocates, &amp; Friends!</a:t>
            </a:r>
            <a:endParaRPr sz="2667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endParaRPr sz="3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pic>
        <p:nvPicPr>
          <p:cNvPr id="9411" name="Google Shape;9411;g3e004d8a19e_0_0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454825" y="2982075"/>
            <a:ext cx="2492550" cy="2540484"/>
          </a:xfrm>
          <a:prstGeom prst="rect">
            <a:avLst/>
          </a:prstGeom>
          <a:noFill/>
          <a:ln>
            <a:noFill/>
          </a:ln>
        </p:spPr>
      </p:pic>
      <p:sp>
        <p:nvSpPr>
          <p:cNvPr id="9412" name="Google Shape;9412;g3e004d8a19e_0_0"/>
          <p:cNvSpPr txBox="1"/>
          <p:nvPr/>
        </p:nvSpPr>
        <p:spPr>
          <a:xfrm>
            <a:off x="2564388" y="3091638"/>
            <a:ext cx="2156700" cy="215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5725" tIns="65725" rIns="65725" bIns="657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6"/>
              <a:t> </a:t>
            </a:r>
            <a:endParaRPr sz="1006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9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7" name="Google Shape;9417;g3e004d8a19e_0_16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18" name="Google Shape;9418;g3e004d8a19e_0_16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19" name="Google Shape;9419;g3e004d8a19e_0_16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9420" name="Google Shape;9420;g3e004d8a19e_0_16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1" name="Google Shape;9421;g3e004d8a19e_0_16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22" name="Google Shape;9422;g3e004d8a19e_0_16"/>
          <p:cNvSpPr txBox="1"/>
          <p:nvPr/>
        </p:nvSpPr>
        <p:spPr>
          <a:xfrm>
            <a:off x="652394" y="641443"/>
            <a:ext cx="6110400" cy="14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66"/>
              <a:buFont typeface="Arial"/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Let's get Face-to-Face Ready!</a:t>
            </a:r>
            <a:endParaRPr sz="3666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grpSp>
        <p:nvGrpSpPr>
          <p:cNvPr id="9423" name="Google Shape;9423;g3e004d8a19e_0_16"/>
          <p:cNvGrpSpPr/>
          <p:nvPr/>
        </p:nvGrpSpPr>
        <p:grpSpPr>
          <a:xfrm>
            <a:off x="1263393" y="1007202"/>
            <a:ext cx="10369677" cy="5086526"/>
            <a:chOff x="650" y="219314"/>
            <a:chExt cx="10369677" cy="5086526"/>
          </a:xfrm>
        </p:grpSpPr>
        <p:sp>
          <p:nvSpPr>
            <p:cNvPr id="9424" name="Google Shape;9424;g3e004d8a19e_0_16"/>
            <p:cNvSpPr/>
            <p:nvPr/>
          </p:nvSpPr>
          <p:spPr>
            <a:xfrm>
              <a:off x="65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5" name="Google Shape;9425;g3e004d8a19e_0_16"/>
            <p:cNvSpPr txBox="1"/>
            <p:nvPr/>
          </p:nvSpPr>
          <p:spPr>
            <a:xfrm>
              <a:off x="54680" y="1699944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1714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1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President Abraham Lincoln Hotel, Springfield, IL</a:t>
              </a:r>
              <a:endParaRPr sz="1600" b="1" i="0" u="none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OB- Wednesday, May 20th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Neonatal- Thursday, May 21st 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ILPQC Room Block available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6" name="Google Shape;9426;g3e004d8a19e_0_16"/>
            <p:cNvSpPr/>
            <p:nvPr/>
          </p:nvSpPr>
          <p:spPr>
            <a:xfrm>
              <a:off x="1742424" y="2158840"/>
              <a:ext cx="3147000" cy="31470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7164" y="83058"/>
                  </a:moveTo>
                  <a:lnTo>
                    <a:pt x="10398" y="81647"/>
                  </a:lnTo>
                  <a:cubicBezTo>
                    <a:pt x="17769" y="98539"/>
                    <a:pt x="33231" y="110518"/>
                    <a:pt x="51428" y="113437"/>
                  </a:cubicBezTo>
                  <a:cubicBezTo>
                    <a:pt x="69626" y="116356"/>
                    <a:pt x="88058" y="109814"/>
                    <a:pt x="100343" y="96075"/>
                  </a:cubicBezTo>
                  <a:lnTo>
                    <a:pt x="98439" y="94711"/>
                  </a:lnTo>
                  <a:lnTo>
                    <a:pt x="105435" y="92537"/>
                  </a:lnTo>
                  <a:lnTo>
                    <a:pt x="105132" y="99504"/>
                  </a:lnTo>
                  <a:lnTo>
                    <a:pt x="103227" y="98140"/>
                  </a:lnTo>
                  <a:cubicBezTo>
                    <a:pt x="90194" y="112912"/>
                    <a:pt x="70520" y="120006"/>
                    <a:pt x="51059" y="116950"/>
                  </a:cubicBezTo>
                  <a:cubicBezTo>
                    <a:pt x="31597" y="113895"/>
                    <a:pt x="15044" y="101113"/>
                    <a:pt x="7164" y="830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7" name="Google Shape;9427;g3e004d8a19e_0_16"/>
            <p:cNvSpPr/>
            <p:nvPr/>
          </p:nvSpPr>
          <p:spPr>
            <a:xfrm>
              <a:off x="597448" y="3222159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chemeClr val="accent3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8" name="Google Shape;9428;g3e004d8a19e_0_16"/>
            <p:cNvSpPr txBox="1"/>
            <p:nvPr/>
          </p:nvSpPr>
          <p:spPr>
            <a:xfrm>
              <a:off x="626919" y="3251630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0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Save the Dates!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9" name="Google Shape;9429;g3e004d8a19e_0_16"/>
            <p:cNvSpPr/>
            <p:nvPr/>
          </p:nvSpPr>
          <p:spPr>
            <a:xfrm>
              <a:off x="360410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rgbClr val="5DAEA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0" name="Google Shape;9430;g3e004d8a19e_0_16"/>
            <p:cNvSpPr txBox="1"/>
            <p:nvPr/>
          </p:nvSpPr>
          <p:spPr>
            <a:xfrm>
              <a:off x="3658130" y="2203053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1714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Submit all data through March 2026 </a:t>
              </a:r>
              <a:endParaRPr sz="1600" b="1" i="0" u="sng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Review the award criteria to achieve QI Excellence! 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1" name="Google Shape;9431;g3e004d8a19e_0_16"/>
            <p:cNvSpPr/>
            <p:nvPr/>
          </p:nvSpPr>
          <p:spPr>
            <a:xfrm>
              <a:off x="5189459" y="219314"/>
              <a:ext cx="3453300" cy="34533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9690" y="31430"/>
                  </a:moveTo>
                  <a:cubicBezTo>
                    <a:pt x="19501" y="14154"/>
                    <a:pt x="37488" y="3121"/>
                    <a:pt x="57334" y="2205"/>
                  </a:cubicBezTo>
                  <a:cubicBezTo>
                    <a:pt x="77179" y="1290"/>
                    <a:pt x="96106" y="10620"/>
                    <a:pt x="107466" y="26919"/>
                  </a:cubicBezTo>
                  <a:lnTo>
                    <a:pt x="109324" y="25864"/>
                  </a:lnTo>
                  <a:lnTo>
                    <a:pt x="108912" y="32223"/>
                  </a:lnTo>
                  <a:lnTo>
                    <a:pt x="102800" y="29568"/>
                  </a:lnTo>
                  <a:lnTo>
                    <a:pt x="104657" y="28514"/>
                  </a:lnTo>
                  <a:cubicBezTo>
                    <a:pt x="93876" y="13222"/>
                    <a:pt x="76021" y="4511"/>
                    <a:pt x="57333" y="5424"/>
                  </a:cubicBezTo>
                  <a:cubicBezTo>
                    <a:pt x="38646" y="6337"/>
                    <a:pt x="21725" y="16748"/>
                    <a:pt x="12486" y="33017"/>
                  </a:cubicBezTo>
                  <a:close/>
                </a:path>
              </a:pathLst>
            </a:custGeom>
            <a:solidFill>
              <a:srgbClr val="7F63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2" name="Google Shape;9432;g3e004d8a19e_0_16"/>
            <p:cNvSpPr/>
            <p:nvPr/>
          </p:nvSpPr>
          <p:spPr>
            <a:xfrm>
              <a:off x="4236676" y="1142804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rgbClr val="5DAEA5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3" name="Google Shape;9433;g3e004d8a19e_0_16"/>
            <p:cNvSpPr txBox="1"/>
            <p:nvPr/>
          </p:nvSpPr>
          <p:spPr>
            <a:xfrm>
              <a:off x="4266147" y="1172275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Submit your Data!</a:t>
              </a:r>
              <a:r>
                <a:rPr lang="en-US" sz="3100" b="0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4" name="Google Shape;9434;g3e004d8a19e_0_16"/>
            <p:cNvSpPr/>
            <p:nvPr/>
          </p:nvSpPr>
          <p:spPr>
            <a:xfrm>
              <a:off x="720755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rgbClr val="7F63A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5" name="Google Shape;9435;g3e004d8a19e_0_16"/>
            <p:cNvSpPr txBox="1"/>
            <p:nvPr/>
          </p:nvSpPr>
          <p:spPr>
            <a:xfrm>
              <a:off x="7261580" y="1699944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698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1" i="0" u="none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Share your successes, opportunities, and specific strategies implemented! 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Share your DATA, pictures, PDSA cycles, process flow or 30/60/90 plans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6" name="Google Shape;9436;g3e004d8a19e_0_16"/>
            <p:cNvSpPr/>
            <p:nvPr/>
          </p:nvSpPr>
          <p:spPr>
            <a:xfrm>
              <a:off x="7840127" y="3490649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rgbClr val="7F63A1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7" name="Google Shape;9437;g3e004d8a19e_0_16"/>
            <p:cNvSpPr txBox="1"/>
            <p:nvPr/>
          </p:nvSpPr>
          <p:spPr>
            <a:xfrm>
              <a:off x="7869598" y="3520120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Storyboard Submissions!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38" name="Google Shape;9438;g3e004d8a19e_0_16"/>
          <p:cNvSpPr/>
          <p:nvPr/>
        </p:nvSpPr>
        <p:spPr>
          <a:xfrm>
            <a:off x="1921197" y="4753119"/>
            <a:ext cx="1924776" cy="1259928"/>
          </a:xfrm>
          <a:prstGeom prst="irregularSeal1">
            <a:avLst/>
          </a:prstGeom>
          <a:solidFill>
            <a:srgbClr val="FFC000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  open! </a:t>
            </a:r>
            <a:endParaRPr sz="1333" b="0" i="0" u="none" strike="noStrike" cap="none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39" name="Google Shape;9439;g3e004d8a19e_0_16"/>
          <p:cNvSpPr/>
          <p:nvPr/>
        </p:nvSpPr>
        <p:spPr>
          <a:xfrm>
            <a:off x="7931405" y="1715844"/>
            <a:ext cx="1960740" cy="1055592"/>
          </a:xfrm>
          <a:prstGeom prst="irregularSeal1">
            <a:avLst/>
          </a:prstGeom>
          <a:solidFill>
            <a:srgbClr val="B2A0C7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 dirty="0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Templates on Website</a:t>
            </a:r>
            <a:endParaRPr sz="1333" b="1" i="0" u="none" strike="noStrike" cap="none" dirty="0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40" name="Google Shape;9440;g3e004d8a19e_0_16"/>
          <p:cNvSpPr/>
          <p:nvPr/>
        </p:nvSpPr>
        <p:spPr>
          <a:xfrm>
            <a:off x="4856058" y="3842170"/>
            <a:ext cx="2325402" cy="1628262"/>
          </a:xfrm>
          <a:prstGeom prst="irregularSeal1">
            <a:avLst/>
          </a:prstGeom>
          <a:solidFill>
            <a:srgbClr val="00B0F0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All DATA DUE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April 15th! </a:t>
            </a:r>
            <a:endParaRPr sz="1200" b="0" i="0" u="none" strike="noStrike" cap="none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9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5" name="Google Shape;9445;g3e004d8a19e_0_43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46" name="Google Shape;9446;g3e004d8a19e_0_43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47" name="Google Shape;9447;g3e004d8a19e_0_43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9448" name="Google Shape;9448;g3e004d8a19e_0_43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9" name="Google Shape;9449;g3e004d8a19e_0_43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9450" name="Google Shape;9450;g3e004d8a19e_0_43" descr="A group of people wearing scrubs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58082" y="5180692"/>
            <a:ext cx="2256065" cy="1431472"/>
          </a:xfrm>
          <a:prstGeom prst="rect">
            <a:avLst/>
          </a:prstGeom>
          <a:noFill/>
          <a:ln>
            <a:noFill/>
          </a:ln>
        </p:spPr>
      </p:pic>
      <p:sp>
        <p:nvSpPr>
          <p:cNvPr id="9451" name="Google Shape;9451;g3e004d8a19e_0_43"/>
          <p:cNvSpPr txBox="1"/>
          <p:nvPr/>
        </p:nvSpPr>
        <p:spPr>
          <a:xfrm>
            <a:off x="917170" y="849637"/>
            <a:ext cx="10356000" cy="158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66"/>
              <a:buFont typeface="Arial"/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DHS/ILPQC Bedside </a:t>
            </a:r>
            <a:endParaRPr sz="3666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66"/>
              <a:buFont typeface="Arial"/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Nurse Scholarship Opportunity</a:t>
            </a:r>
            <a:endParaRPr sz="3666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101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150"/>
              <a:buFont typeface="Arial"/>
              <a:buNone/>
            </a:pPr>
            <a:endParaRPr sz="3666" b="1" i="0" u="none" strike="noStrike" cap="none">
              <a:solidFill>
                <a:srgbClr val="F3866A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52" name="Google Shape;9452;g3e004d8a19e_0_43"/>
          <p:cNvSpPr txBox="1"/>
          <p:nvPr/>
        </p:nvSpPr>
        <p:spPr>
          <a:xfrm>
            <a:off x="1673110" y="2209047"/>
            <a:ext cx="8842500" cy="24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Each hospital can send:</a:t>
            </a: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1 OB 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and</a:t>
            </a: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1 neonatal nurse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to attend this year’s Face-to-Face meeting. </a:t>
            </a: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Discounted 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available.</a:t>
            </a:r>
            <a:r>
              <a:rPr lang="en-US" sz="2667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667"/>
              <a:buFont typeface="Arial"/>
              <a:buNone/>
            </a:pPr>
            <a:r>
              <a:rPr lang="en-US" sz="2667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 sz="2667" b="1" i="0" u="none" strike="noStrike" cap="none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pic>
        <p:nvPicPr>
          <p:cNvPr id="9453" name="Google Shape;9453;g3e004d8a19e_0_43" descr="A logo with blue and yellow figures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829800" y="620486"/>
            <a:ext cx="1371600" cy="1422400"/>
          </a:xfrm>
          <a:prstGeom prst="rect">
            <a:avLst/>
          </a:prstGeom>
          <a:noFill/>
          <a:ln>
            <a:noFill/>
          </a:ln>
        </p:spPr>
      </p:pic>
      <p:sp>
        <p:nvSpPr>
          <p:cNvPr id="9454" name="Google Shape;9454;g3e004d8a19e_0_43"/>
          <p:cNvSpPr txBox="1"/>
          <p:nvPr/>
        </p:nvSpPr>
        <p:spPr>
          <a:xfrm>
            <a:off x="3048000" y="4699000"/>
            <a:ext cx="6096000" cy="96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Interested nurses should contact their Nurse Manager for the nomination form.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55" name="Google Shape;9455;g3e004d8a19e_0_43"/>
          <p:cNvSpPr txBox="1"/>
          <p:nvPr/>
        </p:nvSpPr>
        <p:spPr>
          <a:xfrm>
            <a:off x="3048000" y="5656943"/>
            <a:ext cx="6096000" cy="67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Additional questions can be directed to </a:t>
            </a:r>
            <a:r>
              <a:rPr lang="en-US" sz="2000" b="1" i="0" u="sng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9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0" name="Google Shape;9460;g3e004d8a19e_0_57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61" name="Google Shape;9461;g3e004d8a19e_0_57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62" name="Google Shape;9462;g3e004d8a19e_0_57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9463" name="Google Shape;9463;g3e004d8a19e_0_57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4" name="Google Shape;9464;g3e004d8a19e_0_57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65" name="Google Shape;9465;g3e004d8a19e_0_57"/>
          <p:cNvSpPr txBox="1"/>
          <p:nvPr/>
        </p:nvSpPr>
        <p:spPr>
          <a:xfrm>
            <a:off x="1109594" y="626425"/>
            <a:ext cx="10356000" cy="12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Parent Partner Opportunity</a:t>
            </a:r>
            <a:endParaRPr sz="3334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endParaRPr sz="3334" b="1" i="0" u="none" strike="noStrike" cap="none">
              <a:solidFill>
                <a:srgbClr val="F58366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66" name="Google Shape;9466;g3e004d8a19e_0_57"/>
          <p:cNvSpPr txBox="1"/>
          <p:nvPr/>
        </p:nvSpPr>
        <p:spPr>
          <a:xfrm>
            <a:off x="1111231" y="1858067"/>
            <a:ext cx="40551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FREE </a:t>
            </a:r>
            <a:r>
              <a:rPr lang="en-US" sz="3334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&amp; hotel stay</a:t>
            </a:r>
            <a:endParaRPr sz="3334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will be provided.</a:t>
            </a:r>
            <a:endParaRPr sz="3334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67" name="Google Shape;9467;g3e004d8a19e_0_57"/>
          <p:cNvSpPr/>
          <p:nvPr/>
        </p:nvSpPr>
        <p:spPr>
          <a:xfrm>
            <a:off x="9283900" y="4914880"/>
            <a:ext cx="2907792" cy="1520564"/>
          </a:xfrm>
          <a:custGeom>
            <a:avLst/>
            <a:gdLst/>
            <a:ahLst/>
            <a:cxnLst/>
            <a:rect l="l" t="t" r="r" b="b"/>
            <a:pathLst>
              <a:path w="7315200" h="3577798" extrusionOk="0">
                <a:moveTo>
                  <a:pt x="0" y="0"/>
                </a:moveTo>
                <a:lnTo>
                  <a:pt x="7315200" y="0"/>
                </a:lnTo>
                <a:lnTo>
                  <a:pt x="7315200" y="3577798"/>
                </a:lnTo>
                <a:lnTo>
                  <a:pt x="0" y="35777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468" name="Google Shape;9468;g3e004d8a19e_0_57" descr="A group of pregnant women sitting in chairs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61068" y="4504418"/>
            <a:ext cx="3595007" cy="1840593"/>
          </a:xfrm>
          <a:prstGeom prst="rect">
            <a:avLst/>
          </a:prstGeom>
          <a:noFill/>
          <a:ln>
            <a:noFill/>
          </a:ln>
        </p:spPr>
      </p:pic>
      <p:sp>
        <p:nvSpPr>
          <p:cNvPr id="9469" name="Google Shape;9469;g3e004d8a19e_0_57"/>
          <p:cNvSpPr txBox="1"/>
          <p:nvPr/>
        </p:nvSpPr>
        <p:spPr>
          <a:xfrm>
            <a:off x="5711344" y="2285849"/>
            <a:ext cx="5314800" cy="258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Patient Partner Code Request: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Email your </a:t>
            </a:r>
            <a:r>
              <a:rPr lang="en-US" sz="24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Name &amp; Hospital</a:t>
            </a: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to: </a:t>
            </a:r>
            <a:r>
              <a:rPr lang="en-US" sz="2400" b="1" i="0" u="sng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tochukwu.akujieze@endeavorhealth.org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Community Engagement Coordinator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9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4" name="Google Shape;9474;g3e004d8a19e_0_70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75" name="Google Shape;9475;g3e004d8a19e_0_70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76" name="Google Shape;9476;g3e004d8a19e_0_70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9477" name="Google Shape;9477;g3e004d8a19e_0_70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8" name="Google Shape;9478;g3e004d8a19e_0_70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479" name="Google Shape;9479;g3e004d8a19e_0_70"/>
          <p:cNvSpPr txBox="1"/>
          <p:nvPr/>
        </p:nvSpPr>
        <p:spPr>
          <a:xfrm>
            <a:off x="1109594" y="626425"/>
            <a:ext cx="103560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Bring the Energy!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80" name="Google Shape;9480;g3e004d8a19e_0_70" descr="A group of people holding up signs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907111" y="3690712"/>
            <a:ext cx="3562350" cy="2495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9481" name="Google Shape;9481;g3e004d8a19e_0_70" descr="A blue and orange swirly design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04636" y="1012371"/>
            <a:ext cx="3216729" cy="2235200"/>
          </a:xfrm>
          <a:prstGeom prst="rect">
            <a:avLst/>
          </a:prstGeom>
          <a:noFill/>
          <a:ln>
            <a:noFill/>
          </a:ln>
        </p:spPr>
      </p:pic>
      <p:sp>
        <p:nvSpPr>
          <p:cNvPr id="9482" name="Google Shape;9482;g3e004d8a19e_0_70"/>
          <p:cNvSpPr txBox="1"/>
          <p:nvPr/>
        </p:nvSpPr>
        <p:spPr>
          <a:xfrm>
            <a:off x="4267200" y="1607458"/>
            <a:ext cx="6096000" cy="129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This year, we’ll again be celebrating teams that show outstanding </a:t>
            </a: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team spirit and engagement</a:t>
            </a: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throughout the event.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83" name="Google Shape;9483;g3e004d8a19e_0_70"/>
          <p:cNvSpPr txBox="1"/>
          <p:nvPr/>
        </p:nvSpPr>
        <p:spPr>
          <a:xfrm>
            <a:off x="1415143" y="3341914"/>
            <a:ext cx="6096000" cy="252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63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Matching shirts, colors, or team themes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Team photos and creative props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High energy participation during sessions and activities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Supporting and celebrating other teams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Showing pride in your hospital and collaborative work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9484" name="Google Shape;9484;g3e004d8a19e_0_70"/>
          <p:cNvSpPr txBox="1"/>
          <p:nvPr/>
        </p:nvSpPr>
        <p:spPr>
          <a:xfrm>
            <a:off x="1415144" y="3341929"/>
            <a:ext cx="41802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This looks like ...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2252"/>
        </a:solidFill>
        <a:effectLst/>
      </p:bgPr>
    </p:bg>
    <p:spTree>
      <p:nvGrpSpPr>
        <p:cNvPr id="1" name="Shape 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9" name="Google Shape;9489;p981"/>
          <p:cNvSpPr txBox="1"/>
          <p:nvPr/>
        </p:nvSpPr>
        <p:spPr>
          <a:xfrm>
            <a:off x="918081" y="1159137"/>
            <a:ext cx="10293783" cy="3156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1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50"/>
              <a:buFont typeface="Arial"/>
              <a:buNone/>
            </a:pPr>
            <a:r>
              <a:rPr lang="en-US" sz="9050" b="1" i="0" u="none" strike="noStrike" cap="none">
                <a:solidFill>
                  <a:srgbClr val="FEC200"/>
                </a:solidFill>
                <a:latin typeface="Antonio"/>
                <a:ea typeface="Antonio"/>
                <a:cs typeface="Antonio"/>
                <a:sym typeface="Antonio"/>
              </a:rPr>
              <a:t>14TH ANNUAL CONFERENCE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490" name="Google Shape;9490;p981"/>
          <p:cNvGrpSpPr/>
          <p:nvPr/>
        </p:nvGrpSpPr>
        <p:grpSpPr>
          <a:xfrm rot="-544282">
            <a:off x="3202601" y="6163018"/>
            <a:ext cx="9504277" cy="1927931"/>
            <a:chOff x="0" y="-38100"/>
            <a:chExt cx="3754776" cy="761652"/>
          </a:xfrm>
        </p:grpSpPr>
        <p:sp>
          <p:nvSpPr>
            <p:cNvPr id="9491" name="Google Shape;9491;p981"/>
            <p:cNvSpPr/>
            <p:nvPr/>
          </p:nvSpPr>
          <p:spPr>
            <a:xfrm>
              <a:off x="0" y="0"/>
              <a:ext cx="3754776" cy="723552"/>
            </a:xfrm>
            <a:custGeom>
              <a:avLst/>
              <a:gdLst/>
              <a:ahLst/>
              <a:cxnLst/>
              <a:rect l="l" t="t" r="r" b="b"/>
              <a:pathLst>
                <a:path w="3754776" h="723552" extrusionOk="0">
                  <a:moveTo>
                    <a:pt x="0" y="0"/>
                  </a:moveTo>
                  <a:lnTo>
                    <a:pt x="3754776" y="0"/>
                  </a:lnTo>
                  <a:lnTo>
                    <a:pt x="3754776" y="723552"/>
                  </a:lnTo>
                  <a:lnTo>
                    <a:pt x="0" y="723552"/>
                  </a:lnTo>
                  <a:close/>
                </a:path>
              </a:pathLst>
            </a:custGeom>
            <a:solidFill>
              <a:srgbClr val="FEC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2" name="Google Shape;9492;p981"/>
            <p:cNvSpPr txBox="1"/>
            <p:nvPr/>
          </p:nvSpPr>
          <p:spPr>
            <a:xfrm>
              <a:off x="0" y="-38100"/>
              <a:ext cx="3754776" cy="76165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775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93" name="Google Shape;9493;p981"/>
          <p:cNvSpPr/>
          <p:nvPr/>
        </p:nvSpPr>
        <p:spPr>
          <a:xfrm>
            <a:off x="0" y="3840813"/>
            <a:ext cx="3385899" cy="3373202"/>
          </a:xfrm>
          <a:custGeom>
            <a:avLst/>
            <a:gdLst/>
            <a:ahLst/>
            <a:cxnLst/>
            <a:rect l="l" t="t" r="r" b="b"/>
            <a:pathLst>
              <a:path w="5078848" h="5059803" extrusionOk="0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494" name="Google Shape;9494;p981"/>
          <p:cNvGrpSpPr/>
          <p:nvPr/>
        </p:nvGrpSpPr>
        <p:grpSpPr>
          <a:xfrm rot="10341410">
            <a:off x="-277947" y="-1142774"/>
            <a:ext cx="9504277" cy="1800599"/>
            <a:chOff x="0" y="-38100"/>
            <a:chExt cx="3754776" cy="711348"/>
          </a:xfrm>
        </p:grpSpPr>
        <p:sp>
          <p:nvSpPr>
            <p:cNvPr id="9495" name="Google Shape;9495;p981"/>
            <p:cNvSpPr/>
            <p:nvPr/>
          </p:nvSpPr>
          <p:spPr>
            <a:xfrm>
              <a:off x="0" y="0"/>
              <a:ext cx="3754776" cy="673248"/>
            </a:xfrm>
            <a:custGeom>
              <a:avLst/>
              <a:gdLst/>
              <a:ahLst/>
              <a:cxnLst/>
              <a:rect l="l" t="t" r="r" b="b"/>
              <a:pathLst>
                <a:path w="3754776" h="673248" extrusionOk="0">
                  <a:moveTo>
                    <a:pt x="0" y="0"/>
                  </a:moveTo>
                  <a:lnTo>
                    <a:pt x="3754776" y="0"/>
                  </a:lnTo>
                  <a:lnTo>
                    <a:pt x="3754776" y="673248"/>
                  </a:lnTo>
                  <a:lnTo>
                    <a:pt x="0" y="673248"/>
                  </a:lnTo>
                  <a:close/>
                </a:path>
              </a:pathLst>
            </a:custGeom>
            <a:solidFill>
              <a:srgbClr val="FEC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6" name="Google Shape;9496;p981"/>
            <p:cNvSpPr txBox="1"/>
            <p:nvPr/>
          </p:nvSpPr>
          <p:spPr>
            <a:xfrm>
              <a:off x="0" y="-38100"/>
              <a:ext cx="3754776" cy="7113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775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97" name="Google Shape;9497;p981"/>
          <p:cNvSpPr/>
          <p:nvPr/>
        </p:nvSpPr>
        <p:spPr>
          <a:xfrm rot="10800000">
            <a:off x="8806101" y="-356014"/>
            <a:ext cx="3385899" cy="3373202"/>
          </a:xfrm>
          <a:custGeom>
            <a:avLst/>
            <a:gdLst/>
            <a:ahLst/>
            <a:cxnLst/>
            <a:rect l="l" t="t" r="r" b="b"/>
            <a:pathLst>
              <a:path w="5078848" h="5059803" extrusionOk="0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8" name="Google Shape;9498;p981"/>
          <p:cNvSpPr/>
          <p:nvPr/>
        </p:nvSpPr>
        <p:spPr>
          <a:xfrm>
            <a:off x="685800" y="1028917"/>
            <a:ext cx="2919762" cy="3786263"/>
          </a:xfrm>
          <a:custGeom>
            <a:avLst/>
            <a:gdLst/>
            <a:ahLst/>
            <a:cxnLst/>
            <a:rect l="l" t="t" r="r" b="b"/>
            <a:pathLst>
              <a:path w="4379643" h="5679394" extrusionOk="0">
                <a:moveTo>
                  <a:pt x="0" y="0"/>
                </a:moveTo>
                <a:lnTo>
                  <a:pt x="4379643" y="0"/>
                </a:lnTo>
                <a:lnTo>
                  <a:pt x="4379643" y="5679394"/>
                </a:lnTo>
                <a:lnTo>
                  <a:pt x="0" y="567939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r="-29676"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9" name="Google Shape;9499;p981"/>
          <p:cNvSpPr/>
          <p:nvPr/>
        </p:nvSpPr>
        <p:spPr>
          <a:xfrm flipH="1">
            <a:off x="8461534" y="1106719"/>
            <a:ext cx="2859765" cy="3708461"/>
          </a:xfrm>
          <a:custGeom>
            <a:avLst/>
            <a:gdLst/>
            <a:ahLst/>
            <a:cxnLst/>
            <a:rect l="l" t="t" r="r" b="b"/>
            <a:pathLst>
              <a:path w="4289647" h="5562691" extrusionOk="0">
                <a:moveTo>
                  <a:pt x="4289648" y="0"/>
                </a:moveTo>
                <a:lnTo>
                  <a:pt x="0" y="0"/>
                </a:lnTo>
                <a:lnTo>
                  <a:pt x="0" y="5562691"/>
                </a:lnTo>
                <a:lnTo>
                  <a:pt x="4289648" y="5562691"/>
                </a:lnTo>
                <a:lnTo>
                  <a:pt x="4289648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r="-29676"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00" name="Google Shape;9500;p981"/>
          <p:cNvSpPr txBox="1"/>
          <p:nvPr/>
        </p:nvSpPr>
        <p:spPr>
          <a:xfrm>
            <a:off x="3125260" y="4658691"/>
            <a:ext cx="5358149" cy="239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98"/>
              <a:buFont typeface="Arial"/>
              <a:buNone/>
            </a:pPr>
            <a:r>
              <a:rPr lang="en-US" sz="1398" b="1" i="0" u="none" strike="noStrike" cap="none">
                <a:solidFill>
                  <a:srgbClr val="FFFFFF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NOVEMBER 10TH, 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1" name="Google Shape;9501;p981"/>
          <p:cNvSpPr txBox="1"/>
          <p:nvPr/>
        </p:nvSpPr>
        <p:spPr>
          <a:xfrm>
            <a:off x="3125260" y="890711"/>
            <a:ext cx="5358149" cy="3844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r>
              <a:rPr lang="en-US" sz="2265" b="1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rPr>
              <a:t>ILPQC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02" name="Google Shape;9502;p981"/>
          <p:cNvSpPr txBox="1"/>
          <p:nvPr/>
        </p:nvSpPr>
        <p:spPr>
          <a:xfrm>
            <a:off x="2233534" y="5222067"/>
            <a:ext cx="7141601" cy="794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r>
              <a:rPr lang="en-US" sz="2265" b="1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rPr>
              <a:t>THE WESTIN LOMBARD YORKTOWN CENTER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endParaRPr sz="2265" b="1" i="0" u="none" strike="noStrike" cap="none">
              <a:solidFill>
                <a:srgbClr val="FFFF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6" name="Google Shape;9026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27" name="Google Shape;9027;p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9028" name="Google Shape;9028;p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029" name="Google Shape;9029;p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30" name="Google Shape;9030;p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031" name="Google Shape;9031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32" name="Google Shape;9032;p4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3574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33" name="Google Shape;9033;p4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34" name="Google Shape;9034;p4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35" name="Google Shape;9035;p4"/>
          <p:cNvSpPr txBox="1"/>
          <p:nvPr/>
        </p:nvSpPr>
        <p:spPr>
          <a:xfrm>
            <a:off x="980757" y="3164157"/>
            <a:ext cx="9949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we can track hospital team attendance for ESSI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Webinars. If unable to complete poll, please email </a:t>
            </a:r>
            <a:r>
              <a:rPr lang="en-US" sz="2150" b="0" i="0" u="sng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kiela.moreno@endeavorhealth.org</a:t>
            </a:r>
            <a:r>
              <a:rPr lang="en-US" sz="2150" b="0" i="0" u="sng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0" name="Google Shape;9040;p31"/>
          <p:cNvGrpSpPr/>
          <p:nvPr/>
        </p:nvGrpSpPr>
        <p:grpSpPr>
          <a:xfrm>
            <a:off x="203502" y="725873"/>
            <a:ext cx="11237260" cy="5932575"/>
            <a:chOff x="0" y="68729"/>
            <a:chExt cx="11237260" cy="5932575"/>
          </a:xfrm>
        </p:grpSpPr>
        <p:sp>
          <p:nvSpPr>
            <p:cNvPr id="9041" name="Google Shape;9041;p31"/>
            <p:cNvSpPr/>
            <p:nvPr/>
          </p:nvSpPr>
          <p:spPr>
            <a:xfrm>
              <a:off x="0" y="319649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F504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2" name="Google Shape;9042;p31"/>
            <p:cNvSpPr txBox="1"/>
            <p:nvPr/>
          </p:nvSpPr>
          <p:spPr>
            <a:xfrm>
              <a:off x="0" y="319649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444B54"/>
                  </a:solidFill>
                  <a:latin typeface="DM Sans"/>
                  <a:ea typeface="DM Sans"/>
                  <a:cs typeface="DM Sans"/>
                  <a:sym typeface="DM Sans"/>
                </a:rPr>
                <a:t>Organizing and mobilizing local supports through resource mapping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561863" y="6872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A09D"/>
                </a:gs>
                <a:gs pos="35000">
                  <a:srgbClr val="FFBCBC"/>
                </a:gs>
                <a:gs pos="100000">
                  <a:srgbClr val="FFE2E2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4" name="Google Shape;9044;p31"/>
            <p:cNvSpPr txBox="1"/>
            <p:nvPr/>
          </p:nvSpPr>
          <p:spPr>
            <a:xfrm>
              <a:off x="586361" y="9322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December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0" y="1465619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D754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6" name="Google Shape;9046;p31"/>
            <p:cNvSpPr txBox="1"/>
            <p:nvPr/>
          </p:nvSpPr>
          <p:spPr>
            <a:xfrm>
              <a:off x="0" y="1465619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Newborn-inclusive SDoH screening &amp; linkage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561863" y="121469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BA9F"/>
                </a:gs>
                <a:gs pos="35000">
                  <a:srgbClr val="FFCCBD"/>
                </a:gs>
                <a:gs pos="100000">
                  <a:srgbClr val="FFEBE4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8" name="Google Shape;9048;p31"/>
            <p:cNvSpPr txBox="1"/>
            <p:nvPr/>
          </p:nvSpPr>
          <p:spPr>
            <a:xfrm>
              <a:off x="586361" y="123919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January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0" y="2611589"/>
              <a:ext cx="11237260" cy="1097775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B99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0" name="Google Shape;9050;p31"/>
            <p:cNvSpPr txBox="1"/>
            <p:nvPr/>
          </p:nvSpPr>
          <p:spPr>
            <a:xfrm>
              <a:off x="0" y="2611589"/>
              <a:ext cx="11237260" cy="1097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Culturally responsive safe sleep conversations and transition to community providers 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561863" y="236066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D8A2"/>
                </a:gs>
                <a:gs pos="35000">
                  <a:srgbClr val="FFE4BD"/>
                </a:gs>
                <a:gs pos="100000">
                  <a:srgbClr val="FFF5E4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2" name="Google Shape;9052;p31"/>
            <p:cNvSpPr txBox="1"/>
            <p:nvPr/>
          </p:nvSpPr>
          <p:spPr>
            <a:xfrm>
              <a:off x="586361" y="238516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February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0" y="4052084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ABA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4" name="Google Shape;9054;p31"/>
            <p:cNvSpPr txBox="1"/>
            <p:nvPr/>
          </p:nvSpPr>
          <p:spPr>
            <a:xfrm>
              <a:off x="0" y="4052084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0" marR="0" lvl="1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Collection and Dissemination of Accurate, Stratified Data</a:t>
              </a:r>
              <a:endParaRPr sz="20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561863" y="3801164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FFA2"/>
                </a:gs>
                <a:gs pos="35000">
                  <a:srgbClr val="FBFBC0"/>
                </a:gs>
                <a:gs pos="100000">
                  <a:srgbClr val="FEFEE6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6" name="Google Shape;9056;p31"/>
            <p:cNvSpPr txBox="1"/>
            <p:nvPr/>
          </p:nvSpPr>
          <p:spPr>
            <a:xfrm>
              <a:off x="586361" y="3825662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March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0" y="5198054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99B95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8" name="Google Shape;9058;p31"/>
            <p:cNvSpPr txBox="1"/>
            <p:nvPr/>
          </p:nvSpPr>
          <p:spPr>
            <a:xfrm>
              <a:off x="0" y="5198054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Addressing disparities identified through data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561863" y="4947134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D8FBA5"/>
                </a:gs>
                <a:gs pos="35000">
                  <a:srgbClr val="E4FBC0"/>
                </a:gs>
                <a:gs pos="100000">
                  <a:srgbClr val="F4FEE6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0" name="Google Shape;9060;p31"/>
            <p:cNvSpPr txBox="1"/>
            <p:nvPr/>
          </p:nvSpPr>
          <p:spPr>
            <a:xfrm>
              <a:off x="586361" y="4971632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April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061" name="Google Shape;9061;p31"/>
          <p:cNvSpPr txBox="1"/>
          <p:nvPr/>
        </p:nvSpPr>
        <p:spPr>
          <a:xfrm>
            <a:off x="203502" y="130822"/>
            <a:ext cx="39630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Last 5 Months of ESSI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62" name="Google Shape;9062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2" y="901873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063" name="Google Shape;9063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1" y="2097626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064" name="Google Shape;9064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0" y="3426354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065" name="Google Shape;9065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0" y="4698684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0" name="Google Shape;9070;p10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71" name="Google Shape;9071;p10"/>
          <p:cNvGrpSpPr/>
          <p:nvPr/>
        </p:nvGrpSpPr>
        <p:grpSpPr>
          <a:xfrm>
            <a:off x="95250" y="0"/>
            <a:ext cx="12096750" cy="2133600"/>
            <a:chOff x="95250" y="0"/>
            <a:chExt cx="12096750" cy="2133600"/>
          </a:xfrm>
        </p:grpSpPr>
        <p:pic>
          <p:nvPicPr>
            <p:cNvPr id="9072" name="Google Shape;9072;p1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073" name="Google Shape;9073;p10"/>
            <p:cNvSpPr/>
            <p:nvPr/>
          </p:nvSpPr>
          <p:spPr>
            <a:xfrm>
              <a:off x="7048500" y="0"/>
              <a:ext cx="5143500" cy="1838325"/>
            </a:xfrm>
            <a:custGeom>
              <a:avLst/>
              <a:gdLst/>
              <a:ahLst/>
              <a:cxnLst/>
              <a:rect l="l" t="t" r="r" b="b"/>
              <a:pathLst>
                <a:path w="5143500" h="1838325" extrusionOk="0">
                  <a:moveTo>
                    <a:pt x="5143500" y="0"/>
                  </a:moveTo>
                  <a:lnTo>
                    <a:pt x="0" y="0"/>
                  </a:lnTo>
                  <a:lnTo>
                    <a:pt x="0" y="1838325"/>
                  </a:lnTo>
                  <a:lnTo>
                    <a:pt x="5143500" y="1838325"/>
                  </a:lnTo>
                  <a:lnTo>
                    <a:pt x="51435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74" name="Google Shape;9074;p10"/>
            <p:cNvSpPr/>
            <p:nvPr/>
          </p:nvSpPr>
          <p:spPr>
            <a:xfrm>
              <a:off x="609600" y="895350"/>
              <a:ext cx="11249025" cy="1238250"/>
            </a:xfrm>
            <a:custGeom>
              <a:avLst/>
              <a:gdLst/>
              <a:ahLst/>
              <a:cxnLst/>
              <a:rect l="l" t="t" r="r" b="b"/>
              <a:pathLst>
                <a:path w="11249025" h="1238250" extrusionOk="0">
                  <a:moveTo>
                    <a:pt x="11107928" y="0"/>
                  </a:moveTo>
                  <a:lnTo>
                    <a:pt x="141122" y="0"/>
                  </a:lnTo>
                  <a:lnTo>
                    <a:pt x="113463" y="1355"/>
                  </a:lnTo>
                  <a:lnTo>
                    <a:pt x="62832" y="11733"/>
                  </a:lnTo>
                  <a:lnTo>
                    <a:pt x="23713" y="31077"/>
                  </a:lnTo>
                  <a:lnTo>
                    <a:pt x="0" y="69850"/>
                  </a:lnTo>
                  <a:lnTo>
                    <a:pt x="0" y="1168400"/>
                  </a:lnTo>
                  <a:lnTo>
                    <a:pt x="23713" y="1207172"/>
                  </a:lnTo>
                  <a:lnTo>
                    <a:pt x="62832" y="1226516"/>
                  </a:lnTo>
                  <a:lnTo>
                    <a:pt x="113463" y="1236894"/>
                  </a:lnTo>
                  <a:lnTo>
                    <a:pt x="141122" y="1238250"/>
                  </a:lnTo>
                  <a:lnTo>
                    <a:pt x="11107928" y="1238250"/>
                  </a:lnTo>
                  <a:lnTo>
                    <a:pt x="11161934" y="1232931"/>
                  </a:lnTo>
                  <a:lnTo>
                    <a:pt x="11207750" y="1217802"/>
                  </a:lnTo>
                  <a:lnTo>
                    <a:pt x="11246290" y="1182102"/>
                  </a:lnTo>
                  <a:lnTo>
                    <a:pt x="11249025" y="1168400"/>
                  </a:lnTo>
                  <a:lnTo>
                    <a:pt x="11249025" y="69850"/>
                  </a:lnTo>
                  <a:lnTo>
                    <a:pt x="11225343" y="31077"/>
                  </a:lnTo>
                  <a:lnTo>
                    <a:pt x="11186223" y="11733"/>
                  </a:lnTo>
                  <a:lnTo>
                    <a:pt x="11135598" y="1355"/>
                  </a:lnTo>
                  <a:lnTo>
                    <a:pt x="11107928" y="0"/>
                  </a:lnTo>
                  <a:close/>
                </a:path>
              </a:pathLst>
            </a:custGeom>
            <a:solidFill>
              <a:srgbClr val="6B94F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9075" name="Google Shape;9075;p10"/>
            <p:cNvSpPr/>
            <p:nvPr/>
          </p:nvSpPr>
          <p:spPr>
            <a:xfrm>
              <a:off x="95250" y="1152525"/>
              <a:ext cx="809625" cy="828675"/>
            </a:xfrm>
            <a:custGeom>
              <a:avLst/>
              <a:gdLst/>
              <a:ahLst/>
              <a:cxnLst/>
              <a:rect l="l" t="t" r="r" b="b"/>
              <a:pathLst>
                <a:path w="809625" h="828675" extrusionOk="0">
                  <a:moveTo>
                    <a:pt x="404812" y="0"/>
                  </a:moveTo>
                  <a:lnTo>
                    <a:pt x="357602" y="2788"/>
                  </a:lnTo>
                  <a:lnTo>
                    <a:pt x="311993" y="10944"/>
                  </a:lnTo>
                  <a:lnTo>
                    <a:pt x="268286" y="24159"/>
                  </a:lnTo>
                  <a:lnTo>
                    <a:pt x="226786" y="42119"/>
                  </a:lnTo>
                  <a:lnTo>
                    <a:pt x="187797" y="64514"/>
                  </a:lnTo>
                  <a:lnTo>
                    <a:pt x="151623" y="91033"/>
                  </a:lnTo>
                  <a:lnTo>
                    <a:pt x="118567" y="121364"/>
                  </a:lnTo>
                  <a:lnTo>
                    <a:pt x="88933" y="155196"/>
                  </a:lnTo>
                  <a:lnTo>
                    <a:pt x="63024" y="192217"/>
                  </a:lnTo>
                  <a:lnTo>
                    <a:pt x="41145" y="232117"/>
                  </a:lnTo>
                  <a:lnTo>
                    <a:pt x="23600" y="274584"/>
                  </a:lnTo>
                  <a:lnTo>
                    <a:pt x="10691" y="319306"/>
                  </a:lnTo>
                  <a:lnTo>
                    <a:pt x="2723" y="365973"/>
                  </a:lnTo>
                  <a:lnTo>
                    <a:pt x="0" y="414274"/>
                  </a:lnTo>
                  <a:lnTo>
                    <a:pt x="2723" y="462599"/>
                  </a:lnTo>
                  <a:lnTo>
                    <a:pt x="10691" y="509288"/>
                  </a:lnTo>
                  <a:lnTo>
                    <a:pt x="23600" y="554029"/>
                  </a:lnTo>
                  <a:lnTo>
                    <a:pt x="41145" y="596511"/>
                  </a:lnTo>
                  <a:lnTo>
                    <a:pt x="63024" y="636423"/>
                  </a:lnTo>
                  <a:lnTo>
                    <a:pt x="88933" y="673455"/>
                  </a:lnTo>
                  <a:lnTo>
                    <a:pt x="118567" y="707294"/>
                  </a:lnTo>
                  <a:lnTo>
                    <a:pt x="151623" y="737631"/>
                  </a:lnTo>
                  <a:lnTo>
                    <a:pt x="187797" y="764154"/>
                  </a:lnTo>
                  <a:lnTo>
                    <a:pt x="226786" y="786552"/>
                  </a:lnTo>
                  <a:lnTo>
                    <a:pt x="268286" y="804514"/>
                  </a:lnTo>
                  <a:lnTo>
                    <a:pt x="311993" y="817729"/>
                  </a:lnTo>
                  <a:lnTo>
                    <a:pt x="357602" y="825886"/>
                  </a:lnTo>
                  <a:lnTo>
                    <a:pt x="404812" y="828675"/>
                  </a:lnTo>
                  <a:lnTo>
                    <a:pt x="452022" y="825886"/>
                  </a:lnTo>
                  <a:lnTo>
                    <a:pt x="497631" y="817729"/>
                  </a:lnTo>
                  <a:lnTo>
                    <a:pt x="541338" y="804514"/>
                  </a:lnTo>
                  <a:lnTo>
                    <a:pt x="582838" y="786552"/>
                  </a:lnTo>
                  <a:lnTo>
                    <a:pt x="621827" y="764154"/>
                  </a:lnTo>
                  <a:lnTo>
                    <a:pt x="658001" y="737631"/>
                  </a:lnTo>
                  <a:lnTo>
                    <a:pt x="691057" y="707294"/>
                  </a:lnTo>
                  <a:lnTo>
                    <a:pt x="720691" y="673455"/>
                  </a:lnTo>
                  <a:lnTo>
                    <a:pt x="746600" y="636423"/>
                  </a:lnTo>
                  <a:lnTo>
                    <a:pt x="768479" y="596511"/>
                  </a:lnTo>
                  <a:lnTo>
                    <a:pt x="786024" y="554029"/>
                  </a:lnTo>
                  <a:lnTo>
                    <a:pt x="798933" y="509288"/>
                  </a:lnTo>
                  <a:lnTo>
                    <a:pt x="806901" y="462599"/>
                  </a:lnTo>
                  <a:lnTo>
                    <a:pt x="809625" y="414274"/>
                  </a:lnTo>
                  <a:lnTo>
                    <a:pt x="806901" y="365973"/>
                  </a:lnTo>
                  <a:lnTo>
                    <a:pt x="798933" y="319306"/>
                  </a:lnTo>
                  <a:lnTo>
                    <a:pt x="786024" y="274584"/>
                  </a:lnTo>
                  <a:lnTo>
                    <a:pt x="768479" y="232117"/>
                  </a:lnTo>
                  <a:lnTo>
                    <a:pt x="746600" y="192217"/>
                  </a:lnTo>
                  <a:lnTo>
                    <a:pt x="720691" y="155196"/>
                  </a:lnTo>
                  <a:lnTo>
                    <a:pt x="691057" y="121364"/>
                  </a:lnTo>
                  <a:lnTo>
                    <a:pt x="658001" y="91033"/>
                  </a:lnTo>
                  <a:lnTo>
                    <a:pt x="621827" y="64514"/>
                  </a:lnTo>
                  <a:lnTo>
                    <a:pt x="582838" y="42119"/>
                  </a:lnTo>
                  <a:lnTo>
                    <a:pt x="541338" y="24159"/>
                  </a:lnTo>
                  <a:lnTo>
                    <a:pt x="497631" y="10944"/>
                  </a:lnTo>
                  <a:lnTo>
                    <a:pt x="452022" y="2788"/>
                  </a:lnTo>
                  <a:lnTo>
                    <a:pt x="404812" y="0"/>
                  </a:ln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9076" name="Google Shape;9076;p10"/>
          <p:cNvSpPr txBox="1"/>
          <p:nvPr/>
        </p:nvSpPr>
        <p:spPr>
          <a:xfrm>
            <a:off x="11519534" y="6455092"/>
            <a:ext cx="1809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10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7" name="Google Shape;9077;p10"/>
          <p:cNvSpPr txBox="1"/>
          <p:nvPr/>
        </p:nvSpPr>
        <p:spPr>
          <a:xfrm>
            <a:off x="688975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8" name="Google Shape;9078;p10"/>
          <p:cNvSpPr txBox="1">
            <a:spLocks noGrp="1"/>
          </p:cNvSpPr>
          <p:nvPr>
            <p:ph type="title"/>
          </p:nvPr>
        </p:nvSpPr>
        <p:spPr>
          <a:xfrm>
            <a:off x="324471" y="52700"/>
            <a:ext cx="80505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ESSI Initiative Aims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79" name="Google Shape;9079;p10"/>
          <p:cNvSpPr/>
          <p:nvPr/>
        </p:nvSpPr>
        <p:spPr>
          <a:xfrm>
            <a:off x="609600" y="2352675"/>
            <a:ext cx="11287125" cy="1133475"/>
          </a:xfrm>
          <a:custGeom>
            <a:avLst/>
            <a:gdLst/>
            <a:ahLst/>
            <a:cxnLst/>
            <a:rect l="l" t="t" r="r" b="b"/>
            <a:pathLst>
              <a:path w="11287125" h="1133475" extrusionOk="0">
                <a:moveTo>
                  <a:pt x="11145520" y="0"/>
                </a:moveTo>
                <a:lnTo>
                  <a:pt x="141604" y="0"/>
                </a:lnTo>
                <a:lnTo>
                  <a:pt x="113846" y="1613"/>
                </a:lnTo>
                <a:lnTo>
                  <a:pt x="63043" y="13983"/>
                </a:lnTo>
                <a:lnTo>
                  <a:pt x="23794" y="37147"/>
                </a:lnTo>
                <a:lnTo>
                  <a:pt x="0" y="83438"/>
                </a:lnTo>
                <a:lnTo>
                  <a:pt x="0" y="1050036"/>
                </a:lnTo>
                <a:lnTo>
                  <a:pt x="23794" y="1096327"/>
                </a:lnTo>
                <a:lnTo>
                  <a:pt x="63043" y="1119491"/>
                </a:lnTo>
                <a:lnTo>
                  <a:pt x="113846" y="1131861"/>
                </a:lnTo>
                <a:lnTo>
                  <a:pt x="141604" y="1133475"/>
                </a:lnTo>
                <a:lnTo>
                  <a:pt x="11145520" y="1133475"/>
                </a:lnTo>
                <a:lnTo>
                  <a:pt x="11199701" y="1127140"/>
                </a:lnTo>
                <a:lnTo>
                  <a:pt x="11245596" y="1109090"/>
                </a:lnTo>
                <a:lnTo>
                  <a:pt x="11276361" y="1081944"/>
                </a:lnTo>
                <a:lnTo>
                  <a:pt x="11287125" y="1050036"/>
                </a:lnTo>
                <a:lnTo>
                  <a:pt x="11287125" y="83438"/>
                </a:lnTo>
                <a:lnTo>
                  <a:pt x="11263336" y="37147"/>
                </a:lnTo>
                <a:lnTo>
                  <a:pt x="11224047" y="13983"/>
                </a:lnTo>
                <a:lnTo>
                  <a:pt x="11173283" y="1613"/>
                </a:lnTo>
                <a:lnTo>
                  <a:pt x="11145520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80" name="Google Shape;9080;p10"/>
          <p:cNvSpPr txBox="1"/>
          <p:nvPr/>
        </p:nvSpPr>
        <p:spPr>
          <a:xfrm>
            <a:off x="980122" y="1094471"/>
            <a:ext cx="10772100" cy="8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3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</a:t>
            </a:r>
            <a:r>
              <a:rPr lang="en-US" sz="20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May 2026</a:t>
            </a: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, greater than 70% of Illinois birthing and children’s hospitals will address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disparities and promote neonatal equity by actively participating in the ESSI initiative.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81" name="Google Shape;9081;p10"/>
          <p:cNvSpPr txBox="1"/>
          <p:nvPr/>
        </p:nvSpPr>
        <p:spPr>
          <a:xfrm>
            <a:off x="1099502" y="2487231"/>
            <a:ext cx="10342800" cy="8185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l" rtl="0">
              <a:lnSpc>
                <a:spcPct val="13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</a:t>
            </a:r>
            <a:r>
              <a:rPr lang="en-US" sz="20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May 2026</a:t>
            </a: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, greater than 80% of infants will be discharged from ILPQC hospitals with a completed ESSI Bundle.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82" name="Google Shape;9082;p1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85825" y="46196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083" name="Google Shape;9083;p10"/>
          <p:cNvSpPr txBox="1"/>
          <p:nvPr/>
        </p:nvSpPr>
        <p:spPr>
          <a:xfrm>
            <a:off x="1625600" y="4788598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84" name="Google Shape;9084;p1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85825" y="5381625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9085" name="Google Shape;9085;p10"/>
          <p:cNvSpPr txBox="1"/>
          <p:nvPr/>
        </p:nvSpPr>
        <p:spPr>
          <a:xfrm>
            <a:off x="1070292" y="5529262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86" name="Google Shape;9086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85825" y="38195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087" name="Google Shape;9087;p10"/>
          <p:cNvSpPr txBox="1"/>
          <p:nvPr/>
        </p:nvSpPr>
        <p:spPr>
          <a:xfrm>
            <a:off x="1583689" y="3972877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88" name="Google Shape;9088;p10"/>
          <p:cNvSpPr txBox="1"/>
          <p:nvPr/>
        </p:nvSpPr>
        <p:spPr>
          <a:xfrm>
            <a:off x="4302378" y="3837622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12700" marR="5080" lvl="0" indent="0" algn="l" rtl="0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5875" marR="0" lvl="0" indent="0" algn="l" rtl="0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89" name="Google Shape;9089;p10"/>
          <p:cNvSpPr/>
          <p:nvPr/>
        </p:nvSpPr>
        <p:spPr>
          <a:xfrm>
            <a:off x="95250" y="2495550"/>
            <a:ext cx="809625" cy="828675"/>
          </a:xfrm>
          <a:custGeom>
            <a:avLst/>
            <a:gdLst/>
            <a:ahLst/>
            <a:cxnLst/>
            <a:rect l="l" t="t" r="r" b="b"/>
            <a:pathLst>
              <a:path w="809625" h="828675" extrusionOk="0">
                <a:moveTo>
                  <a:pt x="404812" y="0"/>
                </a:moveTo>
                <a:lnTo>
                  <a:pt x="357602" y="2788"/>
                </a:lnTo>
                <a:lnTo>
                  <a:pt x="311993" y="10944"/>
                </a:lnTo>
                <a:lnTo>
                  <a:pt x="268286" y="24159"/>
                </a:lnTo>
                <a:lnTo>
                  <a:pt x="226786" y="42119"/>
                </a:lnTo>
                <a:lnTo>
                  <a:pt x="187797" y="64514"/>
                </a:lnTo>
                <a:lnTo>
                  <a:pt x="151623" y="91033"/>
                </a:lnTo>
                <a:lnTo>
                  <a:pt x="118567" y="121364"/>
                </a:lnTo>
                <a:lnTo>
                  <a:pt x="88933" y="155196"/>
                </a:lnTo>
                <a:lnTo>
                  <a:pt x="63024" y="192217"/>
                </a:lnTo>
                <a:lnTo>
                  <a:pt x="41145" y="232117"/>
                </a:lnTo>
                <a:lnTo>
                  <a:pt x="23600" y="274584"/>
                </a:lnTo>
                <a:lnTo>
                  <a:pt x="10691" y="319306"/>
                </a:lnTo>
                <a:lnTo>
                  <a:pt x="2723" y="365973"/>
                </a:lnTo>
                <a:lnTo>
                  <a:pt x="0" y="414274"/>
                </a:lnTo>
                <a:lnTo>
                  <a:pt x="2723" y="462599"/>
                </a:lnTo>
                <a:lnTo>
                  <a:pt x="10691" y="509288"/>
                </a:lnTo>
                <a:lnTo>
                  <a:pt x="23600" y="554029"/>
                </a:lnTo>
                <a:lnTo>
                  <a:pt x="41145" y="596511"/>
                </a:lnTo>
                <a:lnTo>
                  <a:pt x="63024" y="636423"/>
                </a:lnTo>
                <a:lnTo>
                  <a:pt x="88933" y="673455"/>
                </a:lnTo>
                <a:lnTo>
                  <a:pt x="118567" y="707294"/>
                </a:lnTo>
                <a:lnTo>
                  <a:pt x="151623" y="737631"/>
                </a:lnTo>
                <a:lnTo>
                  <a:pt x="187797" y="764154"/>
                </a:lnTo>
                <a:lnTo>
                  <a:pt x="226786" y="786552"/>
                </a:lnTo>
                <a:lnTo>
                  <a:pt x="268286" y="804514"/>
                </a:lnTo>
                <a:lnTo>
                  <a:pt x="311993" y="817729"/>
                </a:lnTo>
                <a:lnTo>
                  <a:pt x="357602" y="825886"/>
                </a:lnTo>
                <a:lnTo>
                  <a:pt x="404812" y="828675"/>
                </a:lnTo>
                <a:lnTo>
                  <a:pt x="452022" y="825886"/>
                </a:lnTo>
                <a:lnTo>
                  <a:pt x="497631" y="817729"/>
                </a:lnTo>
                <a:lnTo>
                  <a:pt x="541338" y="804514"/>
                </a:lnTo>
                <a:lnTo>
                  <a:pt x="582838" y="786552"/>
                </a:lnTo>
                <a:lnTo>
                  <a:pt x="621827" y="764154"/>
                </a:lnTo>
                <a:lnTo>
                  <a:pt x="658001" y="737631"/>
                </a:lnTo>
                <a:lnTo>
                  <a:pt x="691057" y="707294"/>
                </a:lnTo>
                <a:lnTo>
                  <a:pt x="720691" y="673455"/>
                </a:lnTo>
                <a:lnTo>
                  <a:pt x="746600" y="636423"/>
                </a:lnTo>
                <a:lnTo>
                  <a:pt x="768479" y="596511"/>
                </a:lnTo>
                <a:lnTo>
                  <a:pt x="786024" y="554029"/>
                </a:lnTo>
                <a:lnTo>
                  <a:pt x="798933" y="509288"/>
                </a:lnTo>
                <a:lnTo>
                  <a:pt x="806901" y="462599"/>
                </a:lnTo>
                <a:lnTo>
                  <a:pt x="809625" y="414274"/>
                </a:lnTo>
                <a:lnTo>
                  <a:pt x="806901" y="365973"/>
                </a:lnTo>
                <a:lnTo>
                  <a:pt x="798933" y="319306"/>
                </a:lnTo>
                <a:lnTo>
                  <a:pt x="786024" y="274584"/>
                </a:lnTo>
                <a:lnTo>
                  <a:pt x="768479" y="232117"/>
                </a:lnTo>
                <a:lnTo>
                  <a:pt x="746600" y="192217"/>
                </a:lnTo>
                <a:lnTo>
                  <a:pt x="720691" y="155196"/>
                </a:lnTo>
                <a:lnTo>
                  <a:pt x="691057" y="121364"/>
                </a:lnTo>
                <a:lnTo>
                  <a:pt x="658001" y="91033"/>
                </a:lnTo>
                <a:lnTo>
                  <a:pt x="621827" y="64514"/>
                </a:lnTo>
                <a:lnTo>
                  <a:pt x="582838" y="42119"/>
                </a:lnTo>
                <a:lnTo>
                  <a:pt x="541338" y="24159"/>
                </a:lnTo>
                <a:lnTo>
                  <a:pt x="497631" y="10944"/>
                </a:lnTo>
                <a:lnTo>
                  <a:pt x="452022" y="2788"/>
                </a:lnTo>
                <a:lnTo>
                  <a:pt x="404812" y="0"/>
                </a:lnTo>
                <a:close/>
              </a:path>
            </a:pathLst>
          </a:custGeom>
          <a:solidFill>
            <a:srgbClr val="C45ED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090" name="Google Shape;9090;p10"/>
          <p:cNvSpPr txBox="1"/>
          <p:nvPr/>
        </p:nvSpPr>
        <p:spPr>
          <a:xfrm>
            <a:off x="271779" y="724534"/>
            <a:ext cx="473075" cy="2726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25450" rIns="0" bIns="0" anchor="t" anchorCtr="0">
            <a:spAutoFit/>
          </a:bodyPr>
          <a:lstStyle/>
          <a:p>
            <a:pPr marL="114935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lang="en-US" sz="615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1</a:t>
            </a:r>
            <a:endParaRPr sz="6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325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lang="en-US" sz="615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2</a:t>
            </a:r>
            <a:endParaRPr sz="6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091" name="Google Shape;9091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563100" y="161925"/>
            <a:ext cx="1524000" cy="657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9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6" name="Google Shape;9096;p3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9097" name="Google Shape;9097;p32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9098" name="Google Shape;9098;p32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099" name="Google Shape;9099;p3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100" name="Google Shape;9100;p32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9101" name="Google Shape;9101;p3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02" name="Google Shape;9102;p32"/>
          <p:cNvSpPr txBox="1"/>
          <p:nvPr/>
        </p:nvSpPr>
        <p:spPr>
          <a:xfrm>
            <a:off x="12018009" y="6434454"/>
            <a:ext cx="10287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9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03" name="Google Shape;9103;p32"/>
          <p:cNvSpPr txBox="1"/>
          <p:nvPr/>
        </p:nvSpPr>
        <p:spPr>
          <a:xfrm>
            <a:off x="78739" y="6434454"/>
            <a:ext cx="2345690" cy="3821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04" name="Google Shape;9104;p32"/>
          <p:cNvSpPr txBox="1">
            <a:spLocks noGrp="1"/>
          </p:cNvSpPr>
          <p:nvPr>
            <p:ph type="title" idx="4294967295"/>
          </p:nvPr>
        </p:nvSpPr>
        <p:spPr>
          <a:xfrm>
            <a:off x="433527" y="1175520"/>
            <a:ext cx="10183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ESSI Data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05" name="Google Shape;9105;p3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9082" y="3081111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106" name="Google Shape;9106;p32"/>
          <p:cNvSpPr txBox="1"/>
          <p:nvPr/>
        </p:nvSpPr>
        <p:spPr>
          <a:xfrm>
            <a:off x="1378857" y="3250084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07" name="Google Shape;9107;p3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39082" y="3843111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9108" name="Google Shape;9108;p32"/>
          <p:cNvSpPr txBox="1"/>
          <p:nvPr/>
        </p:nvSpPr>
        <p:spPr>
          <a:xfrm>
            <a:off x="823549" y="3990748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9109" name="Google Shape;9109;p3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39082" y="2281011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9110" name="Google Shape;9110;p32"/>
          <p:cNvSpPr txBox="1"/>
          <p:nvPr/>
        </p:nvSpPr>
        <p:spPr>
          <a:xfrm>
            <a:off x="1336946" y="2434363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11" name="Google Shape;9111;p32"/>
          <p:cNvSpPr txBox="1"/>
          <p:nvPr/>
        </p:nvSpPr>
        <p:spPr>
          <a:xfrm>
            <a:off x="4055635" y="2299108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12700" marR="5080" lvl="0" indent="0" algn="l" rtl="0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5875" marR="0" lvl="0" indent="0" algn="l" rtl="0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6" name="Google Shape;9116;g3dea1330d01_0_4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63119" y="1502884"/>
            <a:ext cx="11310000" cy="4846800"/>
          </a:xfrm>
          <a:prstGeom prst="rect">
            <a:avLst/>
          </a:prstGeom>
          <a:noFill/>
          <a:ln>
            <a:noFill/>
          </a:ln>
        </p:spPr>
      </p:pic>
      <p:sp>
        <p:nvSpPr>
          <p:cNvPr id="9117" name="Google Shape;9117;g3dea1330d01_0_489"/>
          <p:cNvSpPr txBox="1">
            <a:spLocks noGrp="1"/>
          </p:cNvSpPr>
          <p:nvPr>
            <p:ph type="title"/>
          </p:nvPr>
        </p:nvSpPr>
        <p:spPr>
          <a:xfrm>
            <a:off x="5029200" y="274320"/>
            <a:ext cx="6883500" cy="7695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E6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Documentation of parents or caregivers reporting an understanding of a safe sleep environment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18" name="Google Shape;9118;g3dea1330d01_0_489"/>
          <p:cNvSpPr txBox="1"/>
          <p:nvPr/>
        </p:nvSpPr>
        <p:spPr>
          <a:xfrm>
            <a:off x="1250529" y="3983916"/>
            <a:ext cx="13359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65%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19" name="Google Shape;9119;g3dea1330d01_0_489"/>
          <p:cNvSpPr txBox="1"/>
          <p:nvPr/>
        </p:nvSpPr>
        <p:spPr>
          <a:xfrm rot="-5400000">
            <a:off x="-1296737" y="3909149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20" name="Google Shape;9120;g3dea1330d01_0_489"/>
          <p:cNvSpPr/>
          <p:nvPr/>
        </p:nvSpPr>
        <p:spPr>
          <a:xfrm>
            <a:off x="365760" y="276103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FE6D7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1" name="Google Shape;9121;g3dea1330d01_0_489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9122" name="Google Shape;9122;g3dea1330d01_0_489"/>
          <p:cNvCxnSpPr/>
          <p:nvPr/>
        </p:nvCxnSpPr>
        <p:spPr>
          <a:xfrm rot="10800000" flipH="1">
            <a:off x="297562" y="2474285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9123" name="Google Shape;9123;g3dea1330d01_0_489"/>
          <p:cNvSpPr txBox="1"/>
          <p:nvPr/>
        </p:nvSpPr>
        <p:spPr>
          <a:xfrm>
            <a:off x="10848650" y="1559371"/>
            <a:ext cx="13359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92%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4" name="Google Shape;9124;g3dea1330d01_0_489"/>
          <p:cNvSpPr txBox="1"/>
          <p:nvPr/>
        </p:nvSpPr>
        <p:spPr>
          <a:xfrm>
            <a:off x="118757" y="6548312"/>
            <a:ext cx="27432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2026.04.14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29" name="Google Shape;9129;g3dea1330d01_0_50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6918" y="1414912"/>
            <a:ext cx="11340600" cy="4842900"/>
          </a:xfrm>
          <a:prstGeom prst="rect">
            <a:avLst/>
          </a:prstGeom>
          <a:noFill/>
          <a:ln>
            <a:noFill/>
          </a:ln>
        </p:spPr>
      </p:pic>
      <p:sp>
        <p:nvSpPr>
          <p:cNvPr id="9130" name="Google Shape;9130;g3dea1330d01_0_501"/>
          <p:cNvSpPr txBox="1">
            <a:spLocks noGrp="1"/>
          </p:cNvSpPr>
          <p:nvPr>
            <p:ph type="title"/>
          </p:nvPr>
        </p:nvSpPr>
        <p:spPr>
          <a:xfrm>
            <a:off x="5029200" y="274320"/>
            <a:ext cx="6883500" cy="7695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E6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Conversation with parents or caregivers on adjustment to life with a newborn and safe sleep 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31" name="Google Shape;9131;g3dea1330d01_0_501"/>
          <p:cNvSpPr txBox="1"/>
          <p:nvPr/>
        </p:nvSpPr>
        <p:spPr>
          <a:xfrm>
            <a:off x="955060" y="4201630"/>
            <a:ext cx="13359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40%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32" name="Google Shape;9132;g3dea1330d01_0_501"/>
          <p:cNvSpPr txBox="1"/>
          <p:nvPr/>
        </p:nvSpPr>
        <p:spPr>
          <a:xfrm rot="-5400000">
            <a:off x="-1260642" y="3909149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33" name="Google Shape;9133;g3dea1330d01_0_501"/>
          <p:cNvSpPr/>
          <p:nvPr/>
        </p:nvSpPr>
        <p:spPr>
          <a:xfrm>
            <a:off x="365760" y="276103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FE6D7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4" name="Google Shape;9134;g3dea1330d01_0_501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9135" name="Google Shape;9135;g3dea1330d01_0_501"/>
          <p:cNvCxnSpPr/>
          <p:nvPr/>
        </p:nvCxnSpPr>
        <p:spPr>
          <a:xfrm rot="10800000" flipH="1">
            <a:off x="304348" y="2375246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9136" name="Google Shape;9136;g3dea1330d01_0_501"/>
          <p:cNvSpPr txBox="1"/>
          <p:nvPr/>
        </p:nvSpPr>
        <p:spPr>
          <a:xfrm>
            <a:off x="10858986" y="1414887"/>
            <a:ext cx="13359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87%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7" name="Google Shape;9137;g3dea1330d01_0_501"/>
          <p:cNvSpPr txBox="1"/>
          <p:nvPr/>
        </p:nvSpPr>
        <p:spPr>
          <a:xfrm>
            <a:off x="118757" y="6548312"/>
            <a:ext cx="27432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2026.04.14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42" name="Google Shape;9142;g3dea1330d01_0_5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2206" y="1466221"/>
            <a:ext cx="11300400" cy="4575000"/>
          </a:xfrm>
          <a:prstGeom prst="rect">
            <a:avLst/>
          </a:prstGeom>
          <a:noFill/>
          <a:ln>
            <a:noFill/>
          </a:ln>
        </p:spPr>
      </p:pic>
      <p:sp>
        <p:nvSpPr>
          <p:cNvPr id="9143" name="Google Shape;9143;g3dea1330d01_0_513"/>
          <p:cNvSpPr txBox="1"/>
          <p:nvPr/>
        </p:nvSpPr>
        <p:spPr>
          <a:xfrm>
            <a:off x="936630" y="4685281"/>
            <a:ext cx="7416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29%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4" name="Google Shape;9144;g3dea1330d01_0_513"/>
          <p:cNvSpPr txBox="1"/>
          <p:nvPr/>
        </p:nvSpPr>
        <p:spPr>
          <a:xfrm>
            <a:off x="934732" y="2958896"/>
            <a:ext cx="1237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69%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5" name="Google Shape;9145;g3dea1330d01_0_513"/>
          <p:cNvSpPr/>
          <p:nvPr/>
        </p:nvSpPr>
        <p:spPr>
          <a:xfrm>
            <a:off x="365760" y="274320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FFCB7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46" name="Google Shape;9146;g3dea1330d01_0_513"/>
          <p:cNvSpPr txBox="1"/>
          <p:nvPr/>
        </p:nvSpPr>
        <p:spPr>
          <a:xfrm>
            <a:off x="5026650" y="472745"/>
            <a:ext cx="6885300" cy="4002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FCB7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2000" b="0" i="0" u="none" strike="noStrike" cap="none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7" name="Google Shape;9147;g3dea1330d01_0_513"/>
          <p:cNvSpPr txBox="1"/>
          <p:nvPr/>
        </p:nvSpPr>
        <p:spPr>
          <a:xfrm rot="-5400000">
            <a:off x="-1312207" y="3785778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9148" name="Google Shape;9148;g3dea1330d01_0_513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9149" name="Google Shape;9149;g3dea1330d01_0_513"/>
          <p:cNvCxnSpPr/>
          <p:nvPr/>
        </p:nvCxnSpPr>
        <p:spPr>
          <a:xfrm rot="10800000" flipH="1">
            <a:off x="303549" y="2402268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9150" name="Google Shape;9150;g3dea1330d01_0_513"/>
          <p:cNvSpPr txBox="1"/>
          <p:nvPr/>
        </p:nvSpPr>
        <p:spPr>
          <a:xfrm>
            <a:off x="11031315" y="2638766"/>
            <a:ext cx="7416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84%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1" name="Google Shape;9151;g3dea1330d01_0_513"/>
          <p:cNvSpPr txBox="1"/>
          <p:nvPr/>
        </p:nvSpPr>
        <p:spPr>
          <a:xfrm>
            <a:off x="11031314" y="1303451"/>
            <a:ext cx="7416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87%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2" name="Google Shape;9152;g3dea1330d01_0_513"/>
          <p:cNvSpPr txBox="1"/>
          <p:nvPr/>
        </p:nvSpPr>
        <p:spPr>
          <a:xfrm>
            <a:off x="118757" y="6548312"/>
            <a:ext cx="27432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2026.04.14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1307</Words>
  <Application>Microsoft Macintosh PowerPoint</Application>
  <PresentationFormat>Widescreen</PresentationFormat>
  <Paragraphs>262</Paragraphs>
  <Slides>27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27</vt:i4>
      </vt:variant>
    </vt:vector>
  </HeadingPairs>
  <TitlesOfParts>
    <vt:vector size="48" baseType="lpstr">
      <vt:lpstr>Arial</vt:lpstr>
      <vt:lpstr>Times New Roman</vt:lpstr>
      <vt:lpstr>Helvetica Neue</vt:lpstr>
      <vt:lpstr>Verdana</vt:lpstr>
      <vt:lpstr>Montserrat SemiBold</vt:lpstr>
      <vt:lpstr>Darker Grotesque SemiBold</vt:lpstr>
      <vt:lpstr>Bell MT</vt:lpstr>
      <vt:lpstr>Noto Sans Symbols</vt:lpstr>
      <vt:lpstr>Twentieth Century</vt:lpstr>
      <vt:lpstr>Calibri</vt:lpstr>
      <vt:lpstr>Antonio</vt:lpstr>
      <vt:lpstr>Play</vt:lpstr>
      <vt:lpstr>Montserrat</vt:lpstr>
      <vt:lpstr>DM Sans</vt:lpstr>
      <vt:lpstr>Courier New</vt:lpstr>
      <vt:lpstr>Carlito</vt:lpstr>
      <vt:lpstr>Office Theme</vt:lpstr>
      <vt:lpstr>1_Office Theme</vt:lpstr>
      <vt:lpstr>1_Office Theme</vt:lpstr>
      <vt:lpstr>Office Theme</vt:lpstr>
      <vt:lpstr>office theme</vt:lpstr>
      <vt:lpstr>Equity and Safe Sleep for Infants</vt:lpstr>
      <vt:lpstr>Overview</vt:lpstr>
      <vt:lpstr>Attendance Poll</vt:lpstr>
      <vt:lpstr>PowerPoint Presentation</vt:lpstr>
      <vt:lpstr>ESSI Initiative Aims</vt:lpstr>
      <vt:lpstr>ESSI Data</vt:lpstr>
      <vt:lpstr>Documentation of parents or caregivers reporting an understanding of a safe sleep environment</vt:lpstr>
      <vt:lpstr>Conversation with parents or caregivers on adjustment to life with a newborn and safe sleep </vt:lpstr>
      <vt:lpstr>PowerPoint Presentation</vt:lpstr>
      <vt:lpstr>ESSI Bundle Documented in Discharge Summary</vt:lpstr>
      <vt:lpstr>PowerPoint Presentation</vt:lpstr>
      <vt:lpstr>PowerPoint Presentation</vt:lpstr>
      <vt:lpstr>Aims</vt:lpstr>
      <vt:lpstr>What We’ve Done</vt:lpstr>
      <vt:lpstr>Why it Matters and Connecting our Work to the Bigger Picture</vt:lpstr>
      <vt:lpstr>ESSI Sustainability</vt:lpstr>
      <vt:lpstr>ILPQC Timeline </vt:lpstr>
      <vt:lpstr>ESSI Sustainability Roll-Out</vt:lpstr>
      <vt:lpstr>ILPQC Supports</vt:lpstr>
      <vt:lpstr>ESSI Sustainability – Looking Ahead</vt:lpstr>
      <vt:lpstr>Announcements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Rivera, Alana</dc:creator>
  <cp:lastModifiedBy>Moreno, Kiela [BSD]</cp:lastModifiedBy>
  <cp:revision>1</cp:revision>
  <dcterms:created xsi:type="dcterms:W3CDTF">2025-08-13T15:07:44Z</dcterms:created>
  <dcterms:modified xsi:type="dcterms:W3CDTF">2026-04-20T20:25:43Z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2025-08-08T00:00:00Z</vt:filetime>
  </property>
  <property fmtid="{D5CDD505-2E9C-101B-9397-08002B2CF9AE}" pid="3" name="LastSaved">
    <vt:filetime>2025-08-13T00:00:00Z</vt:filetime>
  </property>
</Properties>
</file>