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theme/theme2.xml" ContentType="application/vnd.openxmlformats-officedocument.theme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theme/theme3.xml" ContentType="application/vnd.openxmlformats-officedocument.theme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slideLayouts/slideLayout1148.xml" ContentType="application/vnd.openxmlformats-officedocument.presentationml.slideLayout+xml"/>
  <Override PartName="/ppt/slideLayouts/slideLayout1149.xml" ContentType="application/vnd.openxmlformats-officedocument.presentationml.slideLayout+xml"/>
  <Override PartName="/ppt/slideLayouts/slideLayout1150.xml" ContentType="application/vnd.openxmlformats-officedocument.presentationml.slideLayout+xml"/>
  <Override PartName="/ppt/slideLayouts/slideLayout1151.xml" ContentType="application/vnd.openxmlformats-officedocument.presentationml.slideLayout+xml"/>
  <Override PartName="/ppt/slideLayouts/slideLayout1152.xml" ContentType="application/vnd.openxmlformats-officedocument.presentationml.slideLayout+xml"/>
  <Override PartName="/ppt/slideLayouts/slideLayout1153.xml" ContentType="application/vnd.openxmlformats-officedocument.presentationml.slideLayout+xml"/>
  <Override PartName="/ppt/slideLayouts/slideLayout1154.xml" ContentType="application/vnd.openxmlformats-officedocument.presentationml.slideLayout+xml"/>
  <Override PartName="/ppt/slideLayouts/slideLayout1155.xml" ContentType="application/vnd.openxmlformats-officedocument.presentationml.slideLayout+xml"/>
  <Override PartName="/ppt/slideLayouts/slideLayout1156.xml" ContentType="application/vnd.openxmlformats-officedocument.presentationml.slideLayout+xml"/>
  <Override PartName="/ppt/slideLayouts/slideLayout1157.xml" ContentType="application/vnd.openxmlformats-officedocument.presentationml.slideLayout+xml"/>
  <Override PartName="/ppt/slideLayouts/slideLayout1158.xml" ContentType="application/vnd.openxmlformats-officedocument.presentationml.slideLayout+xml"/>
  <Override PartName="/ppt/slideLayouts/slideLayout1159.xml" ContentType="application/vnd.openxmlformats-officedocument.presentationml.slideLayout+xml"/>
  <Override PartName="/ppt/slideLayouts/slideLayout1160.xml" ContentType="application/vnd.openxmlformats-officedocument.presentationml.slideLayout+xml"/>
  <Override PartName="/ppt/slideLayouts/slideLayout1161.xml" ContentType="application/vnd.openxmlformats-officedocument.presentationml.slideLayout+xml"/>
  <Override PartName="/ppt/slideLayouts/slideLayout1162.xml" ContentType="application/vnd.openxmlformats-officedocument.presentationml.slideLayout+xml"/>
  <Override PartName="/ppt/slideLayouts/slideLayout1163.xml" ContentType="application/vnd.openxmlformats-officedocument.presentationml.slideLayout+xml"/>
  <Override PartName="/ppt/slideLayouts/slideLayout1164.xml" ContentType="application/vnd.openxmlformats-officedocument.presentationml.slideLayout+xml"/>
  <Override PartName="/ppt/slideLayouts/slideLayout1165.xml" ContentType="application/vnd.openxmlformats-officedocument.presentationml.slideLayout+xml"/>
  <Override PartName="/ppt/slideLayouts/slideLayout1166.xml" ContentType="application/vnd.openxmlformats-officedocument.presentationml.slideLayout+xml"/>
  <Override PartName="/ppt/slideLayouts/slideLayout1167.xml" ContentType="application/vnd.openxmlformats-officedocument.presentationml.slideLayout+xml"/>
  <Override PartName="/ppt/slideLayouts/slideLayout1168.xml" ContentType="application/vnd.openxmlformats-officedocument.presentationml.slideLayout+xml"/>
  <Override PartName="/ppt/slideLayouts/slideLayout1169.xml" ContentType="application/vnd.openxmlformats-officedocument.presentationml.slideLayout+xml"/>
  <Override PartName="/ppt/slideLayouts/slideLayout1170.xml" ContentType="application/vnd.openxmlformats-officedocument.presentationml.slideLayout+xml"/>
  <Override PartName="/ppt/slideLayouts/slideLayout1171.xml" ContentType="application/vnd.openxmlformats-officedocument.presentationml.slideLayout+xml"/>
  <Override PartName="/ppt/slideLayouts/slideLayout1172.xml" ContentType="application/vnd.openxmlformats-officedocument.presentationml.slideLayout+xml"/>
  <Override PartName="/ppt/slideLayouts/slideLayout1173.xml" ContentType="application/vnd.openxmlformats-officedocument.presentationml.slideLayout+xml"/>
  <Override PartName="/ppt/slideLayouts/slideLayout1174.xml" ContentType="application/vnd.openxmlformats-officedocument.presentationml.slideLayout+xml"/>
  <Override PartName="/ppt/slideLayouts/slideLayout1175.xml" ContentType="application/vnd.openxmlformats-officedocument.presentationml.slideLayout+xml"/>
  <Override PartName="/ppt/slideLayouts/slideLayout1176.xml" ContentType="application/vnd.openxmlformats-officedocument.presentationml.slideLayout+xml"/>
  <Override PartName="/ppt/slideLayouts/slideLayout1177.xml" ContentType="application/vnd.openxmlformats-officedocument.presentationml.slideLayout+xml"/>
  <Override PartName="/ppt/slideLayouts/slideLayout1178.xml" ContentType="application/vnd.openxmlformats-officedocument.presentationml.slideLayout+xml"/>
  <Override PartName="/ppt/slideLayouts/slideLayout1179.xml" ContentType="application/vnd.openxmlformats-officedocument.presentationml.slideLayout+xml"/>
  <Override PartName="/ppt/slideLayouts/slideLayout1180.xml" ContentType="application/vnd.openxmlformats-officedocument.presentationml.slideLayout+xml"/>
  <Override PartName="/ppt/slideLayouts/slideLayout1181.xml" ContentType="application/vnd.openxmlformats-officedocument.presentationml.slideLayout+xml"/>
  <Override PartName="/ppt/slideLayouts/slideLayout1182.xml" ContentType="application/vnd.openxmlformats-officedocument.presentationml.slideLayout+xml"/>
  <Override PartName="/ppt/slideLayouts/slideLayout1183.xml" ContentType="application/vnd.openxmlformats-officedocument.presentationml.slideLayout+xml"/>
  <Override PartName="/ppt/slideLayouts/slideLayout1184.xml" ContentType="application/vnd.openxmlformats-officedocument.presentationml.slideLayout+xml"/>
  <Override PartName="/ppt/slideLayouts/slideLayout1185.xml" ContentType="application/vnd.openxmlformats-officedocument.presentationml.slideLayout+xml"/>
  <Override PartName="/ppt/slideLayouts/slideLayout1186.xml" ContentType="application/vnd.openxmlformats-officedocument.presentationml.slideLayout+xml"/>
  <Override PartName="/ppt/slideLayouts/slideLayout1187.xml" ContentType="application/vnd.openxmlformats-officedocument.presentationml.slideLayout+xml"/>
  <Override PartName="/ppt/slideLayouts/slideLayout1188.xml" ContentType="application/vnd.openxmlformats-officedocument.presentationml.slideLayout+xml"/>
  <Override PartName="/ppt/slideLayouts/slideLayout1189.xml" ContentType="application/vnd.openxmlformats-officedocument.presentationml.slideLayout+xml"/>
  <Override PartName="/ppt/slideLayouts/slideLayout1190.xml" ContentType="application/vnd.openxmlformats-officedocument.presentationml.slideLayout+xml"/>
  <Override PartName="/ppt/slideLayouts/slideLayout1191.xml" ContentType="application/vnd.openxmlformats-officedocument.presentationml.slideLayout+xml"/>
  <Override PartName="/ppt/slideLayouts/slideLayout1192.xml" ContentType="application/vnd.openxmlformats-officedocument.presentationml.slideLayout+xml"/>
  <Override PartName="/ppt/slideLayouts/slideLayout1193.xml" ContentType="application/vnd.openxmlformats-officedocument.presentationml.slideLayout+xml"/>
  <Override PartName="/ppt/slideLayouts/slideLayout1194.xml" ContentType="application/vnd.openxmlformats-officedocument.presentationml.slideLayout+xml"/>
  <Override PartName="/ppt/slideLayouts/slideLayout1195.xml" ContentType="application/vnd.openxmlformats-officedocument.presentationml.slideLayout+xml"/>
  <Override PartName="/ppt/slideLayouts/slideLayout1196.xml" ContentType="application/vnd.openxmlformats-officedocument.presentationml.slideLayout+xml"/>
  <Override PartName="/ppt/slideLayouts/slideLayout1197.xml" ContentType="application/vnd.openxmlformats-officedocument.presentationml.slideLayout+xml"/>
  <Override PartName="/ppt/slideLayouts/slideLayout1198.xml" ContentType="application/vnd.openxmlformats-officedocument.presentationml.slideLayout+xml"/>
  <Override PartName="/ppt/slideLayouts/slideLayout1199.xml" ContentType="application/vnd.openxmlformats-officedocument.presentationml.slideLayout+xml"/>
  <Override PartName="/ppt/slideLayouts/slideLayout1200.xml" ContentType="application/vnd.openxmlformats-officedocument.presentationml.slideLayout+xml"/>
  <Override PartName="/ppt/slideLayouts/slideLayout1201.xml" ContentType="application/vnd.openxmlformats-officedocument.presentationml.slideLayout+xml"/>
  <Override PartName="/ppt/slideLayouts/slideLayout1202.xml" ContentType="application/vnd.openxmlformats-officedocument.presentationml.slideLayout+xml"/>
  <Override PartName="/ppt/slideLayouts/slideLayout1203.xml" ContentType="application/vnd.openxmlformats-officedocument.presentationml.slideLayout+xml"/>
  <Override PartName="/ppt/slideLayouts/slideLayout1204.xml" ContentType="application/vnd.openxmlformats-officedocument.presentationml.slideLayout+xml"/>
  <Override PartName="/ppt/slideLayouts/slideLayout1205.xml" ContentType="application/vnd.openxmlformats-officedocument.presentationml.slideLayout+xml"/>
  <Override PartName="/ppt/slideLayouts/slideLayout1206.xml" ContentType="application/vnd.openxmlformats-officedocument.presentationml.slideLayout+xml"/>
  <Override PartName="/ppt/slideLayouts/slideLayout1207.xml" ContentType="application/vnd.openxmlformats-officedocument.presentationml.slideLayout+xml"/>
  <Override PartName="/ppt/slideLayouts/slideLayout1208.xml" ContentType="application/vnd.openxmlformats-officedocument.presentationml.slideLayout+xml"/>
  <Override PartName="/ppt/slideLayouts/slideLayout1209.xml" ContentType="application/vnd.openxmlformats-officedocument.presentationml.slideLayout+xml"/>
  <Override PartName="/ppt/slideLayouts/slideLayout1210.xml" ContentType="application/vnd.openxmlformats-officedocument.presentationml.slideLayout+xml"/>
  <Override PartName="/ppt/slideLayouts/slideLayout1211.xml" ContentType="application/vnd.openxmlformats-officedocument.presentationml.slideLayout+xml"/>
  <Override PartName="/ppt/slideLayouts/slideLayout1212.xml" ContentType="application/vnd.openxmlformats-officedocument.presentationml.slideLayout+xml"/>
  <Override PartName="/ppt/slideLayouts/slideLayout1213.xml" ContentType="application/vnd.openxmlformats-officedocument.presentationml.slideLayout+xml"/>
  <Override PartName="/ppt/slideLayouts/slideLayout1214.xml" ContentType="application/vnd.openxmlformats-officedocument.presentationml.slideLayout+xml"/>
  <Override PartName="/ppt/slideLayouts/slideLayout1215.xml" ContentType="application/vnd.openxmlformats-officedocument.presentationml.slideLayout+xml"/>
  <Override PartName="/ppt/slideLayouts/slideLayout1216.xml" ContentType="application/vnd.openxmlformats-officedocument.presentationml.slideLayout+xml"/>
  <Override PartName="/ppt/slideLayouts/slideLayout1217.xml" ContentType="application/vnd.openxmlformats-officedocument.presentationml.slideLayout+xml"/>
  <Override PartName="/ppt/slideLayouts/slideLayout1218.xml" ContentType="application/vnd.openxmlformats-officedocument.presentationml.slideLayout+xml"/>
  <Override PartName="/ppt/slideLayouts/slideLayout1219.xml" ContentType="application/vnd.openxmlformats-officedocument.presentationml.slideLayout+xml"/>
  <Override PartName="/ppt/slideLayouts/slideLayout1220.xml" ContentType="application/vnd.openxmlformats-officedocument.presentationml.slideLayout+xml"/>
  <Override PartName="/ppt/slideLayouts/slideLayout1221.xml" ContentType="application/vnd.openxmlformats-officedocument.presentationml.slideLayout+xml"/>
  <Override PartName="/ppt/slideLayouts/slideLayout1222.xml" ContentType="application/vnd.openxmlformats-officedocument.presentationml.slideLayout+xml"/>
  <Override PartName="/ppt/slideLayouts/slideLayout1223.xml" ContentType="application/vnd.openxmlformats-officedocument.presentationml.slideLayout+xml"/>
  <Override PartName="/ppt/slideLayouts/slideLayout1224.xml" ContentType="application/vnd.openxmlformats-officedocument.presentationml.slideLayout+xml"/>
  <Override PartName="/ppt/slideLayouts/slideLayout1225.xml" ContentType="application/vnd.openxmlformats-officedocument.presentationml.slideLayout+xml"/>
  <Override PartName="/ppt/slideLayouts/slideLayout1226.xml" ContentType="application/vnd.openxmlformats-officedocument.presentationml.slideLayout+xml"/>
  <Override PartName="/ppt/slideLayouts/slideLayout1227.xml" ContentType="application/vnd.openxmlformats-officedocument.presentationml.slideLayout+xml"/>
  <Override PartName="/ppt/slideLayouts/slideLayout1228.xml" ContentType="application/vnd.openxmlformats-officedocument.presentationml.slideLayout+xml"/>
  <Override PartName="/ppt/slideLayouts/slideLayout1229.xml" ContentType="application/vnd.openxmlformats-officedocument.presentationml.slideLayout+xml"/>
  <Override PartName="/ppt/slideLayouts/slideLayout1230.xml" ContentType="application/vnd.openxmlformats-officedocument.presentationml.slideLayout+xml"/>
  <Override PartName="/ppt/slideLayouts/slideLayout1231.xml" ContentType="application/vnd.openxmlformats-officedocument.presentationml.slideLayout+xml"/>
  <Override PartName="/ppt/slideLayouts/slideLayout1232.xml" ContentType="application/vnd.openxmlformats-officedocument.presentationml.slideLayout+xml"/>
  <Override PartName="/ppt/slideLayouts/slideLayout1233.xml" ContentType="application/vnd.openxmlformats-officedocument.presentationml.slideLayout+xml"/>
  <Override PartName="/ppt/slideLayouts/slideLayout1234.xml" ContentType="application/vnd.openxmlformats-officedocument.presentationml.slideLayout+xml"/>
  <Override PartName="/ppt/slideLayouts/slideLayout1235.xml" ContentType="application/vnd.openxmlformats-officedocument.presentationml.slideLayout+xml"/>
  <Override PartName="/ppt/slideLayouts/slideLayout1236.xml" ContentType="application/vnd.openxmlformats-officedocument.presentationml.slideLayout+xml"/>
  <Override PartName="/ppt/slideLayouts/slideLayout1237.xml" ContentType="application/vnd.openxmlformats-officedocument.presentationml.slideLayout+xml"/>
  <Override PartName="/ppt/slideLayouts/slideLayout1238.xml" ContentType="application/vnd.openxmlformats-officedocument.presentationml.slideLayout+xml"/>
  <Override PartName="/ppt/slideLayouts/slideLayout1239.xml" ContentType="application/vnd.openxmlformats-officedocument.presentationml.slideLayout+xml"/>
  <Override PartName="/ppt/slideLayouts/slideLayout1240.xml" ContentType="application/vnd.openxmlformats-officedocument.presentationml.slideLayout+xml"/>
  <Override PartName="/ppt/slideLayouts/slideLayout1241.xml" ContentType="application/vnd.openxmlformats-officedocument.presentationml.slideLayout+xml"/>
  <Override PartName="/ppt/slideLayouts/slideLayout1242.xml" ContentType="application/vnd.openxmlformats-officedocument.presentationml.slideLayout+xml"/>
  <Override PartName="/ppt/slideLayouts/slideLayout1243.xml" ContentType="application/vnd.openxmlformats-officedocument.presentationml.slideLayout+xml"/>
  <Override PartName="/ppt/slideLayouts/slideLayout1244.xml" ContentType="application/vnd.openxmlformats-officedocument.presentationml.slideLayout+xml"/>
  <Override PartName="/ppt/slideLayouts/slideLayout1245.xml" ContentType="application/vnd.openxmlformats-officedocument.presentationml.slideLayout+xml"/>
  <Override PartName="/ppt/slideLayouts/slideLayout1246.xml" ContentType="application/vnd.openxmlformats-officedocument.presentationml.slideLayout+xml"/>
  <Override PartName="/ppt/slideLayouts/slideLayout1247.xml" ContentType="application/vnd.openxmlformats-officedocument.presentationml.slideLayout+xml"/>
  <Override PartName="/ppt/slideLayouts/slideLayout1248.xml" ContentType="application/vnd.openxmlformats-officedocument.presentationml.slideLayout+xml"/>
  <Override PartName="/ppt/slideLayouts/slideLayout1249.xml" ContentType="application/vnd.openxmlformats-officedocument.presentationml.slideLayout+xml"/>
  <Override PartName="/ppt/slideLayouts/slideLayout1250.xml" ContentType="application/vnd.openxmlformats-officedocument.presentationml.slideLayout+xml"/>
  <Override PartName="/ppt/slideLayouts/slideLayout1251.xml" ContentType="application/vnd.openxmlformats-officedocument.presentationml.slideLayout+xml"/>
  <Override PartName="/ppt/slideLayouts/slideLayout1252.xml" ContentType="application/vnd.openxmlformats-officedocument.presentationml.slideLayout+xml"/>
  <Override PartName="/ppt/slideLayouts/slideLayout1253.xml" ContentType="application/vnd.openxmlformats-officedocument.presentationml.slideLayout+xml"/>
  <Override PartName="/ppt/slideLayouts/slideLayout1254.xml" ContentType="application/vnd.openxmlformats-officedocument.presentationml.slideLayout+xml"/>
  <Override PartName="/ppt/slideLayouts/slideLayout1255.xml" ContentType="application/vnd.openxmlformats-officedocument.presentationml.slideLayout+xml"/>
  <Override PartName="/ppt/slideLayouts/slideLayout1256.xml" ContentType="application/vnd.openxmlformats-officedocument.presentationml.slideLayout+xml"/>
  <Override PartName="/ppt/slideLayouts/slideLayout1257.xml" ContentType="application/vnd.openxmlformats-officedocument.presentationml.slideLayout+xml"/>
  <Override PartName="/ppt/slideLayouts/slideLayout1258.xml" ContentType="application/vnd.openxmlformats-officedocument.presentationml.slideLayout+xml"/>
  <Override PartName="/ppt/slideLayouts/slideLayout1259.xml" ContentType="application/vnd.openxmlformats-officedocument.presentationml.slideLayout+xml"/>
  <Override PartName="/ppt/slideLayouts/slideLayout1260.xml" ContentType="application/vnd.openxmlformats-officedocument.presentationml.slideLayout+xml"/>
  <Override PartName="/ppt/slideLayouts/slideLayout1261.xml" ContentType="application/vnd.openxmlformats-officedocument.presentationml.slideLayout+xml"/>
  <Override PartName="/ppt/slideLayouts/slideLayout1262.xml" ContentType="application/vnd.openxmlformats-officedocument.presentationml.slideLayout+xml"/>
  <Override PartName="/ppt/slideLayouts/slideLayout1263.xml" ContentType="application/vnd.openxmlformats-officedocument.presentationml.slideLayout+xml"/>
  <Override PartName="/ppt/slideLayouts/slideLayout1264.xml" ContentType="application/vnd.openxmlformats-officedocument.presentationml.slideLayout+xml"/>
  <Override PartName="/ppt/slideLayouts/slideLayout1265.xml" ContentType="application/vnd.openxmlformats-officedocument.presentationml.slideLayout+xml"/>
  <Override PartName="/ppt/slideLayouts/slideLayout1266.xml" ContentType="application/vnd.openxmlformats-officedocument.presentationml.slideLayout+xml"/>
  <Override PartName="/ppt/slideLayouts/slideLayout1267.xml" ContentType="application/vnd.openxmlformats-officedocument.presentationml.slideLayout+xml"/>
  <Override PartName="/ppt/slideLayouts/slideLayout1268.xml" ContentType="application/vnd.openxmlformats-officedocument.presentationml.slideLayout+xml"/>
  <Override PartName="/ppt/slideLayouts/slideLayout1269.xml" ContentType="application/vnd.openxmlformats-officedocument.presentationml.slideLayout+xml"/>
  <Override PartName="/ppt/slideLayouts/slideLayout1270.xml" ContentType="application/vnd.openxmlformats-officedocument.presentationml.slideLayout+xml"/>
  <Override PartName="/ppt/slideLayouts/slideLayout1271.xml" ContentType="application/vnd.openxmlformats-officedocument.presentationml.slideLayout+xml"/>
  <Override PartName="/ppt/slideLayouts/slideLayout1272.xml" ContentType="application/vnd.openxmlformats-officedocument.presentationml.slideLayout+xml"/>
  <Override PartName="/ppt/slideLayouts/slideLayout1273.xml" ContentType="application/vnd.openxmlformats-officedocument.presentationml.slideLayout+xml"/>
  <Override PartName="/ppt/slideLayouts/slideLayout1274.xml" ContentType="application/vnd.openxmlformats-officedocument.presentationml.slideLayout+xml"/>
  <Override PartName="/ppt/slideLayouts/slideLayout1275.xml" ContentType="application/vnd.openxmlformats-officedocument.presentationml.slideLayout+xml"/>
  <Override PartName="/ppt/slideLayouts/slideLayout1276.xml" ContentType="application/vnd.openxmlformats-officedocument.presentationml.slideLayout+xml"/>
  <Override PartName="/ppt/slideLayouts/slideLayout1277.xml" ContentType="application/vnd.openxmlformats-officedocument.presentationml.slideLayout+xml"/>
  <Override PartName="/ppt/slideLayouts/slideLayout1278.xml" ContentType="application/vnd.openxmlformats-officedocument.presentationml.slideLayout+xml"/>
  <Override PartName="/ppt/slideLayouts/slideLayout1279.xml" ContentType="application/vnd.openxmlformats-officedocument.presentationml.slideLayout+xml"/>
  <Override PartName="/ppt/slideLayouts/slideLayout1280.xml" ContentType="application/vnd.openxmlformats-officedocument.presentationml.slideLayout+xml"/>
  <Override PartName="/ppt/slideLayouts/slideLayout1281.xml" ContentType="application/vnd.openxmlformats-officedocument.presentationml.slideLayout+xml"/>
  <Override PartName="/ppt/slideLayouts/slideLayout1282.xml" ContentType="application/vnd.openxmlformats-officedocument.presentationml.slideLayout+xml"/>
  <Override PartName="/ppt/slideLayouts/slideLayout1283.xml" ContentType="application/vnd.openxmlformats-officedocument.presentationml.slideLayout+xml"/>
  <Override PartName="/ppt/slideLayouts/slideLayout1284.xml" ContentType="application/vnd.openxmlformats-officedocument.presentationml.slideLayout+xml"/>
  <Override PartName="/ppt/slideLayouts/slideLayout1285.xml" ContentType="application/vnd.openxmlformats-officedocument.presentationml.slideLayout+xml"/>
  <Override PartName="/ppt/slideLayouts/slideLayout1286.xml" ContentType="application/vnd.openxmlformats-officedocument.presentationml.slideLayout+xml"/>
  <Override PartName="/ppt/slideLayouts/slideLayout1287.xml" ContentType="application/vnd.openxmlformats-officedocument.presentationml.slideLayout+xml"/>
  <Override PartName="/ppt/slideLayouts/slideLayout1288.xml" ContentType="application/vnd.openxmlformats-officedocument.presentationml.slideLayout+xml"/>
  <Override PartName="/ppt/slideLayouts/slideLayout1289.xml" ContentType="application/vnd.openxmlformats-officedocument.presentationml.slideLayout+xml"/>
  <Override PartName="/ppt/slideLayouts/slideLayout1290.xml" ContentType="application/vnd.openxmlformats-officedocument.presentationml.slideLayout+xml"/>
  <Override PartName="/ppt/slideLayouts/slideLayout1291.xml" ContentType="application/vnd.openxmlformats-officedocument.presentationml.slideLayout+xml"/>
  <Override PartName="/ppt/slideLayouts/slideLayout1292.xml" ContentType="application/vnd.openxmlformats-officedocument.presentationml.slideLayout+xml"/>
  <Override PartName="/ppt/slideLayouts/slideLayout1293.xml" ContentType="application/vnd.openxmlformats-officedocument.presentationml.slideLayout+xml"/>
  <Override PartName="/ppt/slideLayouts/slideLayout1294.xml" ContentType="application/vnd.openxmlformats-officedocument.presentationml.slideLayout+xml"/>
  <Override PartName="/ppt/slideLayouts/slideLayout1295.xml" ContentType="application/vnd.openxmlformats-officedocument.presentationml.slideLayout+xml"/>
  <Override PartName="/ppt/slideLayouts/slideLayout1296.xml" ContentType="application/vnd.openxmlformats-officedocument.presentationml.slideLayout+xml"/>
  <Override PartName="/ppt/slideLayouts/slideLayout1297.xml" ContentType="application/vnd.openxmlformats-officedocument.presentationml.slideLayout+xml"/>
  <Override PartName="/ppt/slideLayouts/slideLayout1298.xml" ContentType="application/vnd.openxmlformats-officedocument.presentationml.slideLayout+xml"/>
  <Override PartName="/ppt/slideLayouts/slideLayout1299.xml" ContentType="application/vnd.openxmlformats-officedocument.presentationml.slideLayout+xml"/>
  <Override PartName="/ppt/slideLayouts/slideLayout1300.xml" ContentType="application/vnd.openxmlformats-officedocument.presentationml.slideLayout+xml"/>
  <Override PartName="/ppt/slideLayouts/slideLayout1301.xml" ContentType="application/vnd.openxmlformats-officedocument.presentationml.slideLayout+xml"/>
  <Override PartName="/ppt/slideLayouts/slideLayout1302.xml" ContentType="application/vnd.openxmlformats-officedocument.presentationml.slideLayout+xml"/>
  <Override PartName="/ppt/slideLayouts/slideLayout1303.xml" ContentType="application/vnd.openxmlformats-officedocument.presentationml.slideLayout+xml"/>
  <Override PartName="/ppt/slideLayouts/slideLayout1304.xml" ContentType="application/vnd.openxmlformats-officedocument.presentationml.slideLayout+xml"/>
  <Override PartName="/ppt/slideLayouts/slideLayout1305.xml" ContentType="application/vnd.openxmlformats-officedocument.presentationml.slideLayout+xml"/>
  <Override PartName="/ppt/slideLayouts/slideLayout1306.xml" ContentType="application/vnd.openxmlformats-officedocument.presentationml.slideLayout+xml"/>
  <Override PartName="/ppt/slideLayouts/slideLayout1307.xml" ContentType="application/vnd.openxmlformats-officedocument.presentationml.slideLayout+xml"/>
  <Override PartName="/ppt/slideLayouts/slideLayout1308.xml" ContentType="application/vnd.openxmlformats-officedocument.presentationml.slideLayout+xml"/>
  <Override PartName="/ppt/slideLayouts/slideLayout1309.xml" ContentType="application/vnd.openxmlformats-officedocument.presentationml.slideLayout+xml"/>
  <Override PartName="/ppt/slideLayouts/slideLayout1310.xml" ContentType="application/vnd.openxmlformats-officedocument.presentationml.slideLayout+xml"/>
  <Override PartName="/ppt/slideLayouts/slideLayout1311.xml" ContentType="application/vnd.openxmlformats-officedocument.presentationml.slideLayout+xml"/>
  <Override PartName="/ppt/slideLayouts/slideLayout1312.xml" ContentType="application/vnd.openxmlformats-officedocument.presentationml.slideLayout+xml"/>
  <Override PartName="/ppt/slideLayouts/slideLayout1313.xml" ContentType="application/vnd.openxmlformats-officedocument.presentationml.slideLayout+xml"/>
  <Override PartName="/ppt/slideLayouts/slideLayout1314.xml" ContentType="application/vnd.openxmlformats-officedocument.presentationml.slideLayout+xml"/>
  <Override PartName="/ppt/slideLayouts/slideLayout1315.xml" ContentType="application/vnd.openxmlformats-officedocument.presentationml.slideLayout+xml"/>
  <Override PartName="/ppt/slideLayouts/slideLayout1316.xml" ContentType="application/vnd.openxmlformats-officedocument.presentationml.slideLayout+xml"/>
  <Override PartName="/ppt/slideLayouts/slideLayout1317.xml" ContentType="application/vnd.openxmlformats-officedocument.presentationml.slideLayout+xml"/>
  <Override PartName="/ppt/slideLayouts/slideLayout1318.xml" ContentType="application/vnd.openxmlformats-officedocument.presentationml.slideLayout+xml"/>
  <Override PartName="/ppt/slideLayouts/slideLayout1319.xml" ContentType="application/vnd.openxmlformats-officedocument.presentationml.slideLayout+xml"/>
  <Override PartName="/ppt/slideLayouts/slideLayout1320.xml" ContentType="application/vnd.openxmlformats-officedocument.presentationml.slideLayout+xml"/>
  <Override PartName="/ppt/slideLayouts/slideLayout1321.xml" ContentType="application/vnd.openxmlformats-officedocument.presentationml.slideLayout+xml"/>
  <Override PartName="/ppt/slideLayouts/slideLayout1322.xml" ContentType="application/vnd.openxmlformats-officedocument.presentationml.slideLayout+xml"/>
  <Override PartName="/ppt/slideLayouts/slideLayout1323.xml" ContentType="application/vnd.openxmlformats-officedocument.presentationml.slideLayout+xml"/>
  <Override PartName="/ppt/slideLayouts/slideLayout1324.xml" ContentType="application/vnd.openxmlformats-officedocument.presentationml.slideLayout+xml"/>
  <Override PartName="/ppt/slideLayouts/slideLayout1325.xml" ContentType="application/vnd.openxmlformats-officedocument.presentationml.slideLayout+xml"/>
  <Override PartName="/ppt/slideLayouts/slideLayout1326.xml" ContentType="application/vnd.openxmlformats-officedocument.presentationml.slideLayout+xml"/>
  <Override PartName="/ppt/slideLayouts/slideLayout1327.xml" ContentType="application/vnd.openxmlformats-officedocument.presentationml.slideLayout+xml"/>
  <Override PartName="/ppt/slideLayouts/slideLayout1328.xml" ContentType="application/vnd.openxmlformats-officedocument.presentationml.slideLayout+xml"/>
  <Override PartName="/ppt/slideLayouts/slideLayout1329.xml" ContentType="application/vnd.openxmlformats-officedocument.presentationml.slideLayout+xml"/>
  <Override PartName="/ppt/slideLayouts/slideLayout1330.xml" ContentType="application/vnd.openxmlformats-officedocument.presentationml.slideLayout+xml"/>
  <Override PartName="/ppt/slideLayouts/slideLayout1331.xml" ContentType="application/vnd.openxmlformats-officedocument.presentationml.slideLayout+xml"/>
  <Override PartName="/ppt/slideLayouts/slideLayout1332.xml" ContentType="application/vnd.openxmlformats-officedocument.presentationml.slideLayout+xml"/>
  <Override PartName="/ppt/slideLayouts/slideLayout1333.xml" ContentType="application/vnd.openxmlformats-officedocument.presentationml.slideLayout+xml"/>
  <Override PartName="/ppt/slideLayouts/slideLayout1334.xml" ContentType="application/vnd.openxmlformats-officedocument.presentationml.slideLayout+xml"/>
  <Override PartName="/ppt/slideLayouts/slideLayout1335.xml" ContentType="application/vnd.openxmlformats-officedocument.presentationml.slideLayout+xml"/>
  <Override PartName="/ppt/slideLayouts/slideLayout1336.xml" ContentType="application/vnd.openxmlformats-officedocument.presentationml.slideLayout+xml"/>
  <Override PartName="/ppt/theme/theme4.xml" ContentType="application/vnd.openxmlformats-officedocument.theme+xml"/>
  <Override PartName="/ppt/slideLayouts/slideLayout1337.xml" ContentType="application/vnd.openxmlformats-officedocument.presentationml.slideLayout+xml"/>
  <Override PartName="/ppt/slideLayouts/slideLayout1338.xml" ContentType="application/vnd.openxmlformats-officedocument.presentationml.slideLayout+xml"/>
  <Override PartName="/ppt/slideLayouts/slideLayout1339.xml" ContentType="application/vnd.openxmlformats-officedocument.presentationml.slideLayout+xml"/>
  <Override PartName="/ppt/slideLayouts/slideLayout1340.xml" ContentType="application/vnd.openxmlformats-officedocument.presentationml.slideLayout+xml"/>
  <Override PartName="/ppt/slideLayouts/slideLayout1341.xml" ContentType="application/vnd.openxmlformats-officedocument.presentationml.slideLayout+xml"/>
  <Override PartName="/ppt/slideLayouts/slideLayout1342.xml" ContentType="application/vnd.openxmlformats-officedocument.presentationml.slideLayout+xml"/>
  <Override PartName="/ppt/slideLayouts/slideLayout1343.xml" ContentType="application/vnd.openxmlformats-officedocument.presentationml.slideLayout+xml"/>
  <Override PartName="/ppt/slideLayouts/slideLayout1344.xml" ContentType="application/vnd.openxmlformats-officedocument.presentationml.slideLayout+xml"/>
  <Override PartName="/ppt/slideLayouts/slideLayout1345.xml" ContentType="application/vnd.openxmlformats-officedocument.presentationml.slideLayout+xml"/>
  <Override PartName="/ppt/slideLayouts/slideLayout1346.xml" ContentType="application/vnd.openxmlformats-officedocument.presentationml.slideLayout+xml"/>
  <Override PartName="/ppt/slideLayouts/slideLayout1347.xml" ContentType="application/vnd.openxmlformats-officedocument.presentationml.slideLayout+xml"/>
  <Override PartName="/ppt/theme/theme5.xml" ContentType="application/vnd.openxmlformats-officedocument.theme+xml"/>
  <Override PartName="/ppt/slideLayouts/slideLayout1348.xml" ContentType="application/vnd.openxmlformats-officedocument.presentationml.slideLayout+xml"/>
  <Override PartName="/ppt/slideLayouts/slideLayout1349.xml" ContentType="application/vnd.openxmlformats-officedocument.presentationml.slideLayout+xml"/>
  <Override PartName="/ppt/slideLayouts/slideLayout1350.xml" ContentType="application/vnd.openxmlformats-officedocument.presentationml.slideLayout+xml"/>
  <Override PartName="/ppt/slideLayouts/slideLayout1351.xml" ContentType="application/vnd.openxmlformats-officedocument.presentationml.slideLayout+xml"/>
  <Override PartName="/ppt/slideLayouts/slideLayout1352.xml" ContentType="application/vnd.openxmlformats-officedocument.presentationml.slideLayout+xml"/>
  <Override PartName="/ppt/slideLayouts/slideLayout1353.xml" ContentType="application/vnd.openxmlformats-officedocument.presentationml.slideLayout+xml"/>
  <Override PartName="/ppt/slideLayouts/slideLayout1354.xml" ContentType="application/vnd.openxmlformats-officedocument.presentationml.slideLayout+xml"/>
  <Override PartName="/ppt/slideLayouts/slideLayout1355.xml" ContentType="application/vnd.openxmlformats-officedocument.presentationml.slideLayout+xml"/>
  <Override PartName="/ppt/slideLayouts/slideLayout1356.xml" ContentType="application/vnd.openxmlformats-officedocument.presentationml.slideLayout+xml"/>
  <Override PartName="/ppt/slideLayouts/slideLayout1357.xml" ContentType="application/vnd.openxmlformats-officedocument.presentationml.slideLayout+xml"/>
  <Override PartName="/ppt/slideLayouts/slideLayout1358.xml" ContentType="application/vnd.openxmlformats-officedocument.presentationml.slideLayout+xml"/>
  <Override PartName="/ppt/slideLayouts/slideLayout1359.xml" ContentType="application/vnd.openxmlformats-officedocument.presentationml.slideLayout+xml"/>
  <Override PartName="/ppt/slideLayouts/slideLayout1360.xml" ContentType="application/vnd.openxmlformats-officedocument.presentationml.slideLayout+xml"/>
  <Override PartName="/ppt/slideLayouts/slideLayout1361.xml" ContentType="application/vnd.openxmlformats-officedocument.presentationml.slideLayout+xml"/>
  <Override PartName="/ppt/slideLayouts/slideLayout1362.xml" ContentType="application/vnd.openxmlformats-officedocument.presentationml.slideLayout+xml"/>
  <Override PartName="/ppt/slideLayouts/slideLayout1363.xml" ContentType="application/vnd.openxmlformats-officedocument.presentationml.slideLayout+xml"/>
  <Override PartName="/ppt/slideLayouts/slideLayout1364.xml" ContentType="application/vnd.openxmlformats-officedocument.presentationml.slideLayout+xml"/>
  <Override PartName="/ppt/slideLayouts/slideLayout1365.xml" ContentType="application/vnd.openxmlformats-officedocument.presentationml.slideLayout+xml"/>
  <Override PartName="/ppt/slideLayouts/slideLayout1366.xml" ContentType="application/vnd.openxmlformats-officedocument.presentationml.slideLayout+xml"/>
  <Override PartName="/ppt/slideLayouts/slideLayout1367.xml" ContentType="application/vnd.openxmlformats-officedocument.presentationml.slideLayout+xml"/>
  <Override PartName="/ppt/slideLayouts/slideLayout1368.xml" ContentType="application/vnd.openxmlformats-officedocument.presentationml.slideLayout+xml"/>
  <Override PartName="/ppt/slideLayouts/slideLayout1369.xml" ContentType="application/vnd.openxmlformats-officedocument.presentationml.slideLayout+xml"/>
  <Override PartName="/ppt/slideLayouts/slideLayout1370.xml" ContentType="application/vnd.openxmlformats-officedocument.presentationml.slideLayout+xml"/>
  <Override PartName="/ppt/slideLayouts/slideLayout1371.xml" ContentType="application/vnd.openxmlformats-officedocument.presentationml.slideLayout+xml"/>
  <Override PartName="/ppt/slideLayouts/slideLayout1372.xml" ContentType="application/vnd.openxmlformats-officedocument.presentationml.slideLayout+xml"/>
  <Override PartName="/ppt/slideLayouts/slideLayout1373.xml" ContentType="application/vnd.openxmlformats-officedocument.presentationml.slideLayout+xml"/>
  <Override PartName="/ppt/slideLayouts/slideLayout1374.xml" ContentType="application/vnd.openxmlformats-officedocument.presentationml.slideLayout+xml"/>
  <Override PartName="/ppt/slideLayouts/slideLayout1375.xml" ContentType="application/vnd.openxmlformats-officedocument.presentationml.slideLayout+xml"/>
  <Override PartName="/ppt/slideLayouts/slideLayout1376.xml" ContentType="application/vnd.openxmlformats-officedocument.presentationml.slideLayout+xml"/>
  <Override PartName="/ppt/slideLayouts/slideLayout1377.xml" ContentType="application/vnd.openxmlformats-officedocument.presentationml.slideLayout+xml"/>
  <Override PartName="/ppt/slideLayouts/slideLayout1378.xml" ContentType="application/vnd.openxmlformats-officedocument.presentationml.slideLayout+xml"/>
  <Override PartName="/ppt/slideLayouts/slideLayout1379.xml" ContentType="application/vnd.openxmlformats-officedocument.presentationml.slideLayout+xml"/>
  <Override PartName="/ppt/slideLayouts/slideLayout1380.xml" ContentType="application/vnd.openxmlformats-officedocument.presentationml.slideLayout+xml"/>
  <Override PartName="/ppt/slideLayouts/slideLayout1381.xml" ContentType="application/vnd.openxmlformats-officedocument.presentationml.slideLayout+xml"/>
  <Override PartName="/ppt/slideLayouts/slideLayout1382.xml" ContentType="application/vnd.openxmlformats-officedocument.presentationml.slideLayout+xml"/>
  <Override PartName="/ppt/slideLayouts/slideLayout1383.xml" ContentType="application/vnd.openxmlformats-officedocument.presentationml.slideLayout+xml"/>
  <Override PartName="/ppt/slideLayouts/slideLayout1384.xml" ContentType="application/vnd.openxmlformats-officedocument.presentationml.slideLayout+xml"/>
  <Override PartName="/ppt/slideLayouts/slideLayout1385.xml" ContentType="application/vnd.openxmlformats-officedocument.presentationml.slideLayout+xml"/>
  <Override PartName="/ppt/slideLayouts/slideLayout1386.xml" ContentType="application/vnd.openxmlformats-officedocument.presentationml.slideLayout+xml"/>
  <Override PartName="/ppt/slideLayouts/slideLayout1387.xml" ContentType="application/vnd.openxmlformats-officedocument.presentationml.slideLayout+xml"/>
  <Override PartName="/ppt/slideLayouts/slideLayout1388.xml" ContentType="application/vnd.openxmlformats-officedocument.presentationml.slideLayout+xml"/>
  <Override PartName="/ppt/slideLayouts/slideLayout1389.xml" ContentType="application/vnd.openxmlformats-officedocument.presentationml.slideLayout+xml"/>
  <Override PartName="/ppt/slideLayouts/slideLayout1390.xml" ContentType="application/vnd.openxmlformats-officedocument.presentationml.slideLayout+xml"/>
  <Override PartName="/ppt/slideLayouts/slideLayout1391.xml" ContentType="application/vnd.openxmlformats-officedocument.presentationml.slideLayout+xml"/>
  <Override PartName="/ppt/slideLayouts/slideLayout1392.xml" ContentType="application/vnd.openxmlformats-officedocument.presentationml.slideLayout+xml"/>
  <Override PartName="/ppt/slideLayouts/slideLayout1393.xml" ContentType="application/vnd.openxmlformats-officedocument.presentationml.slideLayout+xml"/>
  <Override PartName="/ppt/slideLayouts/slideLayout1394.xml" ContentType="application/vnd.openxmlformats-officedocument.presentationml.slideLayout+xml"/>
  <Override PartName="/ppt/slideLayouts/slideLayout1395.xml" ContentType="application/vnd.openxmlformats-officedocument.presentationml.slideLayout+xml"/>
  <Override PartName="/ppt/slideLayouts/slideLayout1396.xml" ContentType="application/vnd.openxmlformats-officedocument.presentationml.slideLayout+xml"/>
  <Override PartName="/ppt/slideLayouts/slideLayout1397.xml" ContentType="application/vnd.openxmlformats-officedocument.presentationml.slideLayout+xml"/>
  <Override PartName="/ppt/slideLayouts/slideLayout1398.xml" ContentType="application/vnd.openxmlformats-officedocument.presentationml.slideLayout+xml"/>
  <Override PartName="/ppt/slideLayouts/slideLayout1399.xml" ContentType="application/vnd.openxmlformats-officedocument.presentationml.slideLayout+xml"/>
  <Override PartName="/ppt/slideLayouts/slideLayout1400.xml" ContentType="application/vnd.openxmlformats-officedocument.presentationml.slideLayout+xml"/>
  <Override PartName="/ppt/slideLayouts/slideLayout1401.xml" ContentType="application/vnd.openxmlformats-officedocument.presentationml.slideLayout+xml"/>
  <Override PartName="/ppt/slideLayouts/slideLayout1402.xml" ContentType="application/vnd.openxmlformats-officedocument.presentationml.slideLayout+xml"/>
  <Override PartName="/ppt/slideLayouts/slideLayout1403.xml" ContentType="application/vnd.openxmlformats-officedocument.presentationml.slideLayout+xml"/>
  <Override PartName="/ppt/slideLayouts/slideLayout1404.xml" ContentType="application/vnd.openxmlformats-officedocument.presentationml.slideLayout+xml"/>
  <Override PartName="/ppt/slideLayouts/slideLayout1405.xml" ContentType="application/vnd.openxmlformats-officedocument.presentationml.slideLayout+xml"/>
  <Override PartName="/ppt/slideLayouts/slideLayout1406.xml" ContentType="application/vnd.openxmlformats-officedocument.presentationml.slideLayout+xml"/>
  <Override PartName="/ppt/slideLayouts/slideLayout1407.xml" ContentType="application/vnd.openxmlformats-officedocument.presentationml.slideLayout+xml"/>
  <Override PartName="/ppt/slideLayouts/slideLayout1408.xml" ContentType="application/vnd.openxmlformats-officedocument.presentationml.slideLayout+xml"/>
  <Override PartName="/ppt/slideLayouts/slideLayout1409.xml" ContentType="application/vnd.openxmlformats-officedocument.presentationml.slideLayout+xml"/>
  <Override PartName="/ppt/slideLayouts/slideLayout1410.xml" ContentType="application/vnd.openxmlformats-officedocument.presentationml.slideLayout+xml"/>
  <Override PartName="/ppt/slideLayouts/slideLayout1411.xml" ContentType="application/vnd.openxmlformats-officedocument.presentationml.slideLayout+xml"/>
  <Override PartName="/ppt/slideLayouts/slideLayout1412.xml" ContentType="application/vnd.openxmlformats-officedocument.presentationml.slideLayout+xml"/>
  <Override PartName="/ppt/slideLayouts/slideLayout1413.xml" ContentType="application/vnd.openxmlformats-officedocument.presentationml.slideLayout+xml"/>
  <Override PartName="/ppt/slideLayouts/slideLayout1414.xml" ContentType="application/vnd.openxmlformats-officedocument.presentationml.slideLayout+xml"/>
  <Override PartName="/ppt/slideLayouts/slideLayout1415.xml" ContentType="application/vnd.openxmlformats-officedocument.presentationml.slideLayout+xml"/>
  <Override PartName="/ppt/slideLayouts/slideLayout1416.xml" ContentType="application/vnd.openxmlformats-officedocument.presentationml.slideLayout+xml"/>
  <Override PartName="/ppt/slideLayouts/slideLayout1417.xml" ContentType="application/vnd.openxmlformats-officedocument.presentationml.slideLayout+xml"/>
  <Override PartName="/ppt/slideLayouts/slideLayout1418.xml" ContentType="application/vnd.openxmlformats-officedocument.presentationml.slideLayout+xml"/>
  <Override PartName="/ppt/slideLayouts/slideLayout1419.xml" ContentType="application/vnd.openxmlformats-officedocument.presentationml.slideLayout+xml"/>
  <Override PartName="/ppt/slideLayouts/slideLayout1420.xml" ContentType="application/vnd.openxmlformats-officedocument.presentationml.slideLayout+xml"/>
  <Override PartName="/ppt/slideLayouts/slideLayout1421.xml" ContentType="application/vnd.openxmlformats-officedocument.presentationml.slideLayout+xml"/>
  <Override PartName="/ppt/slideLayouts/slideLayout1422.xml" ContentType="application/vnd.openxmlformats-officedocument.presentationml.slideLayout+xml"/>
  <Override PartName="/ppt/slideLayouts/slideLayout1423.xml" ContentType="application/vnd.openxmlformats-officedocument.presentationml.slideLayout+xml"/>
  <Override PartName="/ppt/slideLayouts/slideLayout1424.xml" ContentType="application/vnd.openxmlformats-officedocument.presentationml.slideLayout+xml"/>
  <Override PartName="/ppt/slideLayouts/slideLayout1425.xml" ContentType="application/vnd.openxmlformats-officedocument.presentationml.slideLayout+xml"/>
  <Override PartName="/ppt/slideLayouts/slideLayout1426.xml" ContentType="application/vnd.openxmlformats-officedocument.presentationml.slideLayout+xml"/>
  <Override PartName="/ppt/slideLayouts/slideLayout1427.xml" ContentType="application/vnd.openxmlformats-officedocument.presentationml.slideLayout+xml"/>
  <Override PartName="/ppt/slideLayouts/slideLayout1428.xml" ContentType="application/vnd.openxmlformats-officedocument.presentationml.slideLayout+xml"/>
  <Override PartName="/ppt/slideLayouts/slideLayout1429.xml" ContentType="application/vnd.openxmlformats-officedocument.presentationml.slideLayout+xml"/>
  <Override PartName="/ppt/slideLayouts/slideLayout1430.xml" ContentType="application/vnd.openxmlformats-officedocument.presentationml.slideLayout+xml"/>
  <Override PartName="/ppt/slideLayouts/slideLayout1431.xml" ContentType="application/vnd.openxmlformats-officedocument.presentationml.slideLayout+xml"/>
  <Override PartName="/ppt/slideLayouts/slideLayout1432.xml" ContentType="application/vnd.openxmlformats-officedocument.presentationml.slideLayout+xml"/>
  <Override PartName="/ppt/slideLayouts/slideLayout1433.xml" ContentType="application/vnd.openxmlformats-officedocument.presentationml.slideLayout+xml"/>
  <Override PartName="/ppt/slideLayouts/slideLayout1434.xml" ContentType="application/vnd.openxmlformats-officedocument.presentationml.slideLayout+xml"/>
  <Override PartName="/ppt/slideLayouts/slideLayout1435.xml" ContentType="application/vnd.openxmlformats-officedocument.presentationml.slideLayout+xml"/>
  <Override PartName="/ppt/slideLayouts/slideLayout1436.xml" ContentType="application/vnd.openxmlformats-officedocument.presentationml.slideLayout+xml"/>
  <Override PartName="/ppt/slideLayouts/slideLayout1437.xml" ContentType="application/vnd.openxmlformats-officedocument.presentationml.slideLayout+xml"/>
  <Override PartName="/ppt/slideLayouts/slideLayout1438.xml" ContentType="application/vnd.openxmlformats-officedocument.presentationml.slideLayout+xml"/>
  <Override PartName="/ppt/slideLayouts/slideLayout1439.xml" ContentType="application/vnd.openxmlformats-officedocument.presentationml.slideLayout+xml"/>
  <Override PartName="/ppt/slideLayouts/slideLayout1440.xml" ContentType="application/vnd.openxmlformats-officedocument.presentationml.slideLayout+xml"/>
  <Override PartName="/ppt/slideLayouts/slideLayout1441.xml" ContentType="application/vnd.openxmlformats-officedocument.presentationml.slideLayout+xml"/>
  <Override PartName="/ppt/slideLayouts/slideLayout1442.xml" ContentType="application/vnd.openxmlformats-officedocument.presentationml.slideLayout+xml"/>
  <Override PartName="/ppt/slideLayouts/slideLayout1443.xml" ContentType="application/vnd.openxmlformats-officedocument.presentationml.slideLayout+xml"/>
  <Override PartName="/ppt/slideLayouts/slideLayout1444.xml" ContentType="application/vnd.openxmlformats-officedocument.presentationml.slideLayout+xml"/>
  <Override PartName="/ppt/slideLayouts/slideLayout1445.xml" ContentType="application/vnd.openxmlformats-officedocument.presentationml.slideLayout+xml"/>
  <Override PartName="/ppt/slideLayouts/slideLayout1446.xml" ContentType="application/vnd.openxmlformats-officedocument.presentationml.slideLayout+xml"/>
  <Override PartName="/ppt/slideLayouts/slideLayout1447.xml" ContentType="application/vnd.openxmlformats-officedocument.presentationml.slideLayout+xml"/>
  <Override PartName="/ppt/slideLayouts/slideLayout1448.xml" ContentType="application/vnd.openxmlformats-officedocument.presentationml.slideLayout+xml"/>
  <Override PartName="/ppt/slideLayouts/slideLayout1449.xml" ContentType="application/vnd.openxmlformats-officedocument.presentationml.slideLayout+xml"/>
  <Override PartName="/ppt/slideLayouts/slideLayout1450.xml" ContentType="application/vnd.openxmlformats-officedocument.presentationml.slideLayout+xml"/>
  <Override PartName="/ppt/slideLayouts/slideLayout1451.xml" ContentType="application/vnd.openxmlformats-officedocument.presentationml.slideLayout+xml"/>
  <Override PartName="/ppt/slideLayouts/slideLayout1452.xml" ContentType="application/vnd.openxmlformats-officedocument.presentationml.slideLayout+xml"/>
  <Override PartName="/ppt/slideLayouts/slideLayout1453.xml" ContentType="application/vnd.openxmlformats-officedocument.presentationml.slideLayout+xml"/>
  <Override PartName="/ppt/slideLayouts/slideLayout1454.xml" ContentType="application/vnd.openxmlformats-officedocument.presentationml.slideLayout+xml"/>
  <Override PartName="/ppt/slideLayouts/slideLayout1455.xml" ContentType="application/vnd.openxmlformats-officedocument.presentationml.slideLayout+xml"/>
  <Override PartName="/ppt/slideLayouts/slideLayout1456.xml" ContentType="application/vnd.openxmlformats-officedocument.presentationml.slideLayout+xml"/>
  <Override PartName="/ppt/slideLayouts/slideLayout1457.xml" ContentType="application/vnd.openxmlformats-officedocument.presentationml.slideLayout+xml"/>
  <Override PartName="/ppt/slideLayouts/slideLayout1458.xml" ContentType="application/vnd.openxmlformats-officedocument.presentationml.slideLayout+xml"/>
  <Override PartName="/ppt/slideLayouts/slideLayout1459.xml" ContentType="application/vnd.openxmlformats-officedocument.presentationml.slideLayout+xml"/>
  <Override PartName="/ppt/slideLayouts/slideLayout1460.xml" ContentType="application/vnd.openxmlformats-officedocument.presentationml.slideLayout+xml"/>
  <Override PartName="/ppt/slideLayouts/slideLayout1461.xml" ContentType="application/vnd.openxmlformats-officedocument.presentationml.slideLayout+xml"/>
  <Override PartName="/ppt/slideLayouts/slideLayout1462.xml" ContentType="application/vnd.openxmlformats-officedocument.presentationml.slideLayout+xml"/>
  <Override PartName="/ppt/slideLayouts/slideLayout1463.xml" ContentType="application/vnd.openxmlformats-officedocument.presentationml.slideLayout+xml"/>
  <Override PartName="/ppt/slideLayouts/slideLayout1464.xml" ContentType="application/vnd.openxmlformats-officedocument.presentationml.slideLayout+xml"/>
  <Override PartName="/ppt/slideLayouts/slideLayout1465.xml" ContentType="application/vnd.openxmlformats-officedocument.presentationml.slideLayout+xml"/>
  <Override PartName="/ppt/slideLayouts/slideLayout1466.xml" ContentType="application/vnd.openxmlformats-officedocument.presentationml.slideLayout+xml"/>
  <Override PartName="/ppt/slideLayouts/slideLayout1467.xml" ContentType="application/vnd.openxmlformats-officedocument.presentationml.slideLayout+xml"/>
  <Override PartName="/ppt/slideLayouts/slideLayout1468.xml" ContentType="application/vnd.openxmlformats-officedocument.presentationml.slideLayout+xml"/>
  <Override PartName="/ppt/slideLayouts/slideLayout1469.xml" ContentType="application/vnd.openxmlformats-officedocument.presentationml.slideLayout+xml"/>
  <Override PartName="/ppt/slideLayouts/slideLayout1470.xml" ContentType="application/vnd.openxmlformats-officedocument.presentationml.slideLayout+xml"/>
  <Override PartName="/ppt/slideLayouts/slideLayout1471.xml" ContentType="application/vnd.openxmlformats-officedocument.presentationml.slideLayout+xml"/>
  <Override PartName="/ppt/slideLayouts/slideLayout1472.xml" ContentType="application/vnd.openxmlformats-officedocument.presentationml.slideLayout+xml"/>
  <Override PartName="/ppt/slideLayouts/slideLayout1473.xml" ContentType="application/vnd.openxmlformats-officedocument.presentationml.slideLayout+xml"/>
  <Override PartName="/ppt/slideLayouts/slideLayout1474.xml" ContentType="application/vnd.openxmlformats-officedocument.presentationml.slideLayout+xml"/>
  <Override PartName="/ppt/slideLayouts/slideLayout1475.xml" ContentType="application/vnd.openxmlformats-officedocument.presentationml.slideLayout+xml"/>
  <Override PartName="/ppt/slideLayouts/slideLayout1476.xml" ContentType="application/vnd.openxmlformats-officedocument.presentationml.slideLayout+xml"/>
  <Override PartName="/ppt/slideLayouts/slideLayout1477.xml" ContentType="application/vnd.openxmlformats-officedocument.presentationml.slideLayout+xml"/>
  <Override PartName="/ppt/slideLayouts/slideLayout1478.xml" ContentType="application/vnd.openxmlformats-officedocument.presentationml.slideLayout+xml"/>
  <Override PartName="/ppt/slideLayouts/slideLayout1479.xml" ContentType="application/vnd.openxmlformats-officedocument.presentationml.slideLayout+xml"/>
  <Override PartName="/ppt/slideLayouts/slideLayout1480.xml" ContentType="application/vnd.openxmlformats-officedocument.presentationml.slideLayout+xml"/>
  <Override PartName="/ppt/slideLayouts/slideLayout1481.xml" ContentType="application/vnd.openxmlformats-officedocument.presentationml.slideLayout+xml"/>
  <Override PartName="/ppt/slideLayouts/slideLayout1482.xml" ContentType="application/vnd.openxmlformats-officedocument.presentationml.slideLayout+xml"/>
  <Override PartName="/ppt/slideLayouts/slideLayout1483.xml" ContentType="application/vnd.openxmlformats-officedocument.presentationml.slideLayout+xml"/>
  <Override PartName="/ppt/slideLayouts/slideLayout1484.xml" ContentType="application/vnd.openxmlformats-officedocument.presentationml.slideLayout+xml"/>
  <Override PartName="/ppt/slideLayouts/slideLayout1485.xml" ContentType="application/vnd.openxmlformats-officedocument.presentationml.slideLayout+xml"/>
  <Override PartName="/ppt/slideLayouts/slideLayout1486.xml" ContentType="application/vnd.openxmlformats-officedocument.presentationml.slideLayout+xml"/>
  <Override PartName="/ppt/slideLayouts/slideLayout1487.xml" ContentType="application/vnd.openxmlformats-officedocument.presentationml.slideLayout+xml"/>
  <Override PartName="/ppt/slideLayouts/slideLayout1488.xml" ContentType="application/vnd.openxmlformats-officedocument.presentationml.slideLayout+xml"/>
  <Override PartName="/ppt/slideLayouts/slideLayout1489.xml" ContentType="application/vnd.openxmlformats-officedocument.presentationml.slideLayout+xml"/>
  <Override PartName="/ppt/slideLayouts/slideLayout1490.xml" ContentType="application/vnd.openxmlformats-officedocument.presentationml.slideLayout+xml"/>
  <Override PartName="/ppt/slideLayouts/slideLayout1491.xml" ContentType="application/vnd.openxmlformats-officedocument.presentationml.slideLayout+xml"/>
  <Override PartName="/ppt/slideLayouts/slideLayout1492.xml" ContentType="application/vnd.openxmlformats-officedocument.presentationml.slideLayout+xml"/>
  <Override PartName="/ppt/slideLayouts/slideLayout1493.xml" ContentType="application/vnd.openxmlformats-officedocument.presentationml.slideLayout+xml"/>
  <Override PartName="/ppt/slideLayouts/slideLayout1494.xml" ContentType="application/vnd.openxmlformats-officedocument.presentationml.slideLayout+xml"/>
  <Override PartName="/ppt/slideLayouts/slideLayout1495.xml" ContentType="application/vnd.openxmlformats-officedocument.presentationml.slideLayout+xml"/>
  <Override PartName="/ppt/slideLayouts/slideLayout1496.xml" ContentType="application/vnd.openxmlformats-officedocument.presentationml.slideLayout+xml"/>
  <Override PartName="/ppt/slideLayouts/slideLayout1497.xml" ContentType="application/vnd.openxmlformats-officedocument.presentationml.slideLayout+xml"/>
  <Override PartName="/ppt/slideLayouts/slideLayout1498.xml" ContentType="application/vnd.openxmlformats-officedocument.presentationml.slideLayout+xml"/>
  <Override PartName="/ppt/slideLayouts/slideLayout1499.xml" ContentType="application/vnd.openxmlformats-officedocument.presentationml.slideLayout+xml"/>
  <Override PartName="/ppt/slideLayouts/slideLayout1500.xml" ContentType="application/vnd.openxmlformats-officedocument.presentationml.slideLayout+xml"/>
  <Override PartName="/ppt/slideLayouts/slideLayout1501.xml" ContentType="application/vnd.openxmlformats-officedocument.presentationml.slideLayout+xml"/>
  <Override PartName="/ppt/slideLayouts/slideLayout1502.xml" ContentType="application/vnd.openxmlformats-officedocument.presentationml.slideLayout+xml"/>
  <Override PartName="/ppt/slideLayouts/slideLayout1503.xml" ContentType="application/vnd.openxmlformats-officedocument.presentationml.slideLayout+xml"/>
  <Override PartName="/ppt/slideLayouts/slideLayout1504.xml" ContentType="application/vnd.openxmlformats-officedocument.presentationml.slideLayout+xml"/>
  <Override PartName="/ppt/slideLayouts/slideLayout1505.xml" ContentType="application/vnd.openxmlformats-officedocument.presentationml.slideLayout+xml"/>
  <Override PartName="/ppt/slideLayouts/slideLayout1506.xml" ContentType="application/vnd.openxmlformats-officedocument.presentationml.slideLayout+xml"/>
  <Override PartName="/ppt/slideLayouts/slideLayout1507.xml" ContentType="application/vnd.openxmlformats-officedocument.presentationml.slideLayout+xml"/>
  <Override PartName="/ppt/slideLayouts/slideLayout1508.xml" ContentType="application/vnd.openxmlformats-officedocument.presentationml.slideLayout+xml"/>
  <Override PartName="/ppt/slideLayouts/slideLayout1509.xml" ContentType="application/vnd.openxmlformats-officedocument.presentationml.slideLayout+xml"/>
  <Override PartName="/ppt/slideLayouts/slideLayout1510.xml" ContentType="application/vnd.openxmlformats-officedocument.presentationml.slideLayout+xml"/>
  <Override PartName="/ppt/slideLayouts/slideLayout1511.xml" ContentType="application/vnd.openxmlformats-officedocument.presentationml.slideLayout+xml"/>
  <Override PartName="/ppt/slideLayouts/slideLayout1512.xml" ContentType="application/vnd.openxmlformats-officedocument.presentationml.slideLayout+xml"/>
  <Override PartName="/ppt/slideLayouts/slideLayout1513.xml" ContentType="application/vnd.openxmlformats-officedocument.presentationml.slideLayout+xml"/>
  <Override PartName="/ppt/slideLayouts/slideLayout1514.xml" ContentType="application/vnd.openxmlformats-officedocument.presentationml.slideLayout+xml"/>
  <Override PartName="/ppt/slideLayouts/slideLayout1515.xml" ContentType="application/vnd.openxmlformats-officedocument.presentationml.slideLayout+xml"/>
  <Override PartName="/ppt/slideLayouts/slideLayout1516.xml" ContentType="application/vnd.openxmlformats-officedocument.presentationml.slideLayout+xml"/>
  <Override PartName="/ppt/slideLayouts/slideLayout1517.xml" ContentType="application/vnd.openxmlformats-officedocument.presentationml.slideLayout+xml"/>
  <Override PartName="/ppt/slideLayouts/slideLayout1518.xml" ContentType="application/vnd.openxmlformats-officedocument.presentationml.slideLayout+xml"/>
  <Override PartName="/ppt/slideLayouts/slideLayout1519.xml" ContentType="application/vnd.openxmlformats-officedocument.presentationml.slideLayout+xml"/>
  <Override PartName="/ppt/slideLayouts/slideLayout1520.xml" ContentType="application/vnd.openxmlformats-officedocument.presentationml.slideLayout+xml"/>
  <Override PartName="/ppt/slideLayouts/slideLayout1521.xml" ContentType="application/vnd.openxmlformats-officedocument.presentationml.slideLayout+xml"/>
  <Override PartName="/ppt/slideLayouts/slideLayout1522.xml" ContentType="application/vnd.openxmlformats-officedocument.presentationml.slideLayout+xml"/>
  <Override PartName="/ppt/slideLayouts/slideLayout1523.xml" ContentType="application/vnd.openxmlformats-officedocument.presentationml.slideLayout+xml"/>
  <Override PartName="/ppt/slideLayouts/slideLayout1524.xml" ContentType="application/vnd.openxmlformats-officedocument.presentationml.slideLayout+xml"/>
  <Override PartName="/ppt/slideLayouts/slideLayout1525.xml" ContentType="application/vnd.openxmlformats-officedocument.presentationml.slideLayout+xml"/>
  <Override PartName="/ppt/slideLayouts/slideLayout1526.xml" ContentType="application/vnd.openxmlformats-officedocument.presentationml.slideLayout+xml"/>
  <Override PartName="/ppt/slideLayouts/slideLayout1527.xml" ContentType="application/vnd.openxmlformats-officedocument.presentationml.slideLayout+xml"/>
  <Override PartName="/ppt/slideLayouts/slideLayout1528.xml" ContentType="application/vnd.openxmlformats-officedocument.presentationml.slideLayout+xml"/>
  <Override PartName="/ppt/slideLayouts/slideLayout1529.xml" ContentType="application/vnd.openxmlformats-officedocument.presentationml.slideLayout+xml"/>
  <Override PartName="/ppt/slideLayouts/slideLayout1530.xml" ContentType="application/vnd.openxmlformats-officedocument.presentationml.slideLayout+xml"/>
  <Override PartName="/ppt/slideLayouts/slideLayout1531.xml" ContentType="application/vnd.openxmlformats-officedocument.presentationml.slideLayout+xml"/>
  <Override PartName="/ppt/slideLayouts/slideLayout1532.xml" ContentType="application/vnd.openxmlformats-officedocument.presentationml.slideLayout+xml"/>
  <Override PartName="/ppt/slideLayouts/slideLayout1533.xml" ContentType="application/vnd.openxmlformats-officedocument.presentationml.slideLayout+xml"/>
  <Override PartName="/ppt/slideLayouts/slideLayout1534.xml" ContentType="application/vnd.openxmlformats-officedocument.presentationml.slideLayout+xml"/>
  <Override PartName="/ppt/slideLayouts/slideLayout1535.xml" ContentType="application/vnd.openxmlformats-officedocument.presentationml.slideLayout+xml"/>
  <Override PartName="/ppt/slideLayouts/slideLayout1536.xml" ContentType="application/vnd.openxmlformats-officedocument.presentationml.slideLayout+xml"/>
  <Override PartName="/ppt/slideLayouts/slideLayout1537.xml" ContentType="application/vnd.openxmlformats-officedocument.presentationml.slideLayout+xml"/>
  <Override PartName="/ppt/slideLayouts/slideLayout1538.xml" ContentType="application/vnd.openxmlformats-officedocument.presentationml.slideLayout+xml"/>
  <Override PartName="/ppt/slideLayouts/slideLayout1539.xml" ContentType="application/vnd.openxmlformats-officedocument.presentationml.slideLayout+xml"/>
  <Override PartName="/ppt/slideLayouts/slideLayout1540.xml" ContentType="application/vnd.openxmlformats-officedocument.presentationml.slideLayout+xml"/>
  <Override PartName="/ppt/slideLayouts/slideLayout1541.xml" ContentType="application/vnd.openxmlformats-officedocument.presentationml.slideLayout+xml"/>
  <Override PartName="/ppt/slideLayouts/slideLayout1542.xml" ContentType="application/vnd.openxmlformats-officedocument.presentationml.slideLayout+xml"/>
  <Override PartName="/ppt/slideLayouts/slideLayout1543.xml" ContentType="application/vnd.openxmlformats-officedocument.presentationml.slideLayout+xml"/>
  <Override PartName="/ppt/slideLayouts/slideLayout1544.xml" ContentType="application/vnd.openxmlformats-officedocument.presentationml.slideLayout+xml"/>
  <Override PartName="/ppt/slideLayouts/slideLayout1545.xml" ContentType="application/vnd.openxmlformats-officedocument.presentationml.slideLayout+xml"/>
  <Override PartName="/ppt/slideLayouts/slideLayout1546.xml" ContentType="application/vnd.openxmlformats-officedocument.presentationml.slideLayout+xml"/>
  <Override PartName="/ppt/slideLayouts/slideLayout1547.xml" ContentType="application/vnd.openxmlformats-officedocument.presentationml.slideLayout+xml"/>
  <Override PartName="/ppt/slideLayouts/slideLayout1548.xml" ContentType="application/vnd.openxmlformats-officedocument.presentationml.slideLayout+xml"/>
  <Override PartName="/ppt/slideLayouts/slideLayout1549.xml" ContentType="application/vnd.openxmlformats-officedocument.presentationml.slideLayout+xml"/>
  <Override PartName="/ppt/slideLayouts/slideLayout1550.xml" ContentType="application/vnd.openxmlformats-officedocument.presentationml.slideLayout+xml"/>
  <Override PartName="/ppt/slideLayouts/slideLayout1551.xml" ContentType="application/vnd.openxmlformats-officedocument.presentationml.slideLayout+xml"/>
  <Override PartName="/ppt/slideLayouts/slideLayout1552.xml" ContentType="application/vnd.openxmlformats-officedocument.presentationml.slideLayout+xml"/>
  <Override PartName="/ppt/slideLayouts/slideLayout1553.xml" ContentType="application/vnd.openxmlformats-officedocument.presentationml.slideLayout+xml"/>
  <Override PartName="/ppt/slideLayouts/slideLayout1554.xml" ContentType="application/vnd.openxmlformats-officedocument.presentationml.slideLayout+xml"/>
  <Override PartName="/ppt/slideLayouts/slideLayout1555.xml" ContentType="application/vnd.openxmlformats-officedocument.presentationml.slideLayout+xml"/>
  <Override PartName="/ppt/slideLayouts/slideLayout1556.xml" ContentType="application/vnd.openxmlformats-officedocument.presentationml.slideLayout+xml"/>
  <Override PartName="/ppt/slideLayouts/slideLayout1557.xml" ContentType="application/vnd.openxmlformats-officedocument.presentationml.slideLayout+xml"/>
  <Override PartName="/ppt/slideLayouts/slideLayout1558.xml" ContentType="application/vnd.openxmlformats-officedocument.presentationml.slideLayout+xml"/>
  <Override PartName="/ppt/slideLayouts/slideLayout1559.xml" ContentType="application/vnd.openxmlformats-officedocument.presentationml.slideLayout+xml"/>
  <Override PartName="/ppt/slideLayouts/slideLayout1560.xml" ContentType="application/vnd.openxmlformats-officedocument.presentationml.slideLayout+xml"/>
  <Override PartName="/ppt/slideLayouts/slideLayout1561.xml" ContentType="application/vnd.openxmlformats-officedocument.presentationml.slideLayout+xml"/>
  <Override PartName="/ppt/slideLayouts/slideLayout1562.xml" ContentType="application/vnd.openxmlformats-officedocument.presentationml.slideLayout+xml"/>
  <Override PartName="/ppt/slideLayouts/slideLayout1563.xml" ContentType="application/vnd.openxmlformats-officedocument.presentationml.slideLayout+xml"/>
  <Override PartName="/ppt/slideLayouts/slideLayout1564.xml" ContentType="application/vnd.openxmlformats-officedocument.presentationml.slideLayout+xml"/>
  <Override PartName="/ppt/slideLayouts/slideLayout1565.xml" ContentType="application/vnd.openxmlformats-officedocument.presentationml.slideLayout+xml"/>
  <Override PartName="/ppt/slideLayouts/slideLayout1566.xml" ContentType="application/vnd.openxmlformats-officedocument.presentationml.slideLayout+xml"/>
  <Override PartName="/ppt/slideLayouts/slideLayout1567.xml" ContentType="application/vnd.openxmlformats-officedocument.presentationml.slideLayout+xml"/>
  <Override PartName="/ppt/slideLayouts/slideLayout1568.xml" ContentType="application/vnd.openxmlformats-officedocument.presentationml.slideLayout+xml"/>
  <Override PartName="/ppt/slideLayouts/slideLayout1569.xml" ContentType="application/vnd.openxmlformats-officedocument.presentationml.slideLayout+xml"/>
  <Override PartName="/ppt/slideLayouts/slideLayout1570.xml" ContentType="application/vnd.openxmlformats-officedocument.presentationml.slideLayout+xml"/>
  <Override PartName="/ppt/slideLayouts/slideLayout1571.xml" ContentType="application/vnd.openxmlformats-officedocument.presentationml.slideLayout+xml"/>
  <Override PartName="/ppt/slideLayouts/slideLayout1572.xml" ContentType="application/vnd.openxmlformats-officedocument.presentationml.slideLayout+xml"/>
  <Override PartName="/ppt/slideLayouts/slideLayout1573.xml" ContentType="application/vnd.openxmlformats-officedocument.presentationml.slideLayout+xml"/>
  <Override PartName="/ppt/slideLayouts/slideLayout1574.xml" ContentType="application/vnd.openxmlformats-officedocument.presentationml.slideLayout+xml"/>
  <Override PartName="/ppt/slideLayouts/slideLayout1575.xml" ContentType="application/vnd.openxmlformats-officedocument.presentationml.slideLayout+xml"/>
  <Override PartName="/ppt/slideLayouts/slideLayout1576.xml" ContentType="application/vnd.openxmlformats-officedocument.presentationml.slideLayout+xml"/>
  <Override PartName="/ppt/slideLayouts/slideLayout1577.xml" ContentType="application/vnd.openxmlformats-officedocument.presentationml.slideLayout+xml"/>
  <Override PartName="/ppt/slideLayouts/slideLayout1578.xml" ContentType="application/vnd.openxmlformats-officedocument.presentationml.slideLayout+xml"/>
  <Override PartName="/ppt/slideLayouts/slideLayout1579.xml" ContentType="application/vnd.openxmlformats-officedocument.presentationml.slideLayout+xml"/>
  <Override PartName="/ppt/slideLayouts/slideLayout1580.xml" ContentType="application/vnd.openxmlformats-officedocument.presentationml.slideLayout+xml"/>
  <Override PartName="/ppt/slideLayouts/slideLayout1581.xml" ContentType="application/vnd.openxmlformats-officedocument.presentationml.slideLayout+xml"/>
  <Override PartName="/ppt/slideLayouts/slideLayout1582.xml" ContentType="application/vnd.openxmlformats-officedocument.presentationml.slideLayout+xml"/>
  <Override PartName="/ppt/slideLayouts/slideLayout1583.xml" ContentType="application/vnd.openxmlformats-officedocument.presentationml.slideLayout+xml"/>
  <Override PartName="/ppt/slideLayouts/slideLayout1584.xml" ContentType="application/vnd.openxmlformats-officedocument.presentationml.slideLayout+xml"/>
  <Override PartName="/ppt/slideLayouts/slideLayout1585.xml" ContentType="application/vnd.openxmlformats-officedocument.presentationml.slideLayout+xml"/>
  <Override PartName="/ppt/slideLayouts/slideLayout1586.xml" ContentType="application/vnd.openxmlformats-officedocument.presentationml.slideLayout+xml"/>
  <Override PartName="/ppt/slideLayouts/slideLayout1587.xml" ContentType="application/vnd.openxmlformats-officedocument.presentationml.slideLayout+xml"/>
  <Override PartName="/ppt/slideLayouts/slideLayout1588.xml" ContentType="application/vnd.openxmlformats-officedocument.presentationml.slideLayout+xml"/>
  <Override PartName="/ppt/slideLayouts/slideLayout1589.xml" ContentType="application/vnd.openxmlformats-officedocument.presentationml.slideLayout+xml"/>
  <Override PartName="/ppt/slideLayouts/slideLayout1590.xml" ContentType="application/vnd.openxmlformats-officedocument.presentationml.slideLayout+xml"/>
  <Override PartName="/ppt/slideLayouts/slideLayout1591.xml" ContentType="application/vnd.openxmlformats-officedocument.presentationml.slideLayout+xml"/>
  <Override PartName="/ppt/slideLayouts/slideLayout1592.xml" ContentType="application/vnd.openxmlformats-officedocument.presentationml.slideLayout+xml"/>
  <Override PartName="/ppt/slideLayouts/slideLayout1593.xml" ContentType="application/vnd.openxmlformats-officedocument.presentationml.slideLayout+xml"/>
  <Override PartName="/ppt/slideLayouts/slideLayout1594.xml" ContentType="application/vnd.openxmlformats-officedocument.presentationml.slideLayout+xml"/>
  <Override PartName="/ppt/slideLayouts/slideLayout1595.xml" ContentType="application/vnd.openxmlformats-officedocument.presentationml.slideLayout+xml"/>
  <Override PartName="/ppt/slideLayouts/slideLayout1596.xml" ContentType="application/vnd.openxmlformats-officedocument.presentationml.slideLayout+xml"/>
  <Override PartName="/ppt/slideLayouts/slideLayout1597.xml" ContentType="application/vnd.openxmlformats-officedocument.presentationml.slideLayout+xml"/>
  <Override PartName="/ppt/slideLayouts/slideLayout1598.xml" ContentType="application/vnd.openxmlformats-officedocument.presentationml.slideLayout+xml"/>
  <Override PartName="/ppt/slideLayouts/slideLayout1599.xml" ContentType="application/vnd.openxmlformats-officedocument.presentationml.slideLayout+xml"/>
  <Override PartName="/ppt/slideLayouts/slideLayout1600.xml" ContentType="application/vnd.openxmlformats-officedocument.presentationml.slideLayout+xml"/>
  <Override PartName="/ppt/slideLayouts/slideLayout1601.xml" ContentType="application/vnd.openxmlformats-officedocument.presentationml.slideLayout+xml"/>
  <Override PartName="/ppt/slideLayouts/slideLayout1602.xml" ContentType="application/vnd.openxmlformats-officedocument.presentationml.slideLayout+xml"/>
  <Override PartName="/ppt/slideLayouts/slideLayout1603.xml" ContentType="application/vnd.openxmlformats-officedocument.presentationml.slideLayout+xml"/>
  <Override PartName="/ppt/slideLayouts/slideLayout1604.xml" ContentType="application/vnd.openxmlformats-officedocument.presentationml.slideLayout+xml"/>
  <Override PartName="/ppt/slideLayouts/slideLayout1605.xml" ContentType="application/vnd.openxmlformats-officedocument.presentationml.slideLayout+xml"/>
  <Override PartName="/ppt/slideLayouts/slideLayout1606.xml" ContentType="application/vnd.openxmlformats-officedocument.presentationml.slideLayout+xml"/>
  <Override PartName="/ppt/slideLayouts/slideLayout1607.xml" ContentType="application/vnd.openxmlformats-officedocument.presentationml.slideLayout+xml"/>
  <Override PartName="/ppt/slideLayouts/slideLayout1608.xml" ContentType="application/vnd.openxmlformats-officedocument.presentationml.slideLayout+xml"/>
  <Override PartName="/ppt/slideLayouts/slideLayout1609.xml" ContentType="application/vnd.openxmlformats-officedocument.presentationml.slideLayout+xml"/>
  <Override PartName="/ppt/slideLayouts/slideLayout1610.xml" ContentType="application/vnd.openxmlformats-officedocument.presentationml.slideLayout+xml"/>
  <Override PartName="/ppt/slideLayouts/slideLayout1611.xml" ContentType="application/vnd.openxmlformats-officedocument.presentationml.slideLayout+xml"/>
  <Override PartName="/ppt/slideLayouts/slideLayout1612.xml" ContentType="application/vnd.openxmlformats-officedocument.presentationml.slideLayout+xml"/>
  <Override PartName="/ppt/slideLayouts/slideLayout1613.xml" ContentType="application/vnd.openxmlformats-officedocument.presentationml.slideLayout+xml"/>
  <Override PartName="/ppt/slideLayouts/slideLayout1614.xml" ContentType="application/vnd.openxmlformats-officedocument.presentationml.slideLayout+xml"/>
  <Override PartName="/ppt/slideLayouts/slideLayout1615.xml" ContentType="application/vnd.openxmlformats-officedocument.presentationml.slideLayout+xml"/>
  <Override PartName="/ppt/slideLayouts/slideLayout1616.xml" ContentType="application/vnd.openxmlformats-officedocument.presentationml.slideLayout+xml"/>
  <Override PartName="/ppt/slideLayouts/slideLayout1617.xml" ContentType="application/vnd.openxmlformats-officedocument.presentationml.slideLayout+xml"/>
  <Override PartName="/ppt/slideLayouts/slideLayout1618.xml" ContentType="application/vnd.openxmlformats-officedocument.presentationml.slideLayout+xml"/>
  <Override PartName="/ppt/slideLayouts/slideLayout1619.xml" ContentType="application/vnd.openxmlformats-officedocument.presentationml.slideLayout+xml"/>
  <Override PartName="/ppt/slideLayouts/slideLayout1620.xml" ContentType="application/vnd.openxmlformats-officedocument.presentationml.slideLayout+xml"/>
  <Override PartName="/ppt/slideLayouts/slideLayout1621.xml" ContentType="application/vnd.openxmlformats-officedocument.presentationml.slideLayout+xml"/>
  <Override PartName="/ppt/slideLayouts/slideLayout1622.xml" ContentType="application/vnd.openxmlformats-officedocument.presentationml.slideLayout+xml"/>
  <Override PartName="/ppt/slideLayouts/slideLayout1623.xml" ContentType="application/vnd.openxmlformats-officedocument.presentationml.slideLayout+xml"/>
  <Override PartName="/ppt/slideLayouts/slideLayout1624.xml" ContentType="application/vnd.openxmlformats-officedocument.presentationml.slideLayout+xml"/>
  <Override PartName="/ppt/slideLayouts/slideLayout1625.xml" ContentType="application/vnd.openxmlformats-officedocument.presentationml.slideLayout+xml"/>
  <Override PartName="/ppt/slideLayouts/slideLayout1626.xml" ContentType="application/vnd.openxmlformats-officedocument.presentationml.slideLayout+xml"/>
  <Override PartName="/ppt/slideLayouts/slideLayout1627.xml" ContentType="application/vnd.openxmlformats-officedocument.presentationml.slideLayout+xml"/>
  <Override PartName="/ppt/slideLayouts/slideLayout1628.xml" ContentType="application/vnd.openxmlformats-officedocument.presentationml.slideLayout+xml"/>
  <Override PartName="/ppt/slideLayouts/slideLayout1629.xml" ContentType="application/vnd.openxmlformats-officedocument.presentationml.slideLayout+xml"/>
  <Override PartName="/ppt/slideLayouts/slideLayout1630.xml" ContentType="application/vnd.openxmlformats-officedocument.presentationml.slideLayout+xml"/>
  <Override PartName="/ppt/slideLayouts/slideLayout1631.xml" ContentType="application/vnd.openxmlformats-officedocument.presentationml.slideLayout+xml"/>
  <Override PartName="/ppt/slideLayouts/slideLayout1632.xml" ContentType="application/vnd.openxmlformats-officedocument.presentationml.slideLayout+xml"/>
  <Override PartName="/ppt/slideLayouts/slideLayout1633.xml" ContentType="application/vnd.openxmlformats-officedocument.presentationml.slideLayout+xml"/>
  <Override PartName="/ppt/slideLayouts/slideLayout1634.xml" ContentType="application/vnd.openxmlformats-officedocument.presentationml.slideLayout+xml"/>
  <Override PartName="/ppt/slideLayouts/slideLayout1635.xml" ContentType="application/vnd.openxmlformats-officedocument.presentationml.slideLayout+xml"/>
  <Override PartName="/ppt/slideLayouts/slideLayout1636.xml" ContentType="application/vnd.openxmlformats-officedocument.presentationml.slideLayout+xml"/>
  <Override PartName="/ppt/slideLayouts/slideLayout1637.xml" ContentType="application/vnd.openxmlformats-officedocument.presentationml.slideLayout+xml"/>
  <Override PartName="/ppt/slideLayouts/slideLayout1638.xml" ContentType="application/vnd.openxmlformats-officedocument.presentationml.slideLayout+xml"/>
  <Override PartName="/ppt/slideLayouts/slideLayout1639.xml" ContentType="application/vnd.openxmlformats-officedocument.presentationml.slideLayout+xml"/>
  <Override PartName="/ppt/slideLayouts/slideLayout1640.xml" ContentType="application/vnd.openxmlformats-officedocument.presentationml.slideLayout+xml"/>
  <Override PartName="/ppt/slideLayouts/slideLayout1641.xml" ContentType="application/vnd.openxmlformats-officedocument.presentationml.slideLayout+xml"/>
  <Override PartName="/ppt/slideLayouts/slideLayout1642.xml" ContentType="application/vnd.openxmlformats-officedocument.presentationml.slideLayout+xml"/>
  <Override PartName="/ppt/slideLayouts/slideLayout1643.xml" ContentType="application/vnd.openxmlformats-officedocument.presentationml.slideLayout+xml"/>
  <Override PartName="/ppt/slideLayouts/slideLayout1644.xml" ContentType="application/vnd.openxmlformats-officedocument.presentationml.slideLayout+xml"/>
  <Override PartName="/ppt/slideLayouts/slideLayout1645.xml" ContentType="application/vnd.openxmlformats-officedocument.presentationml.slideLayout+xml"/>
  <Override PartName="/ppt/slideLayouts/slideLayout1646.xml" ContentType="application/vnd.openxmlformats-officedocument.presentationml.slideLayout+xml"/>
  <Override PartName="/ppt/slideLayouts/slideLayout1647.xml" ContentType="application/vnd.openxmlformats-officedocument.presentationml.slideLayout+xml"/>
  <Override PartName="/ppt/slideLayouts/slideLayout1648.xml" ContentType="application/vnd.openxmlformats-officedocument.presentationml.slideLayout+xml"/>
  <Override PartName="/ppt/slideLayouts/slideLayout1649.xml" ContentType="application/vnd.openxmlformats-officedocument.presentationml.slideLayout+xml"/>
  <Override PartName="/ppt/slideLayouts/slideLayout1650.xml" ContentType="application/vnd.openxmlformats-officedocument.presentationml.slideLayout+xml"/>
  <Override PartName="/ppt/slideLayouts/slideLayout1651.xml" ContentType="application/vnd.openxmlformats-officedocument.presentationml.slideLayout+xml"/>
  <Override PartName="/ppt/slideLayouts/slideLayout1652.xml" ContentType="application/vnd.openxmlformats-officedocument.presentationml.slideLayout+xml"/>
  <Override PartName="/ppt/slideLayouts/slideLayout1653.xml" ContentType="application/vnd.openxmlformats-officedocument.presentationml.slideLayout+xml"/>
  <Override PartName="/ppt/slideLayouts/slideLayout1654.xml" ContentType="application/vnd.openxmlformats-officedocument.presentationml.slideLayout+xml"/>
  <Override PartName="/ppt/slideLayouts/slideLayout1655.xml" ContentType="application/vnd.openxmlformats-officedocument.presentationml.slideLayout+xml"/>
  <Override PartName="/ppt/slideLayouts/slideLayout1656.xml" ContentType="application/vnd.openxmlformats-officedocument.presentationml.slideLayout+xml"/>
  <Override PartName="/ppt/slideLayouts/slideLayout1657.xml" ContentType="application/vnd.openxmlformats-officedocument.presentationml.slideLayout+xml"/>
  <Override PartName="/ppt/slideLayouts/slideLayout1658.xml" ContentType="application/vnd.openxmlformats-officedocument.presentationml.slideLayout+xml"/>
  <Override PartName="/ppt/slideLayouts/slideLayout1659.xml" ContentType="application/vnd.openxmlformats-officedocument.presentationml.slideLayout+xml"/>
  <Override PartName="/ppt/slideLayouts/slideLayout1660.xml" ContentType="application/vnd.openxmlformats-officedocument.presentationml.slideLayout+xml"/>
  <Override PartName="/ppt/slideLayouts/slideLayout1661.xml" ContentType="application/vnd.openxmlformats-officedocument.presentationml.slideLayout+xml"/>
  <Override PartName="/ppt/slideLayouts/slideLayout1662.xml" ContentType="application/vnd.openxmlformats-officedocument.presentationml.slideLayout+xml"/>
  <Override PartName="/ppt/slideLayouts/slideLayout1663.xml" ContentType="application/vnd.openxmlformats-officedocument.presentationml.slideLayout+xml"/>
  <Override PartName="/ppt/slideLayouts/slideLayout1664.xml" ContentType="application/vnd.openxmlformats-officedocument.presentationml.slideLayout+xml"/>
  <Override PartName="/ppt/slideLayouts/slideLayout1665.xml" ContentType="application/vnd.openxmlformats-officedocument.presentationml.slideLayout+xml"/>
  <Override PartName="/ppt/slideLayouts/slideLayout1666.xml" ContentType="application/vnd.openxmlformats-officedocument.presentationml.slideLayout+xml"/>
  <Override PartName="/ppt/slideLayouts/slideLayout1667.xml" ContentType="application/vnd.openxmlformats-officedocument.presentationml.slideLayout+xml"/>
  <Override PartName="/ppt/slideLayouts/slideLayout1668.xml" ContentType="application/vnd.openxmlformats-officedocument.presentationml.slideLayout+xml"/>
  <Override PartName="/ppt/slideLayouts/slideLayout1669.xml" ContentType="application/vnd.openxmlformats-officedocument.presentationml.slideLayout+xml"/>
  <Override PartName="/ppt/slideLayouts/slideLayout1670.xml" ContentType="application/vnd.openxmlformats-officedocument.presentationml.slideLayout+xml"/>
  <Override PartName="/ppt/slideLayouts/slideLayout1671.xml" ContentType="application/vnd.openxmlformats-officedocument.presentationml.slideLayout+xml"/>
  <Override PartName="/ppt/slideLayouts/slideLayout1672.xml" ContentType="application/vnd.openxmlformats-officedocument.presentationml.slideLayout+xml"/>
  <Override PartName="/ppt/slideLayouts/slideLayout1673.xml" ContentType="application/vnd.openxmlformats-officedocument.presentationml.slideLayout+xml"/>
  <Override PartName="/ppt/slideLayouts/slideLayout1674.xml" ContentType="application/vnd.openxmlformats-officedocument.presentationml.slideLayout+xml"/>
  <Override PartName="/ppt/slideLayouts/slideLayout1675.xml" ContentType="application/vnd.openxmlformats-officedocument.presentationml.slideLayout+xml"/>
  <Override PartName="/ppt/slideLayouts/slideLayout1676.xml" ContentType="application/vnd.openxmlformats-officedocument.presentationml.slideLayout+xml"/>
  <Override PartName="/ppt/slideLayouts/slideLayout1677.xml" ContentType="application/vnd.openxmlformats-officedocument.presentationml.slideLayout+xml"/>
  <Override PartName="/ppt/slideLayouts/slideLayout1678.xml" ContentType="application/vnd.openxmlformats-officedocument.presentationml.slideLayout+xml"/>
  <Override PartName="/ppt/slideLayouts/slideLayout1679.xml" ContentType="application/vnd.openxmlformats-officedocument.presentationml.slideLayout+xml"/>
  <Override PartName="/ppt/slideLayouts/slideLayout1680.xml" ContentType="application/vnd.openxmlformats-officedocument.presentationml.slideLayout+xml"/>
  <Override PartName="/ppt/slideLayouts/slideLayout1681.xml" ContentType="application/vnd.openxmlformats-officedocument.presentationml.slideLayout+xml"/>
  <Override PartName="/ppt/slideLayouts/slideLayout1682.xml" ContentType="application/vnd.openxmlformats-officedocument.presentationml.slideLayout+xml"/>
  <Override PartName="/ppt/slideLayouts/slideLayout1683.xml" ContentType="application/vnd.openxmlformats-officedocument.presentationml.slideLayout+xml"/>
  <Override PartName="/ppt/slideLayouts/slideLayout1684.xml" ContentType="application/vnd.openxmlformats-officedocument.presentationml.slideLayout+xml"/>
  <Override PartName="/ppt/slideLayouts/slideLayout1685.xml" ContentType="application/vnd.openxmlformats-officedocument.presentationml.slideLayout+xml"/>
  <Override PartName="/ppt/slideLayouts/slideLayout1686.xml" ContentType="application/vnd.openxmlformats-officedocument.presentationml.slideLayout+xml"/>
  <Override PartName="/ppt/slideLayouts/slideLayout1687.xml" ContentType="application/vnd.openxmlformats-officedocument.presentationml.slideLayout+xml"/>
  <Override PartName="/ppt/slideLayouts/slideLayout1688.xml" ContentType="application/vnd.openxmlformats-officedocument.presentationml.slideLayout+xml"/>
  <Override PartName="/ppt/slideLayouts/slideLayout1689.xml" ContentType="application/vnd.openxmlformats-officedocument.presentationml.slideLayout+xml"/>
  <Override PartName="/ppt/slideLayouts/slideLayout1690.xml" ContentType="application/vnd.openxmlformats-officedocument.presentationml.slideLayout+xml"/>
  <Override PartName="/ppt/slideLayouts/slideLayout1691.xml" ContentType="application/vnd.openxmlformats-officedocument.presentationml.slideLayout+xml"/>
  <Override PartName="/ppt/slideLayouts/slideLayout1692.xml" ContentType="application/vnd.openxmlformats-officedocument.presentationml.slideLayout+xml"/>
  <Override PartName="/ppt/slideLayouts/slideLayout1693.xml" ContentType="application/vnd.openxmlformats-officedocument.presentationml.slideLayout+xml"/>
  <Override PartName="/ppt/slideLayouts/slideLayout1694.xml" ContentType="application/vnd.openxmlformats-officedocument.presentationml.slideLayout+xml"/>
  <Override PartName="/ppt/slideLayouts/slideLayout1695.xml" ContentType="application/vnd.openxmlformats-officedocument.presentationml.slideLayout+xml"/>
  <Override PartName="/ppt/slideLayouts/slideLayout1696.xml" ContentType="application/vnd.openxmlformats-officedocument.presentationml.slideLayout+xml"/>
  <Override PartName="/ppt/slideLayouts/slideLayout1697.xml" ContentType="application/vnd.openxmlformats-officedocument.presentationml.slideLayout+xml"/>
  <Override PartName="/ppt/slideLayouts/slideLayout1698.xml" ContentType="application/vnd.openxmlformats-officedocument.presentationml.slideLayout+xml"/>
  <Override PartName="/ppt/slideLayouts/slideLayout1699.xml" ContentType="application/vnd.openxmlformats-officedocument.presentationml.slideLayout+xml"/>
  <Override PartName="/ppt/slideLayouts/slideLayout1700.xml" ContentType="application/vnd.openxmlformats-officedocument.presentationml.slideLayout+xml"/>
  <Override PartName="/ppt/slideLayouts/slideLayout1701.xml" ContentType="application/vnd.openxmlformats-officedocument.presentationml.slideLayout+xml"/>
  <Override PartName="/ppt/slideLayouts/slideLayout1702.xml" ContentType="application/vnd.openxmlformats-officedocument.presentationml.slideLayout+xml"/>
  <Override PartName="/ppt/slideLayouts/slideLayout1703.xml" ContentType="application/vnd.openxmlformats-officedocument.presentationml.slideLayout+xml"/>
  <Override PartName="/ppt/slideLayouts/slideLayout1704.xml" ContentType="application/vnd.openxmlformats-officedocument.presentationml.slideLayout+xml"/>
  <Override PartName="/ppt/slideLayouts/slideLayout1705.xml" ContentType="application/vnd.openxmlformats-officedocument.presentationml.slideLayout+xml"/>
  <Override PartName="/ppt/slideLayouts/slideLayout1706.xml" ContentType="application/vnd.openxmlformats-officedocument.presentationml.slideLayout+xml"/>
  <Override PartName="/ppt/slideLayouts/slideLayout1707.xml" ContentType="application/vnd.openxmlformats-officedocument.presentationml.slideLayout+xml"/>
  <Override PartName="/ppt/slideLayouts/slideLayout1708.xml" ContentType="application/vnd.openxmlformats-officedocument.presentationml.slideLayout+xml"/>
  <Override PartName="/ppt/slideLayouts/slideLayout1709.xml" ContentType="application/vnd.openxmlformats-officedocument.presentationml.slideLayout+xml"/>
  <Override PartName="/ppt/slideLayouts/slideLayout1710.xml" ContentType="application/vnd.openxmlformats-officedocument.presentationml.slideLayout+xml"/>
  <Override PartName="/ppt/slideLayouts/slideLayout1711.xml" ContentType="application/vnd.openxmlformats-officedocument.presentationml.slideLayout+xml"/>
  <Override PartName="/ppt/slideLayouts/slideLayout1712.xml" ContentType="application/vnd.openxmlformats-officedocument.presentationml.slideLayout+xml"/>
  <Override PartName="/ppt/slideLayouts/slideLayout1713.xml" ContentType="application/vnd.openxmlformats-officedocument.presentationml.slideLayout+xml"/>
  <Override PartName="/ppt/slideLayouts/slideLayout1714.xml" ContentType="application/vnd.openxmlformats-officedocument.presentationml.slideLayout+xml"/>
  <Override PartName="/ppt/slideLayouts/slideLayout1715.xml" ContentType="application/vnd.openxmlformats-officedocument.presentationml.slideLayout+xml"/>
  <Override PartName="/ppt/slideLayouts/slideLayout1716.xml" ContentType="application/vnd.openxmlformats-officedocument.presentationml.slideLayout+xml"/>
  <Override PartName="/ppt/slideLayouts/slideLayout1717.xml" ContentType="application/vnd.openxmlformats-officedocument.presentationml.slideLayout+xml"/>
  <Override PartName="/ppt/slideLayouts/slideLayout1718.xml" ContentType="application/vnd.openxmlformats-officedocument.presentationml.slideLayout+xml"/>
  <Override PartName="/ppt/slideLayouts/slideLayout1719.xml" ContentType="application/vnd.openxmlformats-officedocument.presentationml.slideLayout+xml"/>
  <Override PartName="/ppt/slideLayouts/slideLayout1720.xml" ContentType="application/vnd.openxmlformats-officedocument.presentationml.slideLayout+xml"/>
  <Override PartName="/ppt/slideLayouts/slideLayout1721.xml" ContentType="application/vnd.openxmlformats-officedocument.presentationml.slideLayout+xml"/>
  <Override PartName="/ppt/slideLayouts/slideLayout1722.xml" ContentType="application/vnd.openxmlformats-officedocument.presentationml.slideLayout+xml"/>
  <Override PartName="/ppt/slideLayouts/slideLayout1723.xml" ContentType="application/vnd.openxmlformats-officedocument.presentationml.slideLayout+xml"/>
  <Override PartName="/ppt/slideLayouts/slideLayout1724.xml" ContentType="application/vnd.openxmlformats-officedocument.presentationml.slideLayout+xml"/>
  <Override PartName="/ppt/slideLayouts/slideLayout1725.xml" ContentType="application/vnd.openxmlformats-officedocument.presentationml.slideLayout+xml"/>
  <Override PartName="/ppt/slideLayouts/slideLayout1726.xml" ContentType="application/vnd.openxmlformats-officedocument.presentationml.slideLayout+xml"/>
  <Override PartName="/ppt/slideLayouts/slideLayout1727.xml" ContentType="application/vnd.openxmlformats-officedocument.presentationml.slideLayout+xml"/>
  <Override PartName="/ppt/slideLayouts/slideLayout1728.xml" ContentType="application/vnd.openxmlformats-officedocument.presentationml.slideLayout+xml"/>
  <Override PartName="/ppt/slideLayouts/slideLayout1729.xml" ContentType="application/vnd.openxmlformats-officedocument.presentationml.slideLayout+xml"/>
  <Override PartName="/ppt/slideLayouts/slideLayout1730.xml" ContentType="application/vnd.openxmlformats-officedocument.presentationml.slideLayout+xml"/>
  <Override PartName="/ppt/slideLayouts/slideLayout1731.xml" ContentType="application/vnd.openxmlformats-officedocument.presentationml.slideLayout+xml"/>
  <Override PartName="/ppt/slideLayouts/slideLayout1732.xml" ContentType="application/vnd.openxmlformats-officedocument.presentationml.slideLayout+xml"/>
  <Override PartName="/ppt/slideLayouts/slideLayout1733.xml" ContentType="application/vnd.openxmlformats-officedocument.presentationml.slideLayout+xml"/>
  <Override PartName="/ppt/slideLayouts/slideLayout1734.xml" ContentType="application/vnd.openxmlformats-officedocument.presentationml.slideLayout+xml"/>
  <Override PartName="/ppt/slideLayouts/slideLayout1735.xml" ContentType="application/vnd.openxmlformats-officedocument.presentationml.slideLayout+xml"/>
  <Override PartName="/ppt/slideLayouts/slideLayout1736.xml" ContentType="application/vnd.openxmlformats-officedocument.presentationml.slideLayout+xml"/>
  <Override PartName="/ppt/slideLayouts/slideLayout1737.xml" ContentType="application/vnd.openxmlformats-officedocument.presentationml.slideLayout+xml"/>
  <Override PartName="/ppt/slideLayouts/slideLayout1738.xml" ContentType="application/vnd.openxmlformats-officedocument.presentationml.slideLayout+xml"/>
  <Override PartName="/ppt/slideLayouts/slideLayout1739.xml" ContentType="application/vnd.openxmlformats-officedocument.presentationml.slideLayout+xml"/>
  <Override PartName="/ppt/slideLayouts/slideLayout1740.xml" ContentType="application/vnd.openxmlformats-officedocument.presentationml.slideLayout+xml"/>
  <Override PartName="/ppt/slideLayouts/slideLayout1741.xml" ContentType="application/vnd.openxmlformats-officedocument.presentationml.slideLayout+xml"/>
  <Override PartName="/ppt/slideLayouts/slideLayout1742.xml" ContentType="application/vnd.openxmlformats-officedocument.presentationml.slideLayout+xml"/>
  <Override PartName="/ppt/slideLayouts/slideLayout1743.xml" ContentType="application/vnd.openxmlformats-officedocument.presentationml.slideLayout+xml"/>
  <Override PartName="/ppt/slideLayouts/slideLayout1744.xml" ContentType="application/vnd.openxmlformats-officedocument.presentationml.slideLayout+xml"/>
  <Override PartName="/ppt/slideLayouts/slideLayout1745.xml" ContentType="application/vnd.openxmlformats-officedocument.presentationml.slideLayout+xml"/>
  <Override PartName="/ppt/slideLayouts/slideLayout1746.xml" ContentType="application/vnd.openxmlformats-officedocument.presentationml.slideLayout+xml"/>
  <Override PartName="/ppt/slideLayouts/slideLayout1747.xml" ContentType="application/vnd.openxmlformats-officedocument.presentationml.slideLayout+xml"/>
  <Override PartName="/ppt/slideLayouts/slideLayout1748.xml" ContentType="application/vnd.openxmlformats-officedocument.presentationml.slideLayout+xml"/>
  <Override PartName="/ppt/slideLayouts/slideLayout1749.xml" ContentType="application/vnd.openxmlformats-officedocument.presentationml.slideLayout+xml"/>
  <Override PartName="/ppt/slideLayouts/slideLayout1750.xml" ContentType="application/vnd.openxmlformats-officedocument.presentationml.slideLayout+xml"/>
  <Override PartName="/ppt/slideLayouts/slideLayout1751.xml" ContentType="application/vnd.openxmlformats-officedocument.presentationml.slideLayout+xml"/>
  <Override PartName="/ppt/slideLayouts/slideLayout1752.xml" ContentType="application/vnd.openxmlformats-officedocument.presentationml.slideLayout+xml"/>
  <Override PartName="/ppt/slideLayouts/slideLayout1753.xml" ContentType="application/vnd.openxmlformats-officedocument.presentationml.slideLayout+xml"/>
  <Override PartName="/ppt/slideLayouts/slideLayout1754.xml" ContentType="application/vnd.openxmlformats-officedocument.presentationml.slideLayout+xml"/>
  <Override PartName="/ppt/slideLayouts/slideLayout1755.xml" ContentType="application/vnd.openxmlformats-officedocument.presentationml.slideLayout+xml"/>
  <Override PartName="/ppt/slideLayouts/slideLayout1756.xml" ContentType="application/vnd.openxmlformats-officedocument.presentationml.slideLayout+xml"/>
  <Override PartName="/ppt/slideLayouts/slideLayout1757.xml" ContentType="application/vnd.openxmlformats-officedocument.presentationml.slideLayout+xml"/>
  <Override PartName="/ppt/slideLayouts/slideLayout1758.xml" ContentType="application/vnd.openxmlformats-officedocument.presentationml.slideLayout+xml"/>
  <Override PartName="/ppt/slideLayouts/slideLayout1759.xml" ContentType="application/vnd.openxmlformats-officedocument.presentationml.slideLayout+xml"/>
  <Override PartName="/ppt/slideLayouts/slideLayout1760.xml" ContentType="application/vnd.openxmlformats-officedocument.presentationml.slideLayout+xml"/>
  <Override PartName="/ppt/slideLayouts/slideLayout1761.xml" ContentType="application/vnd.openxmlformats-officedocument.presentationml.slideLayout+xml"/>
  <Override PartName="/ppt/slideLayouts/slideLayout1762.xml" ContentType="application/vnd.openxmlformats-officedocument.presentationml.slideLayout+xml"/>
  <Override PartName="/ppt/slideLayouts/slideLayout1763.xml" ContentType="application/vnd.openxmlformats-officedocument.presentationml.slideLayout+xml"/>
  <Override PartName="/ppt/slideLayouts/slideLayout1764.xml" ContentType="application/vnd.openxmlformats-officedocument.presentationml.slideLayout+xml"/>
  <Override PartName="/ppt/slideLayouts/slideLayout1765.xml" ContentType="application/vnd.openxmlformats-officedocument.presentationml.slideLayout+xml"/>
  <Override PartName="/ppt/slideLayouts/slideLayout1766.xml" ContentType="application/vnd.openxmlformats-officedocument.presentationml.slideLayout+xml"/>
  <Override PartName="/ppt/slideLayouts/slideLayout1767.xml" ContentType="application/vnd.openxmlformats-officedocument.presentationml.slideLayout+xml"/>
  <Override PartName="/ppt/slideLayouts/slideLayout1768.xml" ContentType="application/vnd.openxmlformats-officedocument.presentationml.slideLayout+xml"/>
  <Override PartName="/ppt/slideLayouts/slideLayout1769.xml" ContentType="application/vnd.openxmlformats-officedocument.presentationml.slideLayout+xml"/>
  <Override PartName="/ppt/slideLayouts/slideLayout1770.xml" ContentType="application/vnd.openxmlformats-officedocument.presentationml.slideLayout+xml"/>
  <Override PartName="/ppt/slideLayouts/slideLayout1771.xml" ContentType="application/vnd.openxmlformats-officedocument.presentationml.slideLayout+xml"/>
  <Override PartName="/ppt/slideLayouts/slideLayout1772.xml" ContentType="application/vnd.openxmlformats-officedocument.presentationml.slideLayout+xml"/>
  <Override PartName="/ppt/slideLayouts/slideLayout1773.xml" ContentType="application/vnd.openxmlformats-officedocument.presentationml.slideLayout+xml"/>
  <Override PartName="/ppt/slideLayouts/slideLayout1774.xml" ContentType="application/vnd.openxmlformats-officedocument.presentationml.slideLayout+xml"/>
  <Override PartName="/ppt/slideLayouts/slideLayout1775.xml" ContentType="application/vnd.openxmlformats-officedocument.presentationml.slideLayout+xml"/>
  <Override PartName="/ppt/slideLayouts/slideLayout1776.xml" ContentType="application/vnd.openxmlformats-officedocument.presentationml.slideLayout+xml"/>
  <Override PartName="/ppt/slideLayouts/slideLayout1777.xml" ContentType="application/vnd.openxmlformats-officedocument.presentationml.slideLayout+xml"/>
  <Override PartName="/ppt/slideLayouts/slideLayout1778.xml" ContentType="application/vnd.openxmlformats-officedocument.presentationml.slideLayout+xml"/>
  <Override PartName="/ppt/slideLayouts/slideLayout1779.xml" ContentType="application/vnd.openxmlformats-officedocument.presentationml.slideLayout+xml"/>
  <Override PartName="/ppt/slideLayouts/slideLayout1780.xml" ContentType="application/vnd.openxmlformats-officedocument.presentationml.slideLayout+xml"/>
  <Override PartName="/ppt/slideLayouts/slideLayout1781.xml" ContentType="application/vnd.openxmlformats-officedocument.presentationml.slideLayout+xml"/>
  <Override PartName="/ppt/slideLayouts/slideLayout1782.xml" ContentType="application/vnd.openxmlformats-officedocument.presentationml.slideLayout+xml"/>
  <Override PartName="/ppt/slideLayouts/slideLayout1783.xml" ContentType="application/vnd.openxmlformats-officedocument.presentationml.slideLayout+xml"/>
  <Override PartName="/ppt/slideLayouts/slideLayout1784.xml" ContentType="application/vnd.openxmlformats-officedocument.presentationml.slideLayout+xml"/>
  <Override PartName="/ppt/slideLayouts/slideLayout1785.xml" ContentType="application/vnd.openxmlformats-officedocument.presentationml.slideLayout+xml"/>
  <Override PartName="/ppt/slideLayouts/slideLayout1786.xml" ContentType="application/vnd.openxmlformats-officedocument.presentationml.slideLayout+xml"/>
  <Override PartName="/ppt/slideLayouts/slideLayout1787.xml" ContentType="application/vnd.openxmlformats-officedocument.presentationml.slideLayout+xml"/>
  <Override PartName="/ppt/slideLayouts/slideLayout1788.xml" ContentType="application/vnd.openxmlformats-officedocument.presentationml.slideLayout+xml"/>
  <Override PartName="/ppt/slideLayouts/slideLayout1789.xml" ContentType="application/vnd.openxmlformats-officedocument.presentationml.slideLayout+xml"/>
  <Override PartName="/ppt/slideLayouts/slideLayout1790.xml" ContentType="application/vnd.openxmlformats-officedocument.presentationml.slideLayout+xml"/>
  <Override PartName="/ppt/slideLayouts/slideLayout1791.xml" ContentType="application/vnd.openxmlformats-officedocument.presentationml.slideLayout+xml"/>
  <Override PartName="/ppt/slideLayouts/slideLayout1792.xml" ContentType="application/vnd.openxmlformats-officedocument.presentationml.slideLayout+xml"/>
  <Override PartName="/ppt/slideLayouts/slideLayout1793.xml" ContentType="application/vnd.openxmlformats-officedocument.presentationml.slideLayout+xml"/>
  <Override PartName="/ppt/slideLayouts/slideLayout1794.xml" ContentType="application/vnd.openxmlformats-officedocument.presentationml.slideLayout+xml"/>
  <Override PartName="/ppt/slideLayouts/slideLayout1795.xml" ContentType="application/vnd.openxmlformats-officedocument.presentationml.slideLayout+xml"/>
  <Override PartName="/ppt/slideLayouts/slideLayout1796.xml" ContentType="application/vnd.openxmlformats-officedocument.presentationml.slideLayout+xml"/>
  <Override PartName="/ppt/slideLayouts/slideLayout1797.xml" ContentType="application/vnd.openxmlformats-officedocument.presentationml.slideLayout+xml"/>
  <Override PartName="/ppt/slideLayouts/slideLayout1798.xml" ContentType="application/vnd.openxmlformats-officedocument.presentationml.slideLayout+xml"/>
  <Override PartName="/ppt/slideLayouts/slideLayout1799.xml" ContentType="application/vnd.openxmlformats-officedocument.presentationml.slideLayout+xml"/>
  <Override PartName="/ppt/slideLayouts/slideLayout1800.xml" ContentType="application/vnd.openxmlformats-officedocument.presentationml.slideLayout+xml"/>
  <Override PartName="/ppt/slideLayouts/slideLayout1801.xml" ContentType="application/vnd.openxmlformats-officedocument.presentationml.slideLayout+xml"/>
  <Override PartName="/ppt/slideLayouts/slideLayout1802.xml" ContentType="application/vnd.openxmlformats-officedocument.presentationml.slideLayout+xml"/>
  <Override PartName="/ppt/slideLayouts/slideLayout1803.xml" ContentType="application/vnd.openxmlformats-officedocument.presentationml.slideLayout+xml"/>
  <Override PartName="/ppt/slideLayouts/slideLayout1804.xml" ContentType="application/vnd.openxmlformats-officedocument.presentationml.slideLayout+xml"/>
  <Override PartName="/ppt/slideLayouts/slideLayout1805.xml" ContentType="application/vnd.openxmlformats-officedocument.presentationml.slideLayout+xml"/>
  <Override PartName="/ppt/slideLayouts/slideLayout1806.xml" ContentType="application/vnd.openxmlformats-officedocument.presentationml.slideLayout+xml"/>
  <Override PartName="/ppt/slideLayouts/slideLayout1807.xml" ContentType="application/vnd.openxmlformats-officedocument.presentationml.slideLayout+xml"/>
  <Override PartName="/ppt/slideLayouts/slideLayout1808.xml" ContentType="application/vnd.openxmlformats-officedocument.presentationml.slideLayout+xml"/>
  <Override PartName="/ppt/slideLayouts/slideLayout1809.xml" ContentType="application/vnd.openxmlformats-officedocument.presentationml.slideLayout+xml"/>
  <Override PartName="/ppt/slideLayouts/slideLayout1810.xml" ContentType="application/vnd.openxmlformats-officedocument.presentationml.slideLayout+xml"/>
  <Override PartName="/ppt/slideLayouts/slideLayout1811.xml" ContentType="application/vnd.openxmlformats-officedocument.presentationml.slideLayout+xml"/>
  <Override PartName="/ppt/slideLayouts/slideLayout1812.xml" ContentType="application/vnd.openxmlformats-officedocument.presentationml.slideLayout+xml"/>
  <Override PartName="/ppt/slideLayouts/slideLayout1813.xml" ContentType="application/vnd.openxmlformats-officedocument.presentationml.slideLayout+xml"/>
  <Override PartName="/ppt/slideLayouts/slideLayout1814.xml" ContentType="application/vnd.openxmlformats-officedocument.presentationml.slideLayout+xml"/>
  <Override PartName="/ppt/slideLayouts/slideLayout1815.xml" ContentType="application/vnd.openxmlformats-officedocument.presentationml.slideLayout+xml"/>
  <Override PartName="/ppt/slideLayouts/slideLayout1816.xml" ContentType="application/vnd.openxmlformats-officedocument.presentationml.slideLayout+xml"/>
  <Override PartName="/ppt/slideLayouts/slideLayout1817.xml" ContentType="application/vnd.openxmlformats-officedocument.presentationml.slideLayout+xml"/>
  <Override PartName="/ppt/slideLayouts/slideLayout1818.xml" ContentType="application/vnd.openxmlformats-officedocument.presentationml.slideLayout+xml"/>
  <Override PartName="/ppt/slideLayouts/slideLayout1819.xml" ContentType="application/vnd.openxmlformats-officedocument.presentationml.slideLayout+xml"/>
  <Override PartName="/ppt/slideLayouts/slideLayout1820.xml" ContentType="application/vnd.openxmlformats-officedocument.presentationml.slideLayout+xml"/>
  <Override PartName="/ppt/slideLayouts/slideLayout1821.xml" ContentType="application/vnd.openxmlformats-officedocument.presentationml.slideLayout+xml"/>
  <Override PartName="/ppt/slideLayouts/slideLayout1822.xml" ContentType="application/vnd.openxmlformats-officedocument.presentationml.slideLayout+xml"/>
  <Override PartName="/ppt/slideLayouts/slideLayout1823.xml" ContentType="application/vnd.openxmlformats-officedocument.presentationml.slideLayout+xml"/>
  <Override PartName="/ppt/slideLayouts/slideLayout1824.xml" ContentType="application/vnd.openxmlformats-officedocument.presentationml.slideLayout+xml"/>
  <Override PartName="/ppt/slideLayouts/slideLayout1825.xml" ContentType="application/vnd.openxmlformats-officedocument.presentationml.slideLayout+xml"/>
  <Override PartName="/ppt/slideLayouts/slideLayout1826.xml" ContentType="application/vnd.openxmlformats-officedocument.presentationml.slideLayout+xml"/>
  <Override PartName="/ppt/slideLayouts/slideLayout1827.xml" ContentType="application/vnd.openxmlformats-officedocument.presentationml.slideLayout+xml"/>
  <Override PartName="/ppt/slideLayouts/slideLayout1828.xml" ContentType="application/vnd.openxmlformats-officedocument.presentationml.slideLayout+xml"/>
  <Override PartName="/ppt/slideLayouts/slideLayout1829.xml" ContentType="application/vnd.openxmlformats-officedocument.presentationml.slideLayout+xml"/>
  <Override PartName="/ppt/slideLayouts/slideLayout1830.xml" ContentType="application/vnd.openxmlformats-officedocument.presentationml.slideLayout+xml"/>
  <Override PartName="/ppt/slideLayouts/slideLayout1831.xml" ContentType="application/vnd.openxmlformats-officedocument.presentationml.slideLayout+xml"/>
  <Override PartName="/ppt/slideLayouts/slideLayout1832.xml" ContentType="application/vnd.openxmlformats-officedocument.presentationml.slideLayout+xml"/>
  <Override PartName="/ppt/slideLayouts/slideLayout1833.xml" ContentType="application/vnd.openxmlformats-officedocument.presentationml.slideLayout+xml"/>
  <Override PartName="/ppt/slideLayouts/slideLayout1834.xml" ContentType="application/vnd.openxmlformats-officedocument.presentationml.slideLayout+xml"/>
  <Override PartName="/ppt/slideLayouts/slideLayout1835.xml" ContentType="application/vnd.openxmlformats-officedocument.presentationml.slideLayout+xml"/>
  <Override PartName="/ppt/slideLayouts/slideLayout1836.xml" ContentType="application/vnd.openxmlformats-officedocument.presentationml.slideLayout+xml"/>
  <Override PartName="/ppt/slideLayouts/slideLayout1837.xml" ContentType="application/vnd.openxmlformats-officedocument.presentationml.slideLayout+xml"/>
  <Override PartName="/ppt/slideLayouts/slideLayout1838.xml" ContentType="application/vnd.openxmlformats-officedocument.presentationml.slideLayout+xml"/>
  <Override PartName="/ppt/slideLayouts/slideLayout1839.xml" ContentType="application/vnd.openxmlformats-officedocument.presentationml.slideLayout+xml"/>
  <Override PartName="/ppt/slideLayouts/slideLayout1840.xml" ContentType="application/vnd.openxmlformats-officedocument.presentationml.slideLayout+xml"/>
  <Override PartName="/ppt/slideLayouts/slideLayout1841.xml" ContentType="application/vnd.openxmlformats-officedocument.presentationml.slideLayout+xml"/>
  <Override PartName="/ppt/slideLayouts/slideLayout1842.xml" ContentType="application/vnd.openxmlformats-officedocument.presentationml.slideLayout+xml"/>
  <Override PartName="/ppt/slideLayouts/slideLayout1843.xml" ContentType="application/vnd.openxmlformats-officedocument.presentationml.slideLayout+xml"/>
  <Override PartName="/ppt/slideLayouts/slideLayout1844.xml" ContentType="application/vnd.openxmlformats-officedocument.presentationml.slideLayout+xml"/>
  <Override PartName="/ppt/slideLayouts/slideLayout1845.xml" ContentType="application/vnd.openxmlformats-officedocument.presentationml.slideLayout+xml"/>
  <Override PartName="/ppt/slideLayouts/slideLayout1846.xml" ContentType="application/vnd.openxmlformats-officedocument.presentationml.slideLayout+xml"/>
  <Override PartName="/ppt/slideLayouts/slideLayout1847.xml" ContentType="application/vnd.openxmlformats-officedocument.presentationml.slideLayout+xml"/>
  <Override PartName="/ppt/slideLayouts/slideLayout1848.xml" ContentType="application/vnd.openxmlformats-officedocument.presentationml.slideLayout+xml"/>
  <Override PartName="/ppt/slideLayouts/slideLayout1849.xml" ContentType="application/vnd.openxmlformats-officedocument.presentationml.slideLayout+xml"/>
  <Override PartName="/ppt/slideLayouts/slideLayout1850.xml" ContentType="application/vnd.openxmlformats-officedocument.presentationml.slideLayout+xml"/>
  <Override PartName="/ppt/slideLayouts/slideLayout1851.xml" ContentType="application/vnd.openxmlformats-officedocument.presentationml.slideLayout+xml"/>
  <Override PartName="/ppt/slideLayouts/slideLayout1852.xml" ContentType="application/vnd.openxmlformats-officedocument.presentationml.slideLayout+xml"/>
  <Override PartName="/ppt/slideLayouts/slideLayout1853.xml" ContentType="application/vnd.openxmlformats-officedocument.presentationml.slideLayout+xml"/>
  <Override PartName="/ppt/slideLayouts/slideLayout1854.xml" ContentType="application/vnd.openxmlformats-officedocument.presentationml.slideLayout+xml"/>
  <Override PartName="/ppt/slideLayouts/slideLayout1855.xml" ContentType="application/vnd.openxmlformats-officedocument.presentationml.slideLayout+xml"/>
  <Override PartName="/ppt/slideLayouts/slideLayout1856.xml" ContentType="application/vnd.openxmlformats-officedocument.presentationml.slideLayout+xml"/>
  <Override PartName="/ppt/slideLayouts/slideLayout1857.xml" ContentType="application/vnd.openxmlformats-officedocument.presentationml.slideLayout+xml"/>
  <Override PartName="/ppt/slideLayouts/slideLayout1858.xml" ContentType="application/vnd.openxmlformats-officedocument.presentationml.slideLayout+xml"/>
  <Override PartName="/ppt/slideLayouts/slideLayout1859.xml" ContentType="application/vnd.openxmlformats-officedocument.presentationml.slideLayout+xml"/>
  <Override PartName="/ppt/slideLayouts/slideLayout1860.xml" ContentType="application/vnd.openxmlformats-officedocument.presentationml.slideLayout+xml"/>
  <Override PartName="/ppt/slideLayouts/slideLayout1861.xml" ContentType="application/vnd.openxmlformats-officedocument.presentationml.slideLayout+xml"/>
  <Override PartName="/ppt/slideLayouts/slideLayout1862.xml" ContentType="application/vnd.openxmlformats-officedocument.presentationml.slideLayout+xml"/>
  <Override PartName="/ppt/slideLayouts/slideLayout1863.xml" ContentType="application/vnd.openxmlformats-officedocument.presentationml.slideLayout+xml"/>
  <Override PartName="/ppt/slideLayouts/slideLayout1864.xml" ContentType="application/vnd.openxmlformats-officedocument.presentationml.slideLayout+xml"/>
  <Override PartName="/ppt/slideLayouts/slideLayout1865.xml" ContentType="application/vnd.openxmlformats-officedocument.presentationml.slideLayout+xml"/>
  <Override PartName="/ppt/slideLayouts/slideLayout1866.xml" ContentType="application/vnd.openxmlformats-officedocument.presentationml.slideLayout+xml"/>
  <Override PartName="/ppt/slideLayouts/slideLayout1867.xml" ContentType="application/vnd.openxmlformats-officedocument.presentationml.slideLayout+xml"/>
  <Override PartName="/ppt/slideLayouts/slideLayout1868.xml" ContentType="application/vnd.openxmlformats-officedocument.presentationml.slideLayout+xml"/>
  <Override PartName="/ppt/slideLayouts/slideLayout1869.xml" ContentType="application/vnd.openxmlformats-officedocument.presentationml.slideLayout+xml"/>
  <Override PartName="/ppt/slideLayouts/slideLayout1870.xml" ContentType="application/vnd.openxmlformats-officedocument.presentationml.slideLayout+xml"/>
  <Override PartName="/ppt/slideLayouts/slideLayout1871.xml" ContentType="application/vnd.openxmlformats-officedocument.presentationml.slideLayout+xml"/>
  <Override PartName="/ppt/slideLayouts/slideLayout1872.xml" ContentType="application/vnd.openxmlformats-officedocument.presentationml.slideLayout+xml"/>
  <Override PartName="/ppt/slideLayouts/slideLayout1873.xml" ContentType="application/vnd.openxmlformats-officedocument.presentationml.slideLayout+xml"/>
  <Override PartName="/ppt/slideLayouts/slideLayout1874.xml" ContentType="application/vnd.openxmlformats-officedocument.presentationml.slideLayout+xml"/>
  <Override PartName="/ppt/slideLayouts/slideLayout1875.xml" ContentType="application/vnd.openxmlformats-officedocument.presentationml.slideLayout+xml"/>
  <Override PartName="/ppt/slideLayouts/slideLayout1876.xml" ContentType="application/vnd.openxmlformats-officedocument.presentationml.slideLayout+xml"/>
  <Override PartName="/ppt/slideLayouts/slideLayout1877.xml" ContentType="application/vnd.openxmlformats-officedocument.presentationml.slideLayout+xml"/>
  <Override PartName="/ppt/slideLayouts/slideLayout1878.xml" ContentType="application/vnd.openxmlformats-officedocument.presentationml.slideLayout+xml"/>
  <Override PartName="/ppt/slideLayouts/slideLayout1879.xml" ContentType="application/vnd.openxmlformats-officedocument.presentationml.slideLayout+xml"/>
  <Override PartName="/ppt/slideLayouts/slideLayout1880.xml" ContentType="application/vnd.openxmlformats-officedocument.presentationml.slideLayout+xml"/>
  <Override PartName="/ppt/slideLayouts/slideLayout1881.xml" ContentType="application/vnd.openxmlformats-officedocument.presentationml.slideLayout+xml"/>
  <Override PartName="/ppt/slideLayouts/slideLayout1882.xml" ContentType="application/vnd.openxmlformats-officedocument.presentationml.slideLayout+xml"/>
  <Override PartName="/ppt/slideLayouts/slideLayout1883.xml" ContentType="application/vnd.openxmlformats-officedocument.presentationml.slideLayout+xml"/>
  <Override PartName="/ppt/slideLayouts/slideLayout1884.xml" ContentType="application/vnd.openxmlformats-officedocument.presentationml.slideLayout+xml"/>
  <Override PartName="/ppt/slideLayouts/slideLayout1885.xml" ContentType="application/vnd.openxmlformats-officedocument.presentationml.slideLayout+xml"/>
  <Override PartName="/ppt/slideLayouts/slideLayout1886.xml" ContentType="application/vnd.openxmlformats-officedocument.presentationml.slideLayout+xml"/>
  <Override PartName="/ppt/slideLayouts/slideLayout1887.xml" ContentType="application/vnd.openxmlformats-officedocument.presentationml.slideLayout+xml"/>
  <Override PartName="/ppt/slideLayouts/slideLayout1888.xml" ContentType="application/vnd.openxmlformats-officedocument.presentationml.slideLayout+xml"/>
  <Override PartName="/ppt/slideLayouts/slideLayout1889.xml" ContentType="application/vnd.openxmlformats-officedocument.presentationml.slideLayout+xml"/>
  <Override PartName="/ppt/slideLayouts/slideLayout1890.xml" ContentType="application/vnd.openxmlformats-officedocument.presentationml.slideLayout+xml"/>
  <Override PartName="/ppt/slideLayouts/slideLayout1891.xml" ContentType="application/vnd.openxmlformats-officedocument.presentationml.slideLayout+xml"/>
  <Override PartName="/ppt/slideLayouts/slideLayout1892.xml" ContentType="application/vnd.openxmlformats-officedocument.presentationml.slideLayout+xml"/>
  <Override PartName="/ppt/slideLayouts/slideLayout1893.xml" ContentType="application/vnd.openxmlformats-officedocument.presentationml.slideLayout+xml"/>
  <Override PartName="/ppt/slideLayouts/slideLayout1894.xml" ContentType="application/vnd.openxmlformats-officedocument.presentationml.slideLayout+xml"/>
  <Override PartName="/ppt/slideLayouts/slideLayout1895.xml" ContentType="application/vnd.openxmlformats-officedocument.presentationml.slideLayout+xml"/>
  <Override PartName="/ppt/slideLayouts/slideLayout1896.xml" ContentType="application/vnd.openxmlformats-officedocument.presentationml.slideLayout+xml"/>
  <Override PartName="/ppt/slideLayouts/slideLayout1897.xml" ContentType="application/vnd.openxmlformats-officedocument.presentationml.slideLayout+xml"/>
  <Override PartName="/ppt/slideLayouts/slideLayout1898.xml" ContentType="application/vnd.openxmlformats-officedocument.presentationml.slideLayout+xml"/>
  <Override PartName="/ppt/slideLayouts/slideLayout1899.xml" ContentType="application/vnd.openxmlformats-officedocument.presentationml.slideLayout+xml"/>
  <Override PartName="/ppt/slideLayouts/slideLayout1900.xml" ContentType="application/vnd.openxmlformats-officedocument.presentationml.slideLayout+xml"/>
  <Override PartName="/ppt/slideLayouts/slideLayout1901.xml" ContentType="application/vnd.openxmlformats-officedocument.presentationml.slideLayout+xml"/>
  <Override PartName="/ppt/slideLayouts/slideLayout1902.xml" ContentType="application/vnd.openxmlformats-officedocument.presentationml.slideLayout+xml"/>
  <Override PartName="/ppt/slideLayouts/slideLayout1903.xml" ContentType="application/vnd.openxmlformats-officedocument.presentationml.slideLayout+xml"/>
  <Override PartName="/ppt/slideLayouts/slideLayout1904.xml" ContentType="application/vnd.openxmlformats-officedocument.presentationml.slideLayout+xml"/>
  <Override PartName="/ppt/slideLayouts/slideLayout1905.xml" ContentType="application/vnd.openxmlformats-officedocument.presentationml.slideLayout+xml"/>
  <Override PartName="/ppt/slideLayouts/slideLayout1906.xml" ContentType="application/vnd.openxmlformats-officedocument.presentationml.slideLayout+xml"/>
  <Override PartName="/ppt/slideLayouts/slideLayout1907.xml" ContentType="application/vnd.openxmlformats-officedocument.presentationml.slideLayout+xml"/>
  <Override PartName="/ppt/slideLayouts/slideLayout1908.xml" ContentType="application/vnd.openxmlformats-officedocument.presentationml.slideLayout+xml"/>
  <Override PartName="/ppt/slideLayouts/slideLayout1909.xml" ContentType="application/vnd.openxmlformats-officedocument.presentationml.slideLayout+xml"/>
  <Override PartName="/ppt/slideLayouts/slideLayout1910.xml" ContentType="application/vnd.openxmlformats-officedocument.presentationml.slideLayout+xml"/>
  <Override PartName="/ppt/slideLayouts/slideLayout1911.xml" ContentType="application/vnd.openxmlformats-officedocument.presentationml.slideLayout+xml"/>
  <Override PartName="/ppt/slideLayouts/slideLayout1912.xml" ContentType="application/vnd.openxmlformats-officedocument.presentationml.slideLayout+xml"/>
  <Override PartName="/ppt/slideLayouts/slideLayout1913.xml" ContentType="application/vnd.openxmlformats-officedocument.presentationml.slideLayout+xml"/>
  <Override PartName="/ppt/slideLayouts/slideLayout1914.xml" ContentType="application/vnd.openxmlformats-officedocument.presentationml.slideLayout+xml"/>
  <Override PartName="/ppt/slideLayouts/slideLayout1915.xml" ContentType="application/vnd.openxmlformats-officedocument.presentationml.slideLayout+xml"/>
  <Override PartName="/ppt/slideLayouts/slideLayout1916.xml" ContentType="application/vnd.openxmlformats-officedocument.presentationml.slideLayout+xml"/>
  <Override PartName="/ppt/slideLayouts/slideLayout1917.xml" ContentType="application/vnd.openxmlformats-officedocument.presentationml.slideLayout+xml"/>
  <Override PartName="/ppt/slideLayouts/slideLayout1918.xml" ContentType="application/vnd.openxmlformats-officedocument.presentationml.slideLayout+xml"/>
  <Override PartName="/ppt/slideLayouts/slideLayout1919.xml" ContentType="application/vnd.openxmlformats-officedocument.presentationml.slideLayout+xml"/>
  <Override PartName="/ppt/slideLayouts/slideLayout1920.xml" ContentType="application/vnd.openxmlformats-officedocument.presentationml.slideLayout+xml"/>
  <Override PartName="/ppt/slideLayouts/slideLayout1921.xml" ContentType="application/vnd.openxmlformats-officedocument.presentationml.slideLayout+xml"/>
  <Override PartName="/ppt/slideLayouts/slideLayout1922.xml" ContentType="application/vnd.openxmlformats-officedocument.presentationml.slideLayout+xml"/>
  <Override PartName="/ppt/slideLayouts/slideLayout1923.xml" ContentType="application/vnd.openxmlformats-officedocument.presentationml.slideLayout+xml"/>
  <Override PartName="/ppt/slideLayouts/slideLayout1924.xml" ContentType="application/vnd.openxmlformats-officedocument.presentationml.slideLayout+xml"/>
  <Override PartName="/ppt/slideLayouts/slideLayout1925.xml" ContentType="application/vnd.openxmlformats-officedocument.presentationml.slideLayout+xml"/>
  <Override PartName="/ppt/slideLayouts/slideLayout1926.xml" ContentType="application/vnd.openxmlformats-officedocument.presentationml.slideLayout+xml"/>
  <Override PartName="/ppt/slideLayouts/slideLayout1927.xml" ContentType="application/vnd.openxmlformats-officedocument.presentationml.slideLayout+xml"/>
  <Override PartName="/ppt/slideLayouts/slideLayout1928.xml" ContentType="application/vnd.openxmlformats-officedocument.presentationml.slideLayout+xml"/>
  <Override PartName="/ppt/slideLayouts/slideLayout1929.xml" ContentType="application/vnd.openxmlformats-officedocument.presentationml.slideLayout+xml"/>
  <Override PartName="/ppt/slideLayouts/slideLayout1930.xml" ContentType="application/vnd.openxmlformats-officedocument.presentationml.slideLayout+xml"/>
  <Override PartName="/ppt/slideLayouts/slideLayout1931.xml" ContentType="application/vnd.openxmlformats-officedocument.presentationml.slideLayout+xml"/>
  <Override PartName="/ppt/slideLayouts/slideLayout1932.xml" ContentType="application/vnd.openxmlformats-officedocument.presentationml.slideLayout+xml"/>
  <Override PartName="/ppt/slideLayouts/slideLayout1933.xml" ContentType="application/vnd.openxmlformats-officedocument.presentationml.slideLayout+xml"/>
  <Override PartName="/ppt/slideLayouts/slideLayout1934.xml" ContentType="application/vnd.openxmlformats-officedocument.presentationml.slideLayout+xml"/>
  <Override PartName="/ppt/slideLayouts/slideLayout1935.xml" ContentType="application/vnd.openxmlformats-officedocument.presentationml.slideLayout+xml"/>
  <Override PartName="/ppt/slideLayouts/slideLayout1936.xml" ContentType="application/vnd.openxmlformats-officedocument.presentationml.slideLayout+xml"/>
  <Override PartName="/ppt/slideLayouts/slideLayout1937.xml" ContentType="application/vnd.openxmlformats-officedocument.presentationml.slideLayout+xml"/>
  <Override PartName="/ppt/slideLayouts/slideLayout1938.xml" ContentType="application/vnd.openxmlformats-officedocument.presentationml.slideLayout+xml"/>
  <Override PartName="/ppt/slideLayouts/slideLayout1939.xml" ContentType="application/vnd.openxmlformats-officedocument.presentationml.slideLayout+xml"/>
  <Override PartName="/ppt/slideLayouts/slideLayout1940.xml" ContentType="application/vnd.openxmlformats-officedocument.presentationml.slideLayout+xml"/>
  <Override PartName="/ppt/slideLayouts/slideLayout1941.xml" ContentType="application/vnd.openxmlformats-officedocument.presentationml.slideLayout+xml"/>
  <Override PartName="/ppt/slideLayouts/slideLayout1942.xml" ContentType="application/vnd.openxmlformats-officedocument.presentationml.slideLayout+xml"/>
  <Override PartName="/ppt/slideLayouts/slideLayout1943.xml" ContentType="application/vnd.openxmlformats-officedocument.presentationml.slideLayout+xml"/>
  <Override PartName="/ppt/slideLayouts/slideLayout1944.xml" ContentType="application/vnd.openxmlformats-officedocument.presentationml.slideLayout+xml"/>
  <Override PartName="/ppt/slideLayouts/slideLayout1945.xml" ContentType="application/vnd.openxmlformats-officedocument.presentationml.slideLayout+xml"/>
  <Override PartName="/ppt/slideLayouts/slideLayout1946.xml" ContentType="application/vnd.openxmlformats-officedocument.presentationml.slideLayout+xml"/>
  <Override PartName="/ppt/slideLayouts/slideLayout1947.xml" ContentType="application/vnd.openxmlformats-officedocument.presentationml.slideLayout+xml"/>
  <Override PartName="/ppt/slideLayouts/slideLayout1948.xml" ContentType="application/vnd.openxmlformats-officedocument.presentationml.slideLayout+xml"/>
  <Override PartName="/ppt/slideLayouts/slideLayout1949.xml" ContentType="application/vnd.openxmlformats-officedocument.presentationml.slideLayout+xml"/>
  <Override PartName="/ppt/slideLayouts/slideLayout1950.xml" ContentType="application/vnd.openxmlformats-officedocument.presentationml.slideLayout+xml"/>
  <Override PartName="/ppt/slideLayouts/slideLayout1951.xml" ContentType="application/vnd.openxmlformats-officedocument.presentationml.slideLayout+xml"/>
  <Override PartName="/ppt/slideLayouts/slideLayout1952.xml" ContentType="application/vnd.openxmlformats-officedocument.presentationml.slideLayout+xml"/>
  <Override PartName="/ppt/slideLayouts/slideLayout1953.xml" ContentType="application/vnd.openxmlformats-officedocument.presentationml.slideLayout+xml"/>
  <Override PartName="/ppt/slideLayouts/slideLayout1954.xml" ContentType="application/vnd.openxmlformats-officedocument.presentationml.slideLayout+xml"/>
  <Override PartName="/ppt/slideLayouts/slideLayout1955.xml" ContentType="application/vnd.openxmlformats-officedocument.presentationml.slideLayout+xml"/>
  <Override PartName="/ppt/slideLayouts/slideLayout1956.xml" ContentType="application/vnd.openxmlformats-officedocument.presentationml.slideLayout+xml"/>
  <Override PartName="/ppt/slideLayouts/slideLayout1957.xml" ContentType="application/vnd.openxmlformats-officedocument.presentationml.slideLayout+xml"/>
  <Override PartName="/ppt/slideLayouts/slideLayout1958.xml" ContentType="application/vnd.openxmlformats-officedocument.presentationml.slideLayout+xml"/>
  <Override PartName="/ppt/slideLayouts/slideLayout1959.xml" ContentType="application/vnd.openxmlformats-officedocument.presentationml.slideLayout+xml"/>
  <Override PartName="/ppt/slideLayouts/slideLayout1960.xml" ContentType="application/vnd.openxmlformats-officedocument.presentationml.slideLayout+xml"/>
  <Override PartName="/ppt/slideLayouts/slideLayout1961.xml" ContentType="application/vnd.openxmlformats-officedocument.presentationml.slideLayout+xml"/>
  <Override PartName="/ppt/slideLayouts/slideLayout1962.xml" ContentType="application/vnd.openxmlformats-officedocument.presentationml.slideLayout+xml"/>
  <Override PartName="/ppt/slideLayouts/slideLayout1963.xml" ContentType="application/vnd.openxmlformats-officedocument.presentationml.slideLayout+xml"/>
  <Override PartName="/ppt/slideLayouts/slideLayout1964.xml" ContentType="application/vnd.openxmlformats-officedocument.presentationml.slideLayout+xml"/>
  <Override PartName="/ppt/slideLayouts/slideLayout1965.xml" ContentType="application/vnd.openxmlformats-officedocument.presentationml.slideLayout+xml"/>
  <Override PartName="/ppt/slideLayouts/slideLayout1966.xml" ContentType="application/vnd.openxmlformats-officedocument.presentationml.slideLayout+xml"/>
  <Override PartName="/ppt/slideLayouts/slideLayout1967.xml" ContentType="application/vnd.openxmlformats-officedocument.presentationml.slideLayout+xml"/>
  <Override PartName="/ppt/slideLayouts/slideLayout1968.xml" ContentType="application/vnd.openxmlformats-officedocument.presentationml.slideLayout+xml"/>
  <Override PartName="/ppt/slideLayouts/slideLayout1969.xml" ContentType="application/vnd.openxmlformats-officedocument.presentationml.slideLayout+xml"/>
  <Override PartName="/ppt/slideLayouts/slideLayout1970.xml" ContentType="application/vnd.openxmlformats-officedocument.presentationml.slideLayout+xml"/>
  <Override PartName="/ppt/slideLayouts/slideLayout1971.xml" ContentType="application/vnd.openxmlformats-officedocument.presentationml.slideLayout+xml"/>
  <Override PartName="/ppt/slideLayouts/slideLayout1972.xml" ContentType="application/vnd.openxmlformats-officedocument.presentationml.slideLayout+xml"/>
  <Override PartName="/ppt/slideLayouts/slideLayout1973.xml" ContentType="application/vnd.openxmlformats-officedocument.presentationml.slideLayout+xml"/>
  <Override PartName="/ppt/slideLayouts/slideLayout1974.xml" ContentType="application/vnd.openxmlformats-officedocument.presentationml.slideLayout+xml"/>
  <Override PartName="/ppt/slideLayouts/slideLayout1975.xml" ContentType="application/vnd.openxmlformats-officedocument.presentationml.slideLayout+xml"/>
  <Override PartName="/ppt/slideLayouts/slideLayout1976.xml" ContentType="application/vnd.openxmlformats-officedocument.presentationml.slideLayout+xml"/>
  <Override PartName="/ppt/slideLayouts/slideLayout1977.xml" ContentType="application/vnd.openxmlformats-officedocument.presentationml.slideLayout+xml"/>
  <Override PartName="/ppt/slideLayouts/slideLayout1978.xml" ContentType="application/vnd.openxmlformats-officedocument.presentationml.slideLayout+xml"/>
  <Override PartName="/ppt/slideLayouts/slideLayout1979.xml" ContentType="application/vnd.openxmlformats-officedocument.presentationml.slideLayout+xml"/>
  <Override PartName="/ppt/slideLayouts/slideLayout1980.xml" ContentType="application/vnd.openxmlformats-officedocument.presentationml.slideLayout+xml"/>
  <Override PartName="/ppt/slideLayouts/slideLayout1981.xml" ContentType="application/vnd.openxmlformats-officedocument.presentationml.slideLayout+xml"/>
  <Override PartName="/ppt/slideLayouts/slideLayout1982.xml" ContentType="application/vnd.openxmlformats-officedocument.presentationml.slideLayout+xml"/>
  <Override PartName="/ppt/slideLayouts/slideLayout1983.xml" ContentType="application/vnd.openxmlformats-officedocument.presentationml.slideLayout+xml"/>
  <Override PartName="/ppt/slideLayouts/slideLayout1984.xml" ContentType="application/vnd.openxmlformats-officedocument.presentationml.slideLayout+xml"/>
  <Override PartName="/ppt/slideLayouts/slideLayout1985.xml" ContentType="application/vnd.openxmlformats-officedocument.presentationml.slideLayout+xml"/>
  <Override PartName="/ppt/slideLayouts/slideLayout1986.xml" ContentType="application/vnd.openxmlformats-officedocument.presentationml.slideLayout+xml"/>
  <Override PartName="/ppt/slideLayouts/slideLayout1987.xml" ContentType="application/vnd.openxmlformats-officedocument.presentationml.slideLayout+xml"/>
  <Override PartName="/ppt/slideLayouts/slideLayout1988.xml" ContentType="application/vnd.openxmlformats-officedocument.presentationml.slideLayout+xml"/>
  <Override PartName="/ppt/slideLayouts/slideLayout1989.xml" ContentType="application/vnd.openxmlformats-officedocument.presentationml.slideLayout+xml"/>
  <Override PartName="/ppt/slideLayouts/slideLayout1990.xml" ContentType="application/vnd.openxmlformats-officedocument.presentationml.slideLayout+xml"/>
  <Override PartName="/ppt/slideLayouts/slideLayout1991.xml" ContentType="application/vnd.openxmlformats-officedocument.presentationml.slideLayout+xml"/>
  <Override PartName="/ppt/slideLayouts/slideLayout1992.xml" ContentType="application/vnd.openxmlformats-officedocument.presentationml.slideLayout+xml"/>
  <Override PartName="/ppt/slideLayouts/slideLayout1993.xml" ContentType="application/vnd.openxmlformats-officedocument.presentationml.slideLayout+xml"/>
  <Override PartName="/ppt/slideLayouts/slideLayout1994.xml" ContentType="application/vnd.openxmlformats-officedocument.presentationml.slideLayout+xml"/>
  <Override PartName="/ppt/slideLayouts/slideLayout1995.xml" ContentType="application/vnd.openxmlformats-officedocument.presentationml.slideLayout+xml"/>
  <Override PartName="/ppt/slideLayouts/slideLayout1996.xml" ContentType="application/vnd.openxmlformats-officedocument.presentationml.slideLayout+xml"/>
  <Override PartName="/ppt/slideLayouts/slideLayout1997.xml" ContentType="application/vnd.openxmlformats-officedocument.presentationml.slideLayout+xml"/>
  <Override PartName="/ppt/slideLayouts/slideLayout1998.xml" ContentType="application/vnd.openxmlformats-officedocument.presentationml.slideLayout+xml"/>
  <Override PartName="/ppt/slideLayouts/slideLayout1999.xml" ContentType="application/vnd.openxmlformats-officedocument.presentationml.slideLayout+xml"/>
  <Override PartName="/ppt/slideLayouts/slideLayout2000.xml" ContentType="application/vnd.openxmlformats-officedocument.presentationml.slideLayout+xml"/>
  <Override PartName="/ppt/slideLayouts/slideLayout2001.xml" ContentType="application/vnd.openxmlformats-officedocument.presentationml.slideLayout+xml"/>
  <Override PartName="/ppt/slideLayouts/slideLayout2002.xml" ContentType="application/vnd.openxmlformats-officedocument.presentationml.slideLayout+xml"/>
  <Override PartName="/ppt/slideLayouts/slideLayout2003.xml" ContentType="application/vnd.openxmlformats-officedocument.presentationml.slideLayout+xml"/>
  <Override PartName="/ppt/slideLayouts/slideLayout2004.xml" ContentType="application/vnd.openxmlformats-officedocument.presentationml.slideLayout+xml"/>
  <Override PartName="/ppt/slideLayouts/slideLayout2005.xml" ContentType="application/vnd.openxmlformats-officedocument.presentationml.slideLayout+xml"/>
  <Override PartName="/ppt/slideLayouts/slideLayout2006.xml" ContentType="application/vnd.openxmlformats-officedocument.presentationml.slideLayout+xml"/>
  <Override PartName="/ppt/slideLayouts/slideLayout2007.xml" ContentType="application/vnd.openxmlformats-officedocument.presentationml.slideLayout+xml"/>
  <Override PartName="/ppt/slideLayouts/slideLayout2008.xml" ContentType="application/vnd.openxmlformats-officedocument.presentationml.slideLayout+xml"/>
  <Override PartName="/ppt/slideLayouts/slideLayout2009.xml" ContentType="application/vnd.openxmlformats-officedocument.presentationml.slideLayout+xml"/>
  <Override PartName="/ppt/slideLayouts/slideLayout2010.xml" ContentType="application/vnd.openxmlformats-officedocument.presentationml.slideLayout+xml"/>
  <Override PartName="/ppt/slideLayouts/slideLayout2011.xml" ContentType="application/vnd.openxmlformats-officedocument.presentationml.slideLayout+xml"/>
  <Override PartName="/ppt/slideLayouts/slideLayout2012.xml" ContentType="application/vnd.openxmlformats-officedocument.presentationml.slideLayout+xml"/>
  <Override PartName="/ppt/slideLayouts/slideLayout2013.xml" ContentType="application/vnd.openxmlformats-officedocument.presentationml.slideLayout+xml"/>
  <Override PartName="/ppt/slideLayouts/slideLayout2014.xml" ContentType="application/vnd.openxmlformats-officedocument.presentationml.slideLayout+xml"/>
  <Override PartName="/ppt/slideLayouts/slideLayout2015.xml" ContentType="application/vnd.openxmlformats-officedocument.presentationml.slideLayout+xml"/>
  <Override PartName="/ppt/slideLayouts/slideLayout2016.xml" ContentType="application/vnd.openxmlformats-officedocument.presentationml.slideLayout+xml"/>
  <Override PartName="/ppt/slideLayouts/slideLayout2017.xml" ContentType="application/vnd.openxmlformats-officedocument.presentationml.slideLayout+xml"/>
  <Override PartName="/ppt/slideLayouts/slideLayout2018.xml" ContentType="application/vnd.openxmlformats-officedocument.presentationml.slideLayout+xml"/>
  <Override PartName="/ppt/slideLayouts/slideLayout2019.xml" ContentType="application/vnd.openxmlformats-officedocument.presentationml.slideLayout+xml"/>
  <Override PartName="/ppt/slideLayouts/slideLayout2020.xml" ContentType="application/vnd.openxmlformats-officedocument.presentationml.slideLayout+xml"/>
  <Override PartName="/ppt/slideLayouts/slideLayout2021.xml" ContentType="application/vnd.openxmlformats-officedocument.presentationml.slideLayout+xml"/>
  <Override PartName="/ppt/slideLayouts/slideLayout2022.xml" ContentType="application/vnd.openxmlformats-officedocument.presentationml.slideLayout+xml"/>
  <Override PartName="/ppt/slideLayouts/slideLayout2023.xml" ContentType="application/vnd.openxmlformats-officedocument.presentationml.slideLayout+xml"/>
  <Override PartName="/ppt/slideLayouts/slideLayout2024.xml" ContentType="application/vnd.openxmlformats-officedocument.presentationml.slideLayout+xml"/>
  <Override PartName="/ppt/slideLayouts/slideLayout2025.xml" ContentType="application/vnd.openxmlformats-officedocument.presentationml.slideLayout+xml"/>
  <Override PartName="/ppt/slideLayouts/slideLayout2026.xml" ContentType="application/vnd.openxmlformats-officedocument.presentationml.slideLayout+xml"/>
  <Override PartName="/ppt/slideLayouts/slideLayout2027.xml" ContentType="application/vnd.openxmlformats-officedocument.presentationml.slideLayout+xml"/>
  <Override PartName="/ppt/slideLayouts/slideLayout2028.xml" ContentType="application/vnd.openxmlformats-officedocument.presentationml.slideLayout+xml"/>
  <Override PartName="/ppt/slideLayouts/slideLayout2029.xml" ContentType="application/vnd.openxmlformats-officedocument.presentationml.slideLayout+xml"/>
  <Override PartName="/ppt/slideLayouts/slideLayout2030.xml" ContentType="application/vnd.openxmlformats-officedocument.presentationml.slideLayout+xml"/>
  <Override PartName="/ppt/slideLayouts/slideLayout2031.xml" ContentType="application/vnd.openxmlformats-officedocument.presentationml.slideLayout+xml"/>
  <Override PartName="/ppt/slideLayouts/slideLayout2032.xml" ContentType="application/vnd.openxmlformats-officedocument.presentationml.slideLayout+xml"/>
  <Override PartName="/ppt/slideLayouts/slideLayout2033.xml" ContentType="application/vnd.openxmlformats-officedocument.presentationml.slideLayout+xml"/>
  <Override PartName="/ppt/slideLayouts/slideLayout2034.xml" ContentType="application/vnd.openxmlformats-officedocument.presentationml.slideLayout+xml"/>
  <Override PartName="/ppt/slideLayouts/slideLayout2035.xml" ContentType="application/vnd.openxmlformats-officedocument.presentationml.slideLayout+xml"/>
  <Override PartName="/ppt/slideLayouts/slideLayout2036.xml" ContentType="application/vnd.openxmlformats-officedocument.presentationml.slideLayout+xml"/>
  <Override PartName="/ppt/slideLayouts/slideLayout2037.xml" ContentType="application/vnd.openxmlformats-officedocument.presentationml.slideLayout+xml"/>
  <Override PartName="/ppt/slideLayouts/slideLayout2038.xml" ContentType="application/vnd.openxmlformats-officedocument.presentationml.slideLayout+xml"/>
  <Override PartName="/ppt/slideLayouts/slideLayout2039.xml" ContentType="application/vnd.openxmlformats-officedocument.presentationml.slideLayout+xml"/>
  <Override PartName="/ppt/slideLayouts/slideLayout2040.xml" ContentType="application/vnd.openxmlformats-officedocument.presentationml.slideLayout+xml"/>
  <Override PartName="/ppt/slideLayouts/slideLayout2041.xml" ContentType="application/vnd.openxmlformats-officedocument.presentationml.slideLayout+xml"/>
  <Override PartName="/ppt/slideLayouts/slideLayout2042.xml" ContentType="application/vnd.openxmlformats-officedocument.presentationml.slideLayout+xml"/>
  <Override PartName="/ppt/slideLayouts/slideLayout2043.xml" ContentType="application/vnd.openxmlformats-officedocument.presentationml.slideLayout+xml"/>
  <Override PartName="/ppt/slideLayouts/slideLayout2044.xml" ContentType="application/vnd.openxmlformats-officedocument.presentationml.slideLayout+xml"/>
  <Override PartName="/ppt/slideLayouts/slideLayout2045.xml" ContentType="application/vnd.openxmlformats-officedocument.presentationml.slideLayout+xml"/>
  <Override PartName="/ppt/slideLayouts/slideLayout2046.xml" ContentType="application/vnd.openxmlformats-officedocument.presentationml.slideLayout+xml"/>
  <Override PartName="/ppt/slideLayouts/slideLayout2047.xml" ContentType="application/vnd.openxmlformats-officedocument.presentationml.slideLayout+xml"/>
  <Override PartName="/ppt/slideLayouts/slideLayout2048.xml" ContentType="application/vnd.openxmlformats-officedocument.presentationml.slideLayout+xml"/>
  <Override PartName="/ppt/slideLayouts/slideLayout2049.xml" ContentType="application/vnd.openxmlformats-officedocument.presentationml.slideLayout+xml"/>
  <Override PartName="/ppt/slideLayouts/slideLayout2050.xml" ContentType="application/vnd.openxmlformats-officedocument.presentationml.slideLayout+xml"/>
  <Override PartName="/ppt/slideLayouts/slideLayout2051.xml" ContentType="application/vnd.openxmlformats-officedocument.presentationml.slideLayout+xml"/>
  <Override PartName="/ppt/slideLayouts/slideLayout2052.xml" ContentType="application/vnd.openxmlformats-officedocument.presentationml.slideLayout+xml"/>
  <Override PartName="/ppt/slideLayouts/slideLayout2053.xml" ContentType="application/vnd.openxmlformats-officedocument.presentationml.slideLayout+xml"/>
  <Override PartName="/ppt/slideLayouts/slideLayout2054.xml" ContentType="application/vnd.openxmlformats-officedocument.presentationml.slideLayout+xml"/>
  <Override PartName="/ppt/slideLayouts/slideLayout2055.xml" ContentType="application/vnd.openxmlformats-officedocument.presentationml.slideLayout+xml"/>
  <Override PartName="/ppt/slideLayouts/slideLayout2056.xml" ContentType="application/vnd.openxmlformats-officedocument.presentationml.slideLayout+xml"/>
  <Override PartName="/ppt/slideLayouts/slideLayout2057.xml" ContentType="application/vnd.openxmlformats-officedocument.presentationml.slideLayout+xml"/>
  <Override PartName="/ppt/slideLayouts/slideLayout2058.xml" ContentType="application/vnd.openxmlformats-officedocument.presentationml.slideLayout+xml"/>
  <Override PartName="/ppt/slideLayouts/slideLayout2059.xml" ContentType="application/vnd.openxmlformats-officedocument.presentationml.slideLayout+xml"/>
  <Override PartName="/ppt/slideLayouts/slideLayout2060.xml" ContentType="application/vnd.openxmlformats-officedocument.presentationml.slideLayout+xml"/>
  <Override PartName="/ppt/slideLayouts/slideLayout2061.xml" ContentType="application/vnd.openxmlformats-officedocument.presentationml.slideLayout+xml"/>
  <Override PartName="/ppt/slideLayouts/slideLayout2062.xml" ContentType="application/vnd.openxmlformats-officedocument.presentationml.slideLayout+xml"/>
  <Override PartName="/ppt/slideLayouts/slideLayout2063.xml" ContentType="application/vnd.openxmlformats-officedocument.presentationml.slideLayout+xml"/>
  <Override PartName="/ppt/slideLayouts/slideLayout2064.xml" ContentType="application/vnd.openxmlformats-officedocument.presentationml.slideLayout+xml"/>
  <Override PartName="/ppt/slideLayouts/slideLayout2065.xml" ContentType="application/vnd.openxmlformats-officedocument.presentationml.slideLayout+xml"/>
  <Override PartName="/ppt/slideLayouts/slideLayout2066.xml" ContentType="application/vnd.openxmlformats-officedocument.presentationml.slideLayout+xml"/>
  <Override PartName="/ppt/slideLayouts/slideLayout2067.xml" ContentType="application/vnd.openxmlformats-officedocument.presentationml.slideLayout+xml"/>
  <Override PartName="/ppt/slideLayouts/slideLayout2068.xml" ContentType="application/vnd.openxmlformats-officedocument.presentationml.slideLayout+xml"/>
  <Override PartName="/ppt/slideLayouts/slideLayout2069.xml" ContentType="application/vnd.openxmlformats-officedocument.presentationml.slideLayout+xml"/>
  <Override PartName="/ppt/slideLayouts/slideLayout2070.xml" ContentType="application/vnd.openxmlformats-officedocument.presentationml.slideLayout+xml"/>
  <Override PartName="/ppt/slideLayouts/slideLayout2071.xml" ContentType="application/vnd.openxmlformats-officedocument.presentationml.slideLayout+xml"/>
  <Override PartName="/ppt/slideLayouts/slideLayout2072.xml" ContentType="application/vnd.openxmlformats-officedocument.presentationml.slideLayout+xml"/>
  <Override PartName="/ppt/slideLayouts/slideLayout2073.xml" ContentType="application/vnd.openxmlformats-officedocument.presentationml.slideLayout+xml"/>
  <Override PartName="/ppt/slideLayouts/slideLayout2074.xml" ContentType="application/vnd.openxmlformats-officedocument.presentationml.slideLayout+xml"/>
  <Override PartName="/ppt/slideLayouts/slideLayout2075.xml" ContentType="application/vnd.openxmlformats-officedocument.presentationml.slideLayout+xml"/>
  <Override PartName="/ppt/slideLayouts/slideLayout2076.xml" ContentType="application/vnd.openxmlformats-officedocument.presentationml.slideLayout+xml"/>
  <Override PartName="/ppt/slideLayouts/slideLayout2077.xml" ContentType="application/vnd.openxmlformats-officedocument.presentationml.slideLayout+xml"/>
  <Override PartName="/ppt/slideLayouts/slideLayout2078.xml" ContentType="application/vnd.openxmlformats-officedocument.presentationml.slideLayout+xml"/>
  <Override PartName="/ppt/slideLayouts/slideLayout2079.xml" ContentType="application/vnd.openxmlformats-officedocument.presentationml.slideLayout+xml"/>
  <Override PartName="/ppt/slideLayouts/slideLayout2080.xml" ContentType="application/vnd.openxmlformats-officedocument.presentationml.slideLayout+xml"/>
  <Override PartName="/ppt/slideLayouts/slideLayout2081.xml" ContentType="application/vnd.openxmlformats-officedocument.presentationml.slideLayout+xml"/>
  <Override PartName="/ppt/slideLayouts/slideLayout2082.xml" ContentType="application/vnd.openxmlformats-officedocument.presentationml.slideLayout+xml"/>
  <Override PartName="/ppt/slideLayouts/slideLayout2083.xml" ContentType="application/vnd.openxmlformats-officedocument.presentationml.slideLayout+xml"/>
  <Override PartName="/ppt/slideLayouts/slideLayout2084.xml" ContentType="application/vnd.openxmlformats-officedocument.presentationml.slideLayout+xml"/>
  <Override PartName="/ppt/slideLayouts/slideLayout2085.xml" ContentType="application/vnd.openxmlformats-officedocument.presentationml.slideLayout+xml"/>
  <Override PartName="/ppt/slideLayouts/slideLayout2086.xml" ContentType="application/vnd.openxmlformats-officedocument.presentationml.slideLayout+xml"/>
  <Override PartName="/ppt/slideLayouts/slideLayout2087.xml" ContentType="application/vnd.openxmlformats-officedocument.presentationml.slideLayout+xml"/>
  <Override PartName="/ppt/slideLayouts/slideLayout2088.xml" ContentType="application/vnd.openxmlformats-officedocument.presentationml.slideLayout+xml"/>
  <Override PartName="/ppt/slideLayouts/slideLayout2089.xml" ContentType="application/vnd.openxmlformats-officedocument.presentationml.slideLayout+xml"/>
  <Override PartName="/ppt/slideLayouts/slideLayout2090.xml" ContentType="application/vnd.openxmlformats-officedocument.presentationml.slideLayout+xml"/>
  <Override PartName="/ppt/slideLayouts/slideLayout2091.xml" ContentType="application/vnd.openxmlformats-officedocument.presentationml.slideLayout+xml"/>
  <Override PartName="/ppt/slideLayouts/slideLayout2092.xml" ContentType="application/vnd.openxmlformats-officedocument.presentationml.slideLayout+xml"/>
  <Override PartName="/ppt/slideLayouts/slideLayout2093.xml" ContentType="application/vnd.openxmlformats-officedocument.presentationml.slideLayout+xml"/>
  <Override PartName="/ppt/slideLayouts/slideLayout2094.xml" ContentType="application/vnd.openxmlformats-officedocument.presentationml.slideLayout+xml"/>
  <Override PartName="/ppt/slideLayouts/slideLayout2095.xml" ContentType="application/vnd.openxmlformats-officedocument.presentationml.slideLayout+xml"/>
  <Override PartName="/ppt/slideLayouts/slideLayout2096.xml" ContentType="application/vnd.openxmlformats-officedocument.presentationml.slideLayout+xml"/>
  <Override PartName="/ppt/slideLayouts/slideLayout2097.xml" ContentType="application/vnd.openxmlformats-officedocument.presentationml.slideLayout+xml"/>
  <Override PartName="/ppt/slideLayouts/slideLayout2098.xml" ContentType="application/vnd.openxmlformats-officedocument.presentationml.slideLayout+xml"/>
  <Override PartName="/ppt/slideLayouts/slideLayout2099.xml" ContentType="application/vnd.openxmlformats-officedocument.presentationml.slideLayout+xml"/>
  <Override PartName="/ppt/slideLayouts/slideLayout2100.xml" ContentType="application/vnd.openxmlformats-officedocument.presentationml.slideLayout+xml"/>
  <Override PartName="/ppt/slideLayouts/slideLayout2101.xml" ContentType="application/vnd.openxmlformats-officedocument.presentationml.slideLayout+xml"/>
  <Override PartName="/ppt/slideLayouts/slideLayout2102.xml" ContentType="application/vnd.openxmlformats-officedocument.presentationml.slideLayout+xml"/>
  <Override PartName="/ppt/slideLayouts/slideLayout2103.xml" ContentType="application/vnd.openxmlformats-officedocument.presentationml.slideLayout+xml"/>
  <Override PartName="/ppt/slideLayouts/slideLayout2104.xml" ContentType="application/vnd.openxmlformats-officedocument.presentationml.slideLayout+xml"/>
  <Override PartName="/ppt/slideLayouts/slideLayout2105.xml" ContentType="application/vnd.openxmlformats-officedocument.presentationml.slideLayout+xml"/>
  <Override PartName="/ppt/slideLayouts/slideLayout2106.xml" ContentType="application/vnd.openxmlformats-officedocument.presentationml.slideLayout+xml"/>
  <Override PartName="/ppt/slideLayouts/slideLayout2107.xml" ContentType="application/vnd.openxmlformats-officedocument.presentationml.slideLayout+xml"/>
  <Override PartName="/ppt/slideLayouts/slideLayout2108.xml" ContentType="application/vnd.openxmlformats-officedocument.presentationml.slideLayout+xml"/>
  <Override PartName="/ppt/slideLayouts/slideLayout2109.xml" ContentType="application/vnd.openxmlformats-officedocument.presentationml.slideLayout+xml"/>
  <Override PartName="/ppt/slideLayouts/slideLayout2110.xml" ContentType="application/vnd.openxmlformats-officedocument.presentationml.slideLayout+xml"/>
  <Override PartName="/ppt/slideLayouts/slideLayout2111.xml" ContentType="application/vnd.openxmlformats-officedocument.presentationml.slideLayout+xml"/>
  <Override PartName="/ppt/slideLayouts/slideLayout2112.xml" ContentType="application/vnd.openxmlformats-officedocument.presentationml.slideLayout+xml"/>
  <Override PartName="/ppt/slideLayouts/slideLayout2113.xml" ContentType="application/vnd.openxmlformats-officedocument.presentationml.slideLayout+xml"/>
  <Override PartName="/ppt/slideLayouts/slideLayout2114.xml" ContentType="application/vnd.openxmlformats-officedocument.presentationml.slideLayout+xml"/>
  <Override PartName="/ppt/slideLayouts/slideLayout2115.xml" ContentType="application/vnd.openxmlformats-officedocument.presentationml.slideLayout+xml"/>
  <Override PartName="/ppt/slideLayouts/slideLayout2116.xml" ContentType="application/vnd.openxmlformats-officedocument.presentationml.slideLayout+xml"/>
  <Override PartName="/ppt/slideLayouts/slideLayout2117.xml" ContentType="application/vnd.openxmlformats-officedocument.presentationml.slideLayout+xml"/>
  <Override PartName="/ppt/slideLayouts/slideLayout2118.xml" ContentType="application/vnd.openxmlformats-officedocument.presentationml.slideLayout+xml"/>
  <Override PartName="/ppt/slideLayouts/slideLayout2119.xml" ContentType="application/vnd.openxmlformats-officedocument.presentationml.slideLayout+xml"/>
  <Override PartName="/ppt/slideLayouts/slideLayout2120.xml" ContentType="application/vnd.openxmlformats-officedocument.presentationml.slideLayout+xml"/>
  <Override PartName="/ppt/slideLayouts/slideLayout2121.xml" ContentType="application/vnd.openxmlformats-officedocument.presentationml.slideLayout+xml"/>
  <Override PartName="/ppt/slideLayouts/slideLayout2122.xml" ContentType="application/vnd.openxmlformats-officedocument.presentationml.slideLayout+xml"/>
  <Override PartName="/ppt/slideLayouts/slideLayout2123.xml" ContentType="application/vnd.openxmlformats-officedocument.presentationml.slideLayout+xml"/>
  <Override PartName="/ppt/slideLayouts/slideLayout2124.xml" ContentType="application/vnd.openxmlformats-officedocument.presentationml.slideLayout+xml"/>
  <Override PartName="/ppt/slideLayouts/slideLayout2125.xml" ContentType="application/vnd.openxmlformats-officedocument.presentationml.slideLayout+xml"/>
  <Override PartName="/ppt/slideLayouts/slideLayout2126.xml" ContentType="application/vnd.openxmlformats-officedocument.presentationml.slideLayout+xml"/>
  <Override PartName="/ppt/slideLayouts/slideLayout2127.xml" ContentType="application/vnd.openxmlformats-officedocument.presentationml.slideLayout+xml"/>
  <Override PartName="/ppt/slideLayouts/slideLayout2128.xml" ContentType="application/vnd.openxmlformats-officedocument.presentationml.slideLayout+xml"/>
  <Override PartName="/ppt/slideLayouts/slideLayout2129.xml" ContentType="application/vnd.openxmlformats-officedocument.presentationml.slideLayout+xml"/>
  <Override PartName="/ppt/slideLayouts/slideLayout2130.xml" ContentType="application/vnd.openxmlformats-officedocument.presentationml.slideLayout+xml"/>
  <Override PartName="/ppt/slideLayouts/slideLayout2131.xml" ContentType="application/vnd.openxmlformats-officedocument.presentationml.slideLayout+xml"/>
  <Override PartName="/ppt/slideLayouts/slideLayout2132.xml" ContentType="application/vnd.openxmlformats-officedocument.presentationml.slideLayout+xml"/>
  <Override PartName="/ppt/slideLayouts/slideLayout2133.xml" ContentType="application/vnd.openxmlformats-officedocument.presentationml.slideLayout+xml"/>
  <Override PartName="/ppt/slideLayouts/slideLayout2134.xml" ContentType="application/vnd.openxmlformats-officedocument.presentationml.slideLayout+xml"/>
  <Override PartName="/ppt/slideLayouts/slideLayout2135.xml" ContentType="application/vnd.openxmlformats-officedocument.presentationml.slideLayout+xml"/>
  <Override PartName="/ppt/slideLayouts/slideLayout2136.xml" ContentType="application/vnd.openxmlformats-officedocument.presentationml.slideLayout+xml"/>
  <Override PartName="/ppt/slideLayouts/slideLayout2137.xml" ContentType="application/vnd.openxmlformats-officedocument.presentationml.slideLayout+xml"/>
  <Override PartName="/ppt/slideLayouts/slideLayout2138.xml" ContentType="application/vnd.openxmlformats-officedocument.presentationml.slideLayout+xml"/>
  <Override PartName="/ppt/slideLayouts/slideLayout2139.xml" ContentType="application/vnd.openxmlformats-officedocument.presentationml.slideLayout+xml"/>
  <Override PartName="/ppt/slideLayouts/slideLayout2140.xml" ContentType="application/vnd.openxmlformats-officedocument.presentationml.slideLayout+xml"/>
  <Override PartName="/ppt/slideLayouts/slideLayout2141.xml" ContentType="application/vnd.openxmlformats-officedocument.presentationml.slideLayout+xml"/>
  <Override PartName="/ppt/slideLayouts/slideLayout2142.xml" ContentType="application/vnd.openxmlformats-officedocument.presentationml.slideLayout+xml"/>
  <Override PartName="/ppt/slideLayouts/slideLayout2143.xml" ContentType="application/vnd.openxmlformats-officedocument.presentationml.slideLayout+xml"/>
  <Override PartName="/ppt/slideLayouts/slideLayout2144.xml" ContentType="application/vnd.openxmlformats-officedocument.presentationml.slideLayout+xml"/>
  <Override PartName="/ppt/slideLayouts/slideLayout2145.xml" ContentType="application/vnd.openxmlformats-officedocument.presentationml.slideLayout+xml"/>
  <Override PartName="/ppt/slideLayouts/slideLayout2146.xml" ContentType="application/vnd.openxmlformats-officedocument.presentationml.slideLayout+xml"/>
  <Override PartName="/ppt/slideLayouts/slideLayout2147.xml" ContentType="application/vnd.openxmlformats-officedocument.presentationml.slideLayout+xml"/>
  <Override PartName="/ppt/slideLayouts/slideLayout2148.xml" ContentType="application/vnd.openxmlformats-officedocument.presentationml.slideLayout+xml"/>
  <Override PartName="/ppt/slideLayouts/slideLayout2149.xml" ContentType="application/vnd.openxmlformats-officedocument.presentationml.slideLayout+xml"/>
  <Override PartName="/ppt/slideLayouts/slideLayout2150.xml" ContentType="application/vnd.openxmlformats-officedocument.presentationml.slideLayout+xml"/>
  <Override PartName="/ppt/slideLayouts/slideLayout2151.xml" ContentType="application/vnd.openxmlformats-officedocument.presentationml.slideLayout+xml"/>
  <Override PartName="/ppt/slideLayouts/slideLayout2152.xml" ContentType="application/vnd.openxmlformats-officedocument.presentationml.slideLayout+xml"/>
  <Override PartName="/ppt/slideLayouts/slideLayout2153.xml" ContentType="application/vnd.openxmlformats-officedocument.presentationml.slideLayout+xml"/>
  <Override PartName="/ppt/slideLayouts/slideLayout2154.xml" ContentType="application/vnd.openxmlformats-officedocument.presentationml.slideLayout+xml"/>
  <Override PartName="/ppt/slideLayouts/slideLayout2155.xml" ContentType="application/vnd.openxmlformats-officedocument.presentationml.slideLayout+xml"/>
  <Override PartName="/ppt/slideLayouts/slideLayout2156.xml" ContentType="application/vnd.openxmlformats-officedocument.presentationml.slideLayout+xml"/>
  <Override PartName="/ppt/slideLayouts/slideLayout2157.xml" ContentType="application/vnd.openxmlformats-officedocument.presentationml.slideLayout+xml"/>
  <Override PartName="/ppt/slideLayouts/slideLayout2158.xml" ContentType="application/vnd.openxmlformats-officedocument.presentationml.slideLayout+xml"/>
  <Override PartName="/ppt/slideLayouts/slideLayout2159.xml" ContentType="application/vnd.openxmlformats-officedocument.presentationml.slideLayout+xml"/>
  <Override PartName="/ppt/slideLayouts/slideLayout2160.xml" ContentType="application/vnd.openxmlformats-officedocument.presentationml.slideLayout+xml"/>
  <Override PartName="/ppt/slideLayouts/slideLayout2161.xml" ContentType="application/vnd.openxmlformats-officedocument.presentationml.slideLayout+xml"/>
  <Override PartName="/ppt/slideLayouts/slideLayout2162.xml" ContentType="application/vnd.openxmlformats-officedocument.presentationml.slideLayout+xml"/>
  <Override PartName="/ppt/slideLayouts/slideLayout2163.xml" ContentType="application/vnd.openxmlformats-officedocument.presentationml.slideLayout+xml"/>
  <Override PartName="/ppt/slideLayouts/slideLayout2164.xml" ContentType="application/vnd.openxmlformats-officedocument.presentationml.slideLayout+xml"/>
  <Override PartName="/ppt/slideLayouts/slideLayout2165.xml" ContentType="application/vnd.openxmlformats-officedocument.presentationml.slideLayout+xml"/>
  <Override PartName="/ppt/slideLayouts/slideLayout2166.xml" ContentType="application/vnd.openxmlformats-officedocument.presentationml.slideLayout+xml"/>
  <Override PartName="/ppt/slideLayouts/slideLayout2167.xml" ContentType="application/vnd.openxmlformats-officedocument.presentationml.slideLayout+xml"/>
  <Override PartName="/ppt/slideLayouts/slideLayout2168.xml" ContentType="application/vnd.openxmlformats-officedocument.presentationml.slideLayout+xml"/>
  <Override PartName="/ppt/slideLayouts/slideLayout2169.xml" ContentType="application/vnd.openxmlformats-officedocument.presentationml.slideLayout+xml"/>
  <Override PartName="/ppt/slideLayouts/slideLayout2170.xml" ContentType="application/vnd.openxmlformats-officedocument.presentationml.slideLayout+xml"/>
  <Override PartName="/ppt/slideLayouts/slideLayout2171.xml" ContentType="application/vnd.openxmlformats-officedocument.presentationml.slideLayout+xml"/>
  <Override PartName="/ppt/slideLayouts/slideLayout2172.xml" ContentType="application/vnd.openxmlformats-officedocument.presentationml.slideLayout+xml"/>
  <Override PartName="/ppt/slideLayouts/slideLayout2173.xml" ContentType="application/vnd.openxmlformats-officedocument.presentationml.slideLayout+xml"/>
  <Override PartName="/ppt/slideLayouts/slideLayout2174.xml" ContentType="application/vnd.openxmlformats-officedocument.presentationml.slideLayout+xml"/>
  <Override PartName="/ppt/slideLayouts/slideLayout2175.xml" ContentType="application/vnd.openxmlformats-officedocument.presentationml.slideLayout+xml"/>
  <Override PartName="/ppt/slideLayouts/slideLayout2176.xml" ContentType="application/vnd.openxmlformats-officedocument.presentationml.slideLayout+xml"/>
  <Override PartName="/ppt/slideLayouts/slideLayout2177.xml" ContentType="application/vnd.openxmlformats-officedocument.presentationml.slideLayout+xml"/>
  <Override PartName="/ppt/slideLayouts/slideLayout2178.xml" ContentType="application/vnd.openxmlformats-officedocument.presentationml.slideLayout+xml"/>
  <Override PartName="/ppt/slideLayouts/slideLayout2179.xml" ContentType="application/vnd.openxmlformats-officedocument.presentationml.slideLayout+xml"/>
  <Override PartName="/ppt/slideLayouts/slideLayout2180.xml" ContentType="application/vnd.openxmlformats-officedocument.presentationml.slideLayout+xml"/>
  <Override PartName="/ppt/slideLayouts/slideLayout2181.xml" ContentType="application/vnd.openxmlformats-officedocument.presentationml.slideLayout+xml"/>
  <Override PartName="/ppt/slideLayouts/slideLayout2182.xml" ContentType="application/vnd.openxmlformats-officedocument.presentationml.slideLayout+xml"/>
  <Override PartName="/ppt/slideLayouts/slideLayout2183.xml" ContentType="application/vnd.openxmlformats-officedocument.presentationml.slideLayout+xml"/>
  <Override PartName="/ppt/slideLayouts/slideLayout2184.xml" ContentType="application/vnd.openxmlformats-officedocument.presentationml.slideLayout+xml"/>
  <Override PartName="/ppt/slideLayouts/slideLayout2185.xml" ContentType="application/vnd.openxmlformats-officedocument.presentationml.slideLayout+xml"/>
  <Override PartName="/ppt/slideLayouts/slideLayout2186.xml" ContentType="application/vnd.openxmlformats-officedocument.presentationml.slideLayout+xml"/>
  <Override PartName="/ppt/slideLayouts/slideLayout2187.xml" ContentType="application/vnd.openxmlformats-officedocument.presentationml.slideLayout+xml"/>
  <Override PartName="/ppt/slideLayouts/slideLayout2188.xml" ContentType="application/vnd.openxmlformats-officedocument.presentationml.slideLayout+xml"/>
  <Override PartName="/ppt/slideLayouts/slideLayout2189.xml" ContentType="application/vnd.openxmlformats-officedocument.presentationml.slideLayout+xml"/>
  <Override PartName="/ppt/slideLayouts/slideLayout2190.xml" ContentType="application/vnd.openxmlformats-officedocument.presentationml.slideLayout+xml"/>
  <Override PartName="/ppt/slideLayouts/slideLayout2191.xml" ContentType="application/vnd.openxmlformats-officedocument.presentationml.slideLayout+xml"/>
  <Override PartName="/ppt/slideLayouts/slideLayout2192.xml" ContentType="application/vnd.openxmlformats-officedocument.presentationml.slideLayout+xml"/>
  <Override PartName="/ppt/slideLayouts/slideLayout2193.xml" ContentType="application/vnd.openxmlformats-officedocument.presentationml.slideLayout+xml"/>
  <Override PartName="/ppt/slideLayouts/slideLayout2194.xml" ContentType="application/vnd.openxmlformats-officedocument.presentationml.slideLayout+xml"/>
  <Override PartName="/ppt/slideLayouts/slideLayout2195.xml" ContentType="application/vnd.openxmlformats-officedocument.presentationml.slideLayout+xml"/>
  <Override PartName="/ppt/slideLayouts/slideLayout2196.xml" ContentType="application/vnd.openxmlformats-officedocument.presentationml.slideLayout+xml"/>
  <Override PartName="/ppt/slideLayouts/slideLayout2197.xml" ContentType="application/vnd.openxmlformats-officedocument.presentationml.slideLayout+xml"/>
  <Override PartName="/ppt/slideLayouts/slideLayout2198.xml" ContentType="application/vnd.openxmlformats-officedocument.presentationml.slideLayout+xml"/>
  <Override PartName="/ppt/slideLayouts/slideLayout2199.xml" ContentType="application/vnd.openxmlformats-officedocument.presentationml.slideLayout+xml"/>
  <Override PartName="/ppt/slideLayouts/slideLayout2200.xml" ContentType="application/vnd.openxmlformats-officedocument.presentationml.slideLayout+xml"/>
  <Override PartName="/ppt/slideLayouts/slideLayout2201.xml" ContentType="application/vnd.openxmlformats-officedocument.presentationml.slideLayout+xml"/>
  <Override PartName="/ppt/slideLayouts/slideLayout2202.xml" ContentType="application/vnd.openxmlformats-officedocument.presentationml.slideLayout+xml"/>
  <Override PartName="/ppt/slideLayouts/slideLayout2203.xml" ContentType="application/vnd.openxmlformats-officedocument.presentationml.slideLayout+xml"/>
  <Override PartName="/ppt/slideLayouts/slideLayout2204.xml" ContentType="application/vnd.openxmlformats-officedocument.presentationml.slideLayout+xml"/>
  <Override PartName="/ppt/slideLayouts/slideLayout2205.xml" ContentType="application/vnd.openxmlformats-officedocument.presentationml.slideLayout+xml"/>
  <Override PartName="/ppt/slideLayouts/slideLayout2206.xml" ContentType="application/vnd.openxmlformats-officedocument.presentationml.slideLayout+xml"/>
  <Override PartName="/ppt/slideLayouts/slideLayout2207.xml" ContentType="application/vnd.openxmlformats-officedocument.presentationml.slideLayout+xml"/>
  <Override PartName="/ppt/slideLayouts/slideLayout2208.xml" ContentType="application/vnd.openxmlformats-officedocument.presentationml.slideLayout+xml"/>
  <Override PartName="/ppt/slideLayouts/slideLayout2209.xml" ContentType="application/vnd.openxmlformats-officedocument.presentationml.slideLayout+xml"/>
  <Override PartName="/ppt/slideLayouts/slideLayout2210.xml" ContentType="application/vnd.openxmlformats-officedocument.presentationml.slideLayout+xml"/>
  <Override PartName="/ppt/slideLayouts/slideLayout2211.xml" ContentType="application/vnd.openxmlformats-officedocument.presentationml.slideLayout+xml"/>
  <Override PartName="/ppt/slideLayouts/slideLayout2212.xml" ContentType="application/vnd.openxmlformats-officedocument.presentationml.slideLayout+xml"/>
  <Override PartName="/ppt/slideLayouts/slideLayout2213.xml" ContentType="application/vnd.openxmlformats-officedocument.presentationml.slideLayout+xml"/>
  <Override PartName="/ppt/slideLayouts/slideLayout2214.xml" ContentType="application/vnd.openxmlformats-officedocument.presentationml.slideLayout+xml"/>
  <Override PartName="/ppt/slideLayouts/slideLayout2215.xml" ContentType="application/vnd.openxmlformats-officedocument.presentationml.slideLayout+xml"/>
  <Override PartName="/ppt/slideLayouts/slideLayout2216.xml" ContentType="application/vnd.openxmlformats-officedocument.presentationml.slideLayout+xml"/>
  <Override PartName="/ppt/slideLayouts/slideLayout2217.xml" ContentType="application/vnd.openxmlformats-officedocument.presentationml.slideLayout+xml"/>
  <Override PartName="/ppt/slideLayouts/slideLayout2218.xml" ContentType="application/vnd.openxmlformats-officedocument.presentationml.slideLayout+xml"/>
  <Override PartName="/ppt/slideLayouts/slideLayout2219.xml" ContentType="application/vnd.openxmlformats-officedocument.presentationml.slideLayout+xml"/>
  <Override PartName="/ppt/slideLayouts/slideLayout2220.xml" ContentType="application/vnd.openxmlformats-officedocument.presentationml.slideLayout+xml"/>
  <Override PartName="/ppt/slideLayouts/slideLayout2221.xml" ContentType="application/vnd.openxmlformats-officedocument.presentationml.slideLayout+xml"/>
  <Override PartName="/ppt/slideLayouts/slideLayout2222.xml" ContentType="application/vnd.openxmlformats-officedocument.presentationml.slideLayout+xml"/>
  <Override PartName="/ppt/slideLayouts/slideLayout2223.xml" ContentType="application/vnd.openxmlformats-officedocument.presentationml.slideLayout+xml"/>
  <Override PartName="/ppt/slideLayouts/slideLayout2224.xml" ContentType="application/vnd.openxmlformats-officedocument.presentationml.slideLayout+xml"/>
  <Override PartName="/ppt/slideLayouts/slideLayout2225.xml" ContentType="application/vnd.openxmlformats-officedocument.presentationml.slideLayout+xml"/>
  <Override PartName="/ppt/slideLayouts/slideLayout2226.xml" ContentType="application/vnd.openxmlformats-officedocument.presentationml.slideLayout+xml"/>
  <Override PartName="/ppt/slideLayouts/slideLayout2227.xml" ContentType="application/vnd.openxmlformats-officedocument.presentationml.slideLayout+xml"/>
  <Override PartName="/ppt/slideLayouts/slideLayout2228.xml" ContentType="application/vnd.openxmlformats-officedocument.presentationml.slideLayout+xml"/>
  <Override PartName="/ppt/slideLayouts/slideLayout2229.xml" ContentType="application/vnd.openxmlformats-officedocument.presentationml.slideLayout+xml"/>
  <Override PartName="/ppt/slideLayouts/slideLayout2230.xml" ContentType="application/vnd.openxmlformats-officedocument.presentationml.slideLayout+xml"/>
  <Override PartName="/ppt/slideLayouts/slideLayout2231.xml" ContentType="application/vnd.openxmlformats-officedocument.presentationml.slideLayout+xml"/>
  <Override PartName="/ppt/slideLayouts/slideLayout2232.xml" ContentType="application/vnd.openxmlformats-officedocument.presentationml.slideLayout+xml"/>
  <Override PartName="/ppt/slideLayouts/slideLayout2233.xml" ContentType="application/vnd.openxmlformats-officedocument.presentationml.slideLayout+xml"/>
  <Override PartName="/ppt/slideLayouts/slideLayout2234.xml" ContentType="application/vnd.openxmlformats-officedocument.presentationml.slideLayout+xml"/>
  <Override PartName="/ppt/slideLayouts/slideLayout2235.xml" ContentType="application/vnd.openxmlformats-officedocument.presentationml.slideLayout+xml"/>
  <Override PartName="/ppt/slideLayouts/slideLayout2236.xml" ContentType="application/vnd.openxmlformats-officedocument.presentationml.slideLayout+xml"/>
  <Override PartName="/ppt/slideLayouts/slideLayout2237.xml" ContentType="application/vnd.openxmlformats-officedocument.presentationml.slideLayout+xml"/>
  <Override PartName="/ppt/slideLayouts/slideLayout2238.xml" ContentType="application/vnd.openxmlformats-officedocument.presentationml.slideLayout+xml"/>
  <Override PartName="/ppt/theme/theme6.xml" ContentType="application/vnd.openxmlformats-officedocument.theme+xml"/>
  <Override PartName="/ppt/slideLayouts/slideLayout2239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13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omments/comment1.xml" ContentType="application/vnd.openxmlformats-officedocument.presentationml.comments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53" r:id="rId2"/>
    <p:sldMasterId id="2147484545" r:id="rId3"/>
    <p:sldMasterId id="2147484558" r:id="rId4"/>
    <p:sldMasterId id="2147484988" r:id="rId5"/>
    <p:sldMasterId id="2147485000" r:id="rId6"/>
    <p:sldMasterId id="2147485892" r:id="rId7"/>
  </p:sldMasterIdLst>
  <p:notesMasterIdLst>
    <p:notesMasterId r:id="rId54"/>
  </p:notesMasterIdLst>
  <p:sldIdLst>
    <p:sldId id="256" r:id="rId8"/>
    <p:sldId id="257" r:id="rId9"/>
    <p:sldId id="258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2" r:id="rId22"/>
    <p:sldId id="273" r:id="rId23"/>
    <p:sldId id="275" r:id="rId24"/>
    <p:sldId id="276" r:id="rId25"/>
    <p:sldId id="277" r:id="rId26"/>
    <p:sldId id="278" r:id="rId27"/>
    <p:sldId id="279" r:id="rId28"/>
    <p:sldId id="280" r:id="rId29"/>
    <p:sldId id="281" r:id="rId30"/>
    <p:sldId id="282" r:id="rId31"/>
    <p:sldId id="283" r:id="rId32"/>
    <p:sldId id="284" r:id="rId33"/>
    <p:sldId id="285" r:id="rId34"/>
    <p:sldId id="286" r:id="rId35"/>
    <p:sldId id="287" r:id="rId36"/>
    <p:sldId id="288" r:id="rId37"/>
    <p:sldId id="289" r:id="rId38"/>
    <p:sldId id="290" r:id="rId39"/>
    <p:sldId id="291" r:id="rId40"/>
    <p:sldId id="292" r:id="rId41"/>
    <p:sldId id="293" r:id="rId42"/>
    <p:sldId id="294" r:id="rId43"/>
    <p:sldId id="295" r:id="rId44"/>
    <p:sldId id="296" r:id="rId45"/>
    <p:sldId id="297" r:id="rId46"/>
    <p:sldId id="298" r:id="rId47"/>
    <p:sldId id="299" r:id="rId48"/>
    <p:sldId id="300" r:id="rId49"/>
    <p:sldId id="301" r:id="rId50"/>
    <p:sldId id="302" r:id="rId51"/>
    <p:sldId id="303" r:id="rId52"/>
    <p:sldId id="304" r:id="rId53"/>
  </p:sldIdLst>
  <p:sldSz cx="12192000" cy="6858000"/>
  <p:notesSz cx="12192000" cy="6858000"/>
  <p:embeddedFontLst>
    <p:embeddedFont>
      <p:font typeface="Antonio" pitchFamily="2" charset="77"/>
      <p:regular r:id="rId55"/>
      <p:bold r:id="rId56"/>
    </p:embeddedFont>
    <p:embeddedFont>
      <p:font typeface="Bell MT" panose="02020503060305020303" pitchFamily="18" charset="77"/>
      <p:regular r:id="rId57"/>
      <p:bold r:id="rId58"/>
      <p:italic r:id="rId59"/>
      <p:boldItalic r:id="rId60"/>
    </p:embeddedFont>
    <p:embeddedFont>
      <p:font typeface="Carlito" panose="020F0502020204030204" pitchFamily="34" charset="0"/>
      <p:regular r:id="rId61"/>
      <p:bold r:id="rId62"/>
      <p:italic r:id="rId63"/>
      <p:boldItalic r:id="rId64"/>
    </p:embeddedFont>
    <p:embeddedFont>
      <p:font typeface="DM Sans" pitchFamily="2" charset="77"/>
      <p:regular r:id="rId65"/>
      <p:bold r:id="rId66"/>
      <p:italic r:id="rId67"/>
      <p:boldItalic r:id="rId68"/>
    </p:embeddedFont>
    <p:embeddedFont>
      <p:font typeface="Helvetica Neue" panose="02000503000000020004" pitchFamily="2" charset="0"/>
      <p:regular r:id="rId69"/>
      <p:bold r:id="rId70"/>
      <p:italic r:id="rId71"/>
      <p:boldItalic r:id="rId72"/>
    </p:embeddedFont>
    <p:embeddedFont>
      <p:font typeface="Montserrat" pitchFamily="2" charset="77"/>
      <p:regular r:id="rId73"/>
      <p:bold r:id="rId74"/>
      <p:italic r:id="rId75"/>
      <p:boldItalic r:id="rId76"/>
    </p:embeddedFont>
    <p:embeddedFont>
      <p:font typeface="Montserrat SemiBold" panose="00000700000000000000" pitchFamily="2" charset="77"/>
      <p:regular r:id="rId77"/>
      <p:bold r:id="rId78"/>
      <p:italic r:id="rId79"/>
      <p:boldItalic r:id="rId80"/>
    </p:embeddedFont>
    <p:embeddedFont>
      <p:font typeface="Play" pitchFamily="2" charset="0"/>
      <p:regular r:id="rId81"/>
      <p:bold r:id="rId82"/>
    </p:embeddedFont>
    <p:embeddedFont>
      <p:font typeface="Roboto" panose="02000000000000000000" pitchFamily="2" charset="0"/>
      <p:regular r:id="rId83"/>
      <p:bold r:id="rId84"/>
      <p:italic r:id="rId85"/>
      <p:boldItalic r:id="rId86"/>
    </p:embeddedFont>
    <p:embeddedFont>
      <p:font typeface="Verdana" panose="020B0604030504040204" pitchFamily="34" charset="0"/>
      <p:regular r:id="rId87"/>
      <p:bold r:id="rId88"/>
      <p:italic r:id="rId89"/>
      <p:boldItalic r:id="rId9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  <p:ext uri="GoogleSlidesCustomDataVersion2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95" roundtripDataSignature="AMtx7mhZ6Wler25+F+qjcHhMzZCoxFva0g==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Kiela Moreno" initials="" lastIdx="2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269B630-26D1-420B-BCA2-747F8384999A}">
  <a:tblStyle styleId="{A269B630-26D1-420B-BCA2-747F8384999A}" styleName="Table_0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8ED"/>
          </a:solidFill>
        </a:fill>
      </a:tcStyle>
    </a:wholeTbl>
    <a:band1H>
      <a:tcTxStyle/>
      <a:tcStyle>
        <a:tcBdr/>
        <a:fill>
          <a:solidFill>
            <a:srgbClr val="CBCEDA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BCEDA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Calibri"/>
          <a:ea typeface="Calibri"/>
          <a:cs typeface="Calibri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9235E18-6C47-4DF8-A215-C43449F7ED73}" styleName="Table_1">
    <a:wholeTbl>
      <a:tcTxStyle b="off" i="off">
        <a:font>
          <a:latin typeface="Calibri"/>
          <a:ea typeface="Calibri"/>
          <a:cs typeface="Calibri"/>
        </a:font>
        <a:schemeClr val="dk1"/>
      </a:tcTxStyle>
      <a:tcStyle>
        <a:tcBdr>
          <a:lef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 b="off" i="off"/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TxStyle b="off" i="off"/>
      <a:tcStyle>
        <a:tcBdr/>
      </a:tcStyle>
    </a:band2H>
    <a:band1V>
      <a:tcTxStyle b="off" i="off"/>
      <a:tcStyle>
        <a:tcBdr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TxStyle b="off" i="off"/>
      <a:tcStyle>
        <a:tcBdr/>
      </a:tcStyle>
    </a:band2V>
    <a:lastCol>
      <a:tcTxStyle b="on" i="off"/>
      <a:tcStyle>
        <a:tcBdr>
          <a:lef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lastCol>
    <a:firstCol>
      <a:tcTxStyle b="on" i="off"/>
      <a:tcStyle>
        <a:tcBdr>
          <a:lef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firstCol>
    <a:lastRow>
      <a:tcTxStyle b="on" i="off"/>
      <a:tcStyle>
        <a:tcBdr>
          <a:lef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n" i="off">
        <a:font>
          <a:latin typeface="Calibri"/>
          <a:ea typeface="Calibri"/>
          <a:cs typeface="Calibri"/>
        </a:font>
        <a:schemeClr val="lt1"/>
      </a:tcTxStyle>
      <a:tcStyle>
        <a:tcBdr>
          <a:lef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chemeClr val="accent2"/>
          </a:solidFill>
        </a:fill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1"/>
    <p:restoredTop sz="94698"/>
  </p:normalViewPr>
  <p:slideViewPr>
    <p:cSldViewPr snapToGrid="0">
      <p:cViewPr varScale="1">
        <p:scale>
          <a:sx n="100" d="100"/>
          <a:sy n="100" d="100"/>
        </p:scale>
        <p:origin x="904" y="160"/>
      </p:cViewPr>
      <p:guideLst>
        <p:guide orient="horz" pos="2880"/>
        <p:guide pos="216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font" Target="fonts/font9.fntdata"/><Relationship Id="rId68" Type="http://schemas.openxmlformats.org/officeDocument/2006/relationships/font" Target="fonts/font14.fntdata"/><Relationship Id="rId84" Type="http://schemas.openxmlformats.org/officeDocument/2006/relationships/font" Target="fonts/font30.fntdata"/><Relationship Id="rId89" Type="http://schemas.openxmlformats.org/officeDocument/2006/relationships/font" Target="fonts/font35.fntdata"/><Relationship Id="rId16" Type="http://schemas.openxmlformats.org/officeDocument/2006/relationships/slide" Target="slides/slide9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font" Target="fonts/font4.fntdata"/><Relationship Id="rId74" Type="http://schemas.openxmlformats.org/officeDocument/2006/relationships/font" Target="fonts/font20.fntdata"/><Relationship Id="rId79" Type="http://schemas.openxmlformats.org/officeDocument/2006/relationships/font" Target="fonts/font25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36.fntdata"/><Relationship Id="rId95" Type="http://customschemas.google.com/relationships/presentationmetadata" Target="metadata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font" Target="fonts/font10.fntdata"/><Relationship Id="rId69" Type="http://schemas.openxmlformats.org/officeDocument/2006/relationships/font" Target="fonts/font15.fntdata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font" Target="fonts/font18.fntdata"/><Relationship Id="rId80" Type="http://schemas.openxmlformats.org/officeDocument/2006/relationships/font" Target="fonts/font26.fntdata"/><Relationship Id="rId85" Type="http://schemas.openxmlformats.org/officeDocument/2006/relationships/font" Target="fonts/font31.fntdata"/><Relationship Id="rId98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font" Target="fonts/font5.fntdata"/><Relationship Id="rId67" Type="http://schemas.openxmlformats.org/officeDocument/2006/relationships/font" Target="fonts/font13.fntdata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notesMaster" Target="notesMasters/notesMaster1.xml"/><Relationship Id="rId62" Type="http://schemas.openxmlformats.org/officeDocument/2006/relationships/font" Target="fonts/font8.fntdata"/><Relationship Id="rId70" Type="http://schemas.openxmlformats.org/officeDocument/2006/relationships/font" Target="fonts/font16.fntdata"/><Relationship Id="rId75" Type="http://schemas.openxmlformats.org/officeDocument/2006/relationships/font" Target="fonts/font21.fntdata"/><Relationship Id="rId83" Type="http://schemas.openxmlformats.org/officeDocument/2006/relationships/font" Target="fonts/font29.fntdata"/><Relationship Id="rId88" Type="http://schemas.openxmlformats.org/officeDocument/2006/relationships/font" Target="fonts/font34.fntdata"/><Relationship Id="rId96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font" Target="fonts/font3.fntdata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font" Target="fonts/font6.fntdata"/><Relationship Id="rId65" Type="http://schemas.openxmlformats.org/officeDocument/2006/relationships/font" Target="fonts/font11.fntdata"/><Relationship Id="rId73" Type="http://schemas.openxmlformats.org/officeDocument/2006/relationships/font" Target="fonts/font19.fntdata"/><Relationship Id="rId78" Type="http://schemas.openxmlformats.org/officeDocument/2006/relationships/font" Target="fonts/font24.fntdata"/><Relationship Id="rId81" Type="http://schemas.openxmlformats.org/officeDocument/2006/relationships/font" Target="fonts/font27.fntdata"/><Relationship Id="rId86" Type="http://schemas.openxmlformats.org/officeDocument/2006/relationships/font" Target="fonts/font32.fntdata"/><Relationship Id="rId99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font" Target="fonts/font1.fntdata"/><Relationship Id="rId76" Type="http://schemas.openxmlformats.org/officeDocument/2006/relationships/font" Target="fonts/font22.fntdata"/><Relationship Id="rId97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71" Type="http://schemas.openxmlformats.org/officeDocument/2006/relationships/font" Target="fonts/font17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font" Target="fonts/font12.fntdata"/><Relationship Id="rId87" Type="http://schemas.openxmlformats.org/officeDocument/2006/relationships/font" Target="fonts/font33.fntdata"/><Relationship Id="rId61" Type="http://schemas.openxmlformats.org/officeDocument/2006/relationships/font" Target="fonts/font7.fntdata"/><Relationship Id="rId82" Type="http://schemas.openxmlformats.org/officeDocument/2006/relationships/font" Target="fonts/font28.fntdata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font" Target="fonts/font2.fntdata"/><Relationship Id="rId77" Type="http://schemas.openxmlformats.org/officeDocument/2006/relationships/font" Target="fonts/font23.fntdata"/><Relationship Id="rId10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5.06.11%20ESSI%20Bundle%20Visual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5.06.11%20ESSI%20Bundle%20Visual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5.06.11%20ESSI%20Bundle%20Visual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5.06.11%20ESSI%20Bundle%20Visuals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4%20and%202025%20ESSI%20Hospital%20Level%20Data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4%20and%202025%20ESSI%20Hospital%20Level%20Data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https://nuwildcat-my.sharepoint.com/personal/pal094_ads_northwestern_edu/Documents/ESSI%20NEW/Data%20Form%20and%20Visuals/ESSI%20Data%20Visuals/2025.06.11%20ESSI%20Bundle%20Visuals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Und_SS_A1!$B$1</c:f>
              <c:strCache>
                <c:ptCount val="1"/>
                <c:pt idx="0">
                  <c:v>% Audited Charts</c:v>
                </c:pt>
              </c:strCache>
            </c:strRef>
          </c:tx>
          <c:spPr>
            <a:ln w="28575" cap="rnd">
              <a:solidFill>
                <a:srgbClr val="D86DCD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Und_SS_A1!$A$2:$A$26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Und_SS_A1!$B$2:$B$26</c:f>
              <c:numCache>
                <c:formatCode>General</c:formatCode>
                <c:ptCount val="25"/>
                <c:pt idx="0">
                  <c:v>65.447142857142893</c:v>
                </c:pt>
                <c:pt idx="1">
                  <c:v>68.327948717948701</c:v>
                </c:pt>
                <c:pt idx="2">
                  <c:v>70.071428571428598</c:v>
                </c:pt>
                <c:pt idx="3">
                  <c:v>72.437808219178095</c:v>
                </c:pt>
                <c:pt idx="4">
                  <c:v>76.273661971831004</c:v>
                </c:pt>
                <c:pt idx="5">
                  <c:v>75.484133333333304</c:v>
                </c:pt>
                <c:pt idx="6">
                  <c:v>81.173076923076906</c:v>
                </c:pt>
                <c:pt idx="7">
                  <c:v>81.852051282051306</c:v>
                </c:pt>
                <c:pt idx="8">
                  <c:v>81.378701298701301</c:v>
                </c:pt>
                <c:pt idx="9">
                  <c:v>82.8205555555556</c:v>
                </c:pt>
                <c:pt idx="10">
                  <c:v>85.274324324324297</c:v>
                </c:pt>
                <c:pt idx="11">
                  <c:v>86.194109589041105</c:v>
                </c:pt>
                <c:pt idx="12">
                  <c:v>85.621866666666705</c:v>
                </c:pt>
                <c:pt idx="13">
                  <c:v>84.405352112676098</c:v>
                </c:pt>
                <c:pt idx="14">
                  <c:v>87.65</c:v>
                </c:pt>
                <c:pt idx="15">
                  <c:v>89.2</c:v>
                </c:pt>
                <c:pt idx="16">
                  <c:v>90.82</c:v>
                </c:pt>
                <c:pt idx="17">
                  <c:v>91.49</c:v>
                </c:pt>
                <c:pt idx="18">
                  <c:v>91.86</c:v>
                </c:pt>
                <c:pt idx="19">
                  <c:v>90.57</c:v>
                </c:pt>
                <c:pt idx="20">
                  <c:v>92.84</c:v>
                </c:pt>
                <c:pt idx="21">
                  <c:v>93.95</c:v>
                </c:pt>
                <c:pt idx="22">
                  <c:v>92.38</c:v>
                </c:pt>
                <c:pt idx="23">
                  <c:v>92.03</c:v>
                </c:pt>
                <c:pt idx="24">
                  <c:v>95.59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35B8-4173-97DB-E32CB3BBAC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94608391"/>
        <c:axId val="1773846536"/>
      </c:lineChart>
      <c:dateAx>
        <c:axId val="1694608391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73846536"/>
        <c:crosses val="autoZero"/>
        <c:auto val="1"/>
        <c:lblOffset val="100"/>
        <c:baseTimeUnit val="months"/>
      </c:dateAx>
      <c:valAx>
        <c:axId val="1773846536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6946083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Doc_Convo_A2!$B$1</c:f>
              <c:strCache>
                <c:ptCount val="1"/>
                <c:pt idx="0">
                  <c:v>% Audited Charts</c:v>
                </c:pt>
              </c:strCache>
            </c:strRef>
          </c:tx>
          <c:spPr>
            <a:ln w="28575" cap="rnd">
              <a:solidFill>
                <a:srgbClr val="D86DCD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Doc_Convo_A2!$A$2:$A$26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Doc_Convo_A2!$B$2:$B$26</c:f>
              <c:numCache>
                <c:formatCode>General</c:formatCode>
                <c:ptCount val="25"/>
                <c:pt idx="0">
                  <c:v>40.57</c:v>
                </c:pt>
                <c:pt idx="1">
                  <c:v>42.48</c:v>
                </c:pt>
                <c:pt idx="2">
                  <c:v>41.76</c:v>
                </c:pt>
                <c:pt idx="3">
                  <c:v>45.11</c:v>
                </c:pt>
                <c:pt idx="4">
                  <c:v>49.63</c:v>
                </c:pt>
                <c:pt idx="5">
                  <c:v>46.72</c:v>
                </c:pt>
                <c:pt idx="6">
                  <c:v>55.59</c:v>
                </c:pt>
                <c:pt idx="7">
                  <c:v>59.45</c:v>
                </c:pt>
                <c:pt idx="8">
                  <c:v>61.14</c:v>
                </c:pt>
                <c:pt idx="9">
                  <c:v>62.04</c:v>
                </c:pt>
                <c:pt idx="10">
                  <c:v>65.459999999999994</c:v>
                </c:pt>
                <c:pt idx="11">
                  <c:v>63.65</c:v>
                </c:pt>
                <c:pt idx="12">
                  <c:v>68.69</c:v>
                </c:pt>
                <c:pt idx="13">
                  <c:v>68.510000000000005</c:v>
                </c:pt>
                <c:pt idx="14">
                  <c:v>71.959999999999994</c:v>
                </c:pt>
                <c:pt idx="15">
                  <c:v>73.92</c:v>
                </c:pt>
                <c:pt idx="16">
                  <c:v>74.8</c:v>
                </c:pt>
                <c:pt idx="17">
                  <c:v>75.72</c:v>
                </c:pt>
                <c:pt idx="18">
                  <c:v>76.08</c:v>
                </c:pt>
                <c:pt idx="19">
                  <c:v>76.39</c:v>
                </c:pt>
                <c:pt idx="20">
                  <c:v>79</c:v>
                </c:pt>
                <c:pt idx="21">
                  <c:v>79.3</c:v>
                </c:pt>
                <c:pt idx="22">
                  <c:v>81.290000000000006</c:v>
                </c:pt>
                <c:pt idx="23">
                  <c:v>81.819999999999993</c:v>
                </c:pt>
                <c:pt idx="24">
                  <c:v>85.48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EAE-46A8-91C6-56DFE2702B0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2162951"/>
        <c:axId val="1062164999"/>
      </c:lineChart>
      <c:dateAx>
        <c:axId val="1062162951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164999"/>
        <c:crosses val="autoZero"/>
        <c:auto val="1"/>
        <c:lblOffset val="100"/>
        <c:baseTimeUnit val="months"/>
      </c:dateAx>
      <c:valAx>
        <c:axId val="1062164999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1629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'SDOH Screening and Linkage'!$B$1</c:f>
              <c:strCache>
                <c:ptCount val="1"/>
                <c:pt idx="0">
                  <c:v>SDOH Screening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'SDOH Screening and Linkage'!$A$2:$A$26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'SDOH Screening and Linkage'!$B$2:$B$26</c:f>
              <c:numCache>
                <c:formatCode>General</c:formatCode>
                <c:ptCount val="25"/>
                <c:pt idx="0">
                  <c:v>29.77</c:v>
                </c:pt>
                <c:pt idx="1">
                  <c:v>30.74</c:v>
                </c:pt>
                <c:pt idx="2">
                  <c:v>32.81</c:v>
                </c:pt>
                <c:pt idx="3">
                  <c:v>39.68</c:v>
                </c:pt>
                <c:pt idx="4">
                  <c:v>42.47</c:v>
                </c:pt>
                <c:pt idx="5">
                  <c:v>45.04</c:v>
                </c:pt>
                <c:pt idx="6">
                  <c:v>45.49</c:v>
                </c:pt>
                <c:pt idx="7">
                  <c:v>48.98</c:v>
                </c:pt>
                <c:pt idx="8">
                  <c:v>53.8</c:v>
                </c:pt>
                <c:pt idx="9">
                  <c:v>54.49</c:v>
                </c:pt>
                <c:pt idx="10">
                  <c:v>54.83</c:v>
                </c:pt>
                <c:pt idx="11">
                  <c:v>59.87</c:v>
                </c:pt>
                <c:pt idx="12">
                  <c:v>60.2</c:v>
                </c:pt>
                <c:pt idx="13">
                  <c:v>59.4</c:v>
                </c:pt>
                <c:pt idx="14">
                  <c:v>61.45</c:v>
                </c:pt>
                <c:pt idx="15">
                  <c:v>68.680000000000007</c:v>
                </c:pt>
                <c:pt idx="16">
                  <c:v>67.8</c:v>
                </c:pt>
                <c:pt idx="17">
                  <c:v>68.88</c:v>
                </c:pt>
                <c:pt idx="18">
                  <c:v>71.12</c:v>
                </c:pt>
                <c:pt idx="19">
                  <c:v>73.900000000000006</c:v>
                </c:pt>
                <c:pt idx="20">
                  <c:v>77.47</c:v>
                </c:pt>
                <c:pt idx="21">
                  <c:v>80.25</c:v>
                </c:pt>
                <c:pt idx="22">
                  <c:v>81.099999999999994</c:v>
                </c:pt>
                <c:pt idx="23">
                  <c:v>80.010000000000005</c:v>
                </c:pt>
                <c:pt idx="24">
                  <c:v>81.75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24-4BD0-BBF7-7AD9F3FF7091}"/>
            </c:ext>
          </c:extLst>
        </c:ser>
        <c:ser>
          <c:idx val="1"/>
          <c:order val="1"/>
          <c:tx>
            <c:strRef>
              <c:f>'SDOH Screening and Linkage'!$C$1</c:f>
              <c:strCache>
                <c:ptCount val="1"/>
                <c:pt idx="0">
                  <c:v>Linkage (if needs identified)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'SDOH Screening and Linkage'!$A$2:$A$26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'SDOH Screening and Linkage'!$C$2:$C$26</c:f>
              <c:numCache>
                <c:formatCode>General</c:formatCode>
                <c:ptCount val="25"/>
                <c:pt idx="0">
                  <c:v>69.83</c:v>
                </c:pt>
                <c:pt idx="1">
                  <c:v>74.42</c:v>
                </c:pt>
                <c:pt idx="2">
                  <c:v>67.67</c:v>
                </c:pt>
                <c:pt idx="3">
                  <c:v>65.239999999999995</c:v>
                </c:pt>
                <c:pt idx="4">
                  <c:v>75.319999999999993</c:v>
                </c:pt>
                <c:pt idx="5">
                  <c:v>70.95</c:v>
                </c:pt>
                <c:pt idx="6">
                  <c:v>74.66</c:v>
                </c:pt>
                <c:pt idx="7">
                  <c:v>77.040000000000006</c:v>
                </c:pt>
                <c:pt idx="8">
                  <c:v>84.72</c:v>
                </c:pt>
                <c:pt idx="9">
                  <c:v>87.05</c:v>
                </c:pt>
                <c:pt idx="10">
                  <c:v>94.44</c:v>
                </c:pt>
                <c:pt idx="11">
                  <c:v>93.42</c:v>
                </c:pt>
                <c:pt idx="12">
                  <c:v>92.11</c:v>
                </c:pt>
                <c:pt idx="13">
                  <c:v>84.24</c:v>
                </c:pt>
                <c:pt idx="14">
                  <c:v>81.98</c:v>
                </c:pt>
                <c:pt idx="15">
                  <c:v>85.63</c:v>
                </c:pt>
                <c:pt idx="16">
                  <c:v>83.61</c:v>
                </c:pt>
                <c:pt idx="17">
                  <c:v>86.59</c:v>
                </c:pt>
                <c:pt idx="18">
                  <c:v>84.82</c:v>
                </c:pt>
                <c:pt idx="19">
                  <c:v>88.24</c:v>
                </c:pt>
                <c:pt idx="20">
                  <c:v>89.81</c:v>
                </c:pt>
                <c:pt idx="21">
                  <c:v>89.74</c:v>
                </c:pt>
                <c:pt idx="22">
                  <c:v>91.39</c:v>
                </c:pt>
                <c:pt idx="23">
                  <c:v>94.89</c:v>
                </c:pt>
                <c:pt idx="24">
                  <c:v>91.16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24-4BD0-BBF7-7AD9F3FF70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2187015"/>
        <c:axId val="1183863815"/>
      </c:lineChart>
      <c:dateAx>
        <c:axId val="1062187015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183863815"/>
        <c:crosses val="autoZero"/>
        <c:auto val="1"/>
        <c:lblOffset val="100"/>
        <c:baseTimeUnit val="months"/>
      </c:dateAx>
      <c:valAx>
        <c:axId val="1183863815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187015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Book Antiqua"/>
              <a:ea typeface="Book Antiqua"/>
              <a:cs typeface="Book Antiqua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Doc_Discharge!$B$1</c:f>
              <c:strCache>
                <c:ptCount val="1"/>
                <c:pt idx="0">
                  <c:v>% Audited Charts</c:v>
                </c:pt>
              </c:strCache>
            </c:strRef>
          </c:tx>
          <c:spPr>
            <a:ln w="28575" cap="rnd">
              <a:solidFill>
                <a:srgbClr val="0C769E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Doc_Discharge!$A$2:$A$26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Doc_Discharge!$B$2:$B$26</c:f>
              <c:numCache>
                <c:formatCode>General</c:formatCode>
                <c:ptCount val="25"/>
                <c:pt idx="0">
                  <c:v>18.72</c:v>
                </c:pt>
                <c:pt idx="1">
                  <c:v>19.329999999999998</c:v>
                </c:pt>
                <c:pt idx="2">
                  <c:v>18.25</c:v>
                </c:pt>
                <c:pt idx="3">
                  <c:v>21.51</c:v>
                </c:pt>
                <c:pt idx="4">
                  <c:v>25.61</c:v>
                </c:pt>
                <c:pt idx="5">
                  <c:v>25.6</c:v>
                </c:pt>
                <c:pt idx="6">
                  <c:v>26.36</c:v>
                </c:pt>
                <c:pt idx="7">
                  <c:v>28.05</c:v>
                </c:pt>
                <c:pt idx="8">
                  <c:v>27.64</c:v>
                </c:pt>
                <c:pt idx="9">
                  <c:v>30.73</c:v>
                </c:pt>
                <c:pt idx="10">
                  <c:v>32.46</c:v>
                </c:pt>
                <c:pt idx="11">
                  <c:v>35.49</c:v>
                </c:pt>
                <c:pt idx="12">
                  <c:v>39.380000000000003</c:v>
                </c:pt>
                <c:pt idx="13">
                  <c:v>41.86</c:v>
                </c:pt>
                <c:pt idx="14">
                  <c:v>47.1</c:v>
                </c:pt>
                <c:pt idx="15">
                  <c:v>51.72</c:v>
                </c:pt>
                <c:pt idx="16">
                  <c:v>55.65</c:v>
                </c:pt>
                <c:pt idx="17">
                  <c:v>57.27</c:v>
                </c:pt>
                <c:pt idx="18">
                  <c:v>56.65</c:v>
                </c:pt>
                <c:pt idx="19">
                  <c:v>58.98</c:v>
                </c:pt>
                <c:pt idx="20">
                  <c:v>64.58</c:v>
                </c:pt>
                <c:pt idx="21">
                  <c:v>67.95</c:v>
                </c:pt>
                <c:pt idx="22">
                  <c:v>70.81</c:v>
                </c:pt>
                <c:pt idx="23">
                  <c:v>73.03</c:v>
                </c:pt>
                <c:pt idx="24">
                  <c:v>72.349999999999994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E42-432E-B270-2D170120B1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2200327"/>
        <c:axId val="1062202375"/>
      </c:lineChart>
      <c:dateAx>
        <c:axId val="1062200327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202375"/>
        <c:crosses val="autoZero"/>
        <c:auto val="1"/>
        <c:lblOffset val="100"/>
        <c:baseTimeUnit val="months"/>
      </c:dateAx>
      <c:valAx>
        <c:axId val="1062202375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200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Q14.!$H$1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4EA72E"/>
            </a:solidFill>
            <a:ln>
              <a:noFill/>
            </a:ln>
            <a:effectLst/>
          </c:spPr>
          <c:invertIfNegative val="0"/>
          <c:cat>
            <c:numRef>
              <c:f>Q14.!$G$2:$G$26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Q14.!$H$2:$H$26</c:f>
              <c:numCache>
                <c:formatCode>General</c:formatCode>
                <c:ptCount val="25"/>
                <c:pt idx="0">
                  <c:v>44.871794871794876</c:v>
                </c:pt>
                <c:pt idx="1">
                  <c:v>52.631578947368418</c:v>
                </c:pt>
                <c:pt idx="2">
                  <c:v>52.564102564102569</c:v>
                </c:pt>
                <c:pt idx="3">
                  <c:v>50.666666666666671</c:v>
                </c:pt>
                <c:pt idx="4">
                  <c:v>57.142857142857139</c:v>
                </c:pt>
                <c:pt idx="5">
                  <c:v>56.578947368421048</c:v>
                </c:pt>
                <c:pt idx="6">
                  <c:v>53.164556962025308</c:v>
                </c:pt>
                <c:pt idx="7">
                  <c:v>55.696202531645568</c:v>
                </c:pt>
                <c:pt idx="8">
                  <c:v>60</c:v>
                </c:pt>
                <c:pt idx="9">
                  <c:v>62.162162162162161</c:v>
                </c:pt>
                <c:pt idx="10">
                  <c:v>64.473684210526315</c:v>
                </c:pt>
                <c:pt idx="11">
                  <c:v>67.532467532467535</c:v>
                </c:pt>
                <c:pt idx="12">
                  <c:v>64.102564102564102</c:v>
                </c:pt>
                <c:pt idx="13">
                  <c:v>68</c:v>
                </c:pt>
                <c:pt idx="14">
                  <c:v>70.270270270270274</c:v>
                </c:pt>
                <c:pt idx="15">
                  <c:v>74.647887323943664</c:v>
                </c:pt>
                <c:pt idx="16">
                  <c:v>74.666666666666671</c:v>
                </c:pt>
                <c:pt idx="17">
                  <c:v>77.464788732394368</c:v>
                </c:pt>
                <c:pt idx="18">
                  <c:v>81.428571428571431</c:v>
                </c:pt>
                <c:pt idx="19">
                  <c:v>84.05797101449275</c:v>
                </c:pt>
                <c:pt idx="20">
                  <c:v>86.36363636363636</c:v>
                </c:pt>
                <c:pt idx="21">
                  <c:v>84.375</c:v>
                </c:pt>
                <c:pt idx="22">
                  <c:v>84.482758620689651</c:v>
                </c:pt>
                <c:pt idx="23">
                  <c:v>87.5</c:v>
                </c:pt>
                <c:pt idx="24">
                  <c:v>90.909090909090907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198-4803-B83E-2E61207D58EE}"/>
            </c:ext>
          </c:extLst>
        </c:ser>
        <c:ser>
          <c:idx val="1"/>
          <c:order val="1"/>
          <c:tx>
            <c:strRef>
              <c:f>Q14.!$I$1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cat>
            <c:numRef>
              <c:f>Q14.!$G$2:$G$26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Q14.!$I$2:$I$26</c:f>
              <c:numCache>
                <c:formatCode>General</c:formatCode>
                <c:ptCount val="25"/>
                <c:pt idx="0">
                  <c:v>24.358974358974358</c:v>
                </c:pt>
                <c:pt idx="1">
                  <c:v>31.578947368421051</c:v>
                </c:pt>
                <c:pt idx="2">
                  <c:v>29.487179487179489</c:v>
                </c:pt>
                <c:pt idx="3">
                  <c:v>34.666666666666671</c:v>
                </c:pt>
                <c:pt idx="4">
                  <c:v>29.870129870129869</c:v>
                </c:pt>
                <c:pt idx="5">
                  <c:v>32.894736842105267</c:v>
                </c:pt>
                <c:pt idx="6">
                  <c:v>32.911392405063289</c:v>
                </c:pt>
                <c:pt idx="7">
                  <c:v>30.37974683544304</c:v>
                </c:pt>
                <c:pt idx="8">
                  <c:v>30.666666666666664</c:v>
                </c:pt>
                <c:pt idx="9">
                  <c:v>29.72972972972973</c:v>
                </c:pt>
                <c:pt idx="10">
                  <c:v>25</c:v>
                </c:pt>
                <c:pt idx="11">
                  <c:v>24.675324675324674</c:v>
                </c:pt>
                <c:pt idx="12">
                  <c:v>29.487179487179489</c:v>
                </c:pt>
                <c:pt idx="13">
                  <c:v>25.333333333333336</c:v>
                </c:pt>
                <c:pt idx="14">
                  <c:v>24.324324324324326</c:v>
                </c:pt>
                <c:pt idx="15">
                  <c:v>22.535211267605636</c:v>
                </c:pt>
                <c:pt idx="16">
                  <c:v>22.666666666666664</c:v>
                </c:pt>
                <c:pt idx="17">
                  <c:v>18.30985915492958</c:v>
                </c:pt>
                <c:pt idx="18">
                  <c:v>12.857142857142856</c:v>
                </c:pt>
                <c:pt idx="19">
                  <c:v>11.594202898550725</c:v>
                </c:pt>
                <c:pt idx="20">
                  <c:v>13.636363636363635</c:v>
                </c:pt>
                <c:pt idx="21">
                  <c:v>15.625</c:v>
                </c:pt>
                <c:pt idx="22">
                  <c:v>15.517241379310345</c:v>
                </c:pt>
                <c:pt idx="23">
                  <c:v>12.5</c:v>
                </c:pt>
                <c:pt idx="24">
                  <c:v>9.0909090909090917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198-4803-B83E-2E61207D58EE}"/>
            </c:ext>
          </c:extLst>
        </c:ser>
        <c:ser>
          <c:idx val="2"/>
          <c:order val="2"/>
          <c:tx>
            <c:strRef>
              <c:f>Q14.!$J$1</c:f>
              <c:strCache>
                <c:ptCount val="1"/>
                <c:pt idx="0">
                  <c:v>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numRef>
              <c:f>Q14.!$G$2:$G$26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Q14.!$J$2:$J$26</c:f>
              <c:numCache>
                <c:formatCode>General</c:formatCode>
                <c:ptCount val="25"/>
                <c:pt idx="0">
                  <c:v>30.76923076923077</c:v>
                </c:pt>
                <c:pt idx="1">
                  <c:v>15.789473684210526</c:v>
                </c:pt>
                <c:pt idx="2">
                  <c:v>17.948717948717949</c:v>
                </c:pt>
                <c:pt idx="3">
                  <c:v>14.666666666666666</c:v>
                </c:pt>
                <c:pt idx="4">
                  <c:v>12.987012987012985</c:v>
                </c:pt>
                <c:pt idx="5">
                  <c:v>10.526315789473683</c:v>
                </c:pt>
                <c:pt idx="6">
                  <c:v>13.924050632911392</c:v>
                </c:pt>
                <c:pt idx="7">
                  <c:v>13.924050632911392</c:v>
                </c:pt>
                <c:pt idx="8">
                  <c:v>9.3333333333333339</c:v>
                </c:pt>
                <c:pt idx="9">
                  <c:v>8.1081081081081088</c:v>
                </c:pt>
                <c:pt idx="10">
                  <c:v>10.526315789473683</c:v>
                </c:pt>
                <c:pt idx="11">
                  <c:v>7.7922077922077921</c:v>
                </c:pt>
                <c:pt idx="12">
                  <c:v>6.4102564102564097</c:v>
                </c:pt>
                <c:pt idx="13">
                  <c:v>6.666666666666667</c:v>
                </c:pt>
                <c:pt idx="14">
                  <c:v>5.4054054054054053</c:v>
                </c:pt>
                <c:pt idx="15">
                  <c:v>2.8169014084507045</c:v>
                </c:pt>
                <c:pt idx="16">
                  <c:v>2.666666666666667</c:v>
                </c:pt>
                <c:pt idx="17">
                  <c:v>4.225352112676056</c:v>
                </c:pt>
                <c:pt idx="18">
                  <c:v>5.7142857142857144</c:v>
                </c:pt>
                <c:pt idx="19">
                  <c:v>4.3478260869565215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6198-4803-B83E-2E61207D58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647081992"/>
        <c:axId val="1384253448"/>
      </c:barChart>
      <c:dateAx>
        <c:axId val="647081992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84253448"/>
        <c:crosses val="autoZero"/>
        <c:auto val="1"/>
        <c:lblOffset val="100"/>
        <c:baseTimeUnit val="months"/>
      </c:dateAx>
      <c:valAx>
        <c:axId val="1384253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47081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Q15.!$H$2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4EA72E"/>
            </a:solidFill>
            <a:ln>
              <a:noFill/>
            </a:ln>
            <a:effectLst/>
          </c:spPr>
          <c:invertIfNegative val="0"/>
          <c:cat>
            <c:numRef>
              <c:f>Q15.!$G$3:$G$27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Q15.!$H$3:$H$27</c:f>
              <c:numCache>
                <c:formatCode>General</c:formatCode>
                <c:ptCount val="25"/>
                <c:pt idx="0">
                  <c:v>15.384615384615385</c:v>
                </c:pt>
                <c:pt idx="1">
                  <c:v>21.052631578947366</c:v>
                </c:pt>
                <c:pt idx="2">
                  <c:v>24.358974358974358</c:v>
                </c:pt>
                <c:pt idx="3">
                  <c:v>28.000000000000004</c:v>
                </c:pt>
                <c:pt idx="4">
                  <c:v>35.064935064935064</c:v>
                </c:pt>
                <c:pt idx="5">
                  <c:v>35.526315789473685</c:v>
                </c:pt>
                <c:pt idx="6">
                  <c:v>37.974683544303801</c:v>
                </c:pt>
                <c:pt idx="7">
                  <c:v>41.77215189873418</c:v>
                </c:pt>
                <c:pt idx="8">
                  <c:v>45.333333333333329</c:v>
                </c:pt>
                <c:pt idx="9">
                  <c:v>44.594594594594597</c:v>
                </c:pt>
                <c:pt idx="10">
                  <c:v>50</c:v>
                </c:pt>
                <c:pt idx="11">
                  <c:v>47.368421052631575</c:v>
                </c:pt>
                <c:pt idx="12">
                  <c:v>52.564102564102569</c:v>
                </c:pt>
                <c:pt idx="13">
                  <c:v>50.666666666666671</c:v>
                </c:pt>
                <c:pt idx="14">
                  <c:v>56.756756756756758</c:v>
                </c:pt>
                <c:pt idx="15">
                  <c:v>54.929577464788736</c:v>
                </c:pt>
                <c:pt idx="16">
                  <c:v>65.333333333333329</c:v>
                </c:pt>
                <c:pt idx="17">
                  <c:v>69.014084507042256</c:v>
                </c:pt>
                <c:pt idx="18">
                  <c:v>64.285714285714292</c:v>
                </c:pt>
                <c:pt idx="19">
                  <c:v>69.565217391304344</c:v>
                </c:pt>
                <c:pt idx="20">
                  <c:v>74.242424242424249</c:v>
                </c:pt>
                <c:pt idx="21">
                  <c:v>73.4375</c:v>
                </c:pt>
                <c:pt idx="22">
                  <c:v>79.66101694915254</c:v>
                </c:pt>
                <c:pt idx="23">
                  <c:v>82.8125</c:v>
                </c:pt>
                <c:pt idx="24">
                  <c:v>89.090909090909093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A-4DE4-BAFF-C9A658FE379F}"/>
            </c:ext>
          </c:extLst>
        </c:ser>
        <c:ser>
          <c:idx val="1"/>
          <c:order val="1"/>
          <c:tx>
            <c:strRef>
              <c:f>Q15.!$I$2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FF00"/>
            </a:solidFill>
            <a:ln>
              <a:noFill/>
            </a:ln>
            <a:effectLst/>
          </c:spPr>
          <c:invertIfNegative val="0"/>
          <c:cat>
            <c:numRef>
              <c:f>Q15.!$G$3:$G$27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Q15.!$I$3:$I$27</c:f>
              <c:numCache>
                <c:formatCode>General</c:formatCode>
                <c:ptCount val="25"/>
                <c:pt idx="0">
                  <c:v>34.615384615384613</c:v>
                </c:pt>
                <c:pt idx="1">
                  <c:v>36.84210526315789</c:v>
                </c:pt>
                <c:pt idx="2">
                  <c:v>33.333333333333329</c:v>
                </c:pt>
                <c:pt idx="3">
                  <c:v>34.666666666666671</c:v>
                </c:pt>
                <c:pt idx="4">
                  <c:v>29.870129870129869</c:v>
                </c:pt>
                <c:pt idx="5">
                  <c:v>30.263157894736842</c:v>
                </c:pt>
                <c:pt idx="6">
                  <c:v>27.848101265822784</c:v>
                </c:pt>
                <c:pt idx="7">
                  <c:v>27.848101265822784</c:v>
                </c:pt>
                <c:pt idx="8">
                  <c:v>32</c:v>
                </c:pt>
                <c:pt idx="9">
                  <c:v>36.486486486486484</c:v>
                </c:pt>
                <c:pt idx="10">
                  <c:v>30.263157894736842</c:v>
                </c:pt>
                <c:pt idx="11">
                  <c:v>35.526315789473685</c:v>
                </c:pt>
                <c:pt idx="12">
                  <c:v>33.333333333333329</c:v>
                </c:pt>
                <c:pt idx="13">
                  <c:v>36</c:v>
                </c:pt>
                <c:pt idx="14">
                  <c:v>28.378378378378379</c:v>
                </c:pt>
                <c:pt idx="15">
                  <c:v>35.2112676056338</c:v>
                </c:pt>
                <c:pt idx="16">
                  <c:v>26.666666666666668</c:v>
                </c:pt>
                <c:pt idx="17">
                  <c:v>21.12676056338028</c:v>
                </c:pt>
                <c:pt idx="18">
                  <c:v>24.285714285714285</c:v>
                </c:pt>
                <c:pt idx="19">
                  <c:v>18.840579710144929</c:v>
                </c:pt>
                <c:pt idx="20">
                  <c:v>18.181818181818183</c:v>
                </c:pt>
                <c:pt idx="21">
                  <c:v>18.75</c:v>
                </c:pt>
                <c:pt idx="22">
                  <c:v>15.254237288135593</c:v>
                </c:pt>
                <c:pt idx="23">
                  <c:v>12.5</c:v>
                </c:pt>
                <c:pt idx="24">
                  <c:v>9.0909090909090917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B3A-4DE4-BAFF-C9A658FE379F}"/>
            </c:ext>
          </c:extLst>
        </c:ser>
        <c:ser>
          <c:idx val="2"/>
          <c:order val="2"/>
          <c:tx>
            <c:strRef>
              <c:f>Q15.!$J$2</c:f>
              <c:strCache>
                <c:ptCount val="1"/>
                <c:pt idx="0">
                  <c:v>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numRef>
              <c:f>Q15.!$G$3:$G$27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Q15.!$J$3:$J$27</c:f>
              <c:numCache>
                <c:formatCode>General</c:formatCode>
                <c:ptCount val="25"/>
                <c:pt idx="0">
                  <c:v>50</c:v>
                </c:pt>
                <c:pt idx="1">
                  <c:v>42.105263157894733</c:v>
                </c:pt>
                <c:pt idx="2">
                  <c:v>42.307692307692307</c:v>
                </c:pt>
                <c:pt idx="3">
                  <c:v>37.333333333333336</c:v>
                </c:pt>
                <c:pt idx="4">
                  <c:v>35.064935064935064</c:v>
                </c:pt>
                <c:pt idx="5">
                  <c:v>34.210526315789473</c:v>
                </c:pt>
                <c:pt idx="6">
                  <c:v>34.177215189873415</c:v>
                </c:pt>
                <c:pt idx="7">
                  <c:v>30.37974683544304</c:v>
                </c:pt>
                <c:pt idx="8">
                  <c:v>22.666666666666664</c:v>
                </c:pt>
                <c:pt idx="9">
                  <c:v>18.918918918918919</c:v>
                </c:pt>
                <c:pt idx="10">
                  <c:v>19.736842105263158</c:v>
                </c:pt>
                <c:pt idx="11">
                  <c:v>17.105263157894736</c:v>
                </c:pt>
                <c:pt idx="12">
                  <c:v>14.102564102564102</c:v>
                </c:pt>
                <c:pt idx="13">
                  <c:v>13.333333333333334</c:v>
                </c:pt>
                <c:pt idx="14">
                  <c:v>14.864864864864865</c:v>
                </c:pt>
                <c:pt idx="15">
                  <c:v>9.8591549295774641</c:v>
                </c:pt>
                <c:pt idx="16">
                  <c:v>8</c:v>
                </c:pt>
                <c:pt idx="17">
                  <c:v>9.8591549295774641</c:v>
                </c:pt>
                <c:pt idx="18">
                  <c:v>11.428571428571429</c:v>
                </c:pt>
                <c:pt idx="19">
                  <c:v>11.594202898550725</c:v>
                </c:pt>
                <c:pt idx="20">
                  <c:v>7.5757575757575761</c:v>
                </c:pt>
                <c:pt idx="21">
                  <c:v>7.8125</c:v>
                </c:pt>
                <c:pt idx="22">
                  <c:v>5.0847457627118651</c:v>
                </c:pt>
                <c:pt idx="23">
                  <c:v>4.6875</c:v>
                </c:pt>
                <c:pt idx="24">
                  <c:v>1.8181818181818181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B3A-4DE4-BAFF-C9A658FE379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933582343"/>
        <c:axId val="933584391"/>
      </c:barChart>
      <c:dateAx>
        <c:axId val="933582343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33584391"/>
        <c:crosses val="autoZero"/>
        <c:auto val="1"/>
        <c:lblOffset val="100"/>
        <c:baseTimeUnit val="months"/>
      </c:dateAx>
      <c:valAx>
        <c:axId val="9335843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933582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Doc_Discharge!$B$1</c:f>
              <c:strCache>
                <c:ptCount val="1"/>
                <c:pt idx="0">
                  <c:v>% Audited Charts</c:v>
                </c:pt>
              </c:strCache>
            </c:strRef>
          </c:tx>
          <c:spPr>
            <a:ln w="28575" cap="rnd">
              <a:solidFill>
                <a:srgbClr val="0C769E"/>
              </a:solidFill>
              <a:prstDash val="solid"/>
              <a:round/>
            </a:ln>
            <a:effectLst/>
          </c:spPr>
          <c:marker>
            <c:symbol val="none"/>
          </c:marker>
          <c:cat>
            <c:numRef>
              <c:f>Doc_Discharge!$A$2:$A$26</c:f>
              <c:numCache>
                <c:formatCode>mmm\-yy</c:formatCode>
                <c:ptCount val="25"/>
                <c:pt idx="0">
                  <c:v>45292</c:v>
                </c:pt>
                <c:pt idx="1">
                  <c:v>45323</c:v>
                </c:pt>
                <c:pt idx="2">
                  <c:v>45352</c:v>
                </c:pt>
                <c:pt idx="3">
                  <c:v>45383</c:v>
                </c:pt>
                <c:pt idx="4">
                  <c:v>45413</c:v>
                </c:pt>
                <c:pt idx="5">
                  <c:v>45444</c:v>
                </c:pt>
                <c:pt idx="6">
                  <c:v>45474</c:v>
                </c:pt>
                <c:pt idx="7">
                  <c:v>45505</c:v>
                </c:pt>
                <c:pt idx="8">
                  <c:v>45536</c:v>
                </c:pt>
                <c:pt idx="9">
                  <c:v>45566</c:v>
                </c:pt>
                <c:pt idx="10">
                  <c:v>45597</c:v>
                </c:pt>
                <c:pt idx="11">
                  <c:v>45627</c:v>
                </c:pt>
                <c:pt idx="12">
                  <c:v>45658</c:v>
                </c:pt>
                <c:pt idx="13">
                  <c:v>45689</c:v>
                </c:pt>
                <c:pt idx="14">
                  <c:v>45717</c:v>
                </c:pt>
                <c:pt idx="15">
                  <c:v>45748</c:v>
                </c:pt>
                <c:pt idx="16">
                  <c:v>45778</c:v>
                </c:pt>
                <c:pt idx="17">
                  <c:v>45809</c:v>
                </c:pt>
                <c:pt idx="18">
                  <c:v>45839</c:v>
                </c:pt>
                <c:pt idx="19">
                  <c:v>45870</c:v>
                </c:pt>
                <c:pt idx="20">
                  <c:v>45901</c:v>
                </c:pt>
                <c:pt idx="21">
                  <c:v>45931</c:v>
                </c:pt>
                <c:pt idx="22">
                  <c:v>45962</c:v>
                </c:pt>
                <c:pt idx="23">
                  <c:v>45992</c:v>
                </c:pt>
                <c:pt idx="24">
                  <c:v>46023</c:v>
                </c:pt>
              </c:numCache>
            </c:numRef>
          </c:cat>
          <c:val>
            <c:numRef>
              <c:f>Doc_Discharge!$B$2:$B$26</c:f>
              <c:numCache>
                <c:formatCode>General</c:formatCode>
                <c:ptCount val="25"/>
                <c:pt idx="0">
                  <c:v>18.72</c:v>
                </c:pt>
                <c:pt idx="1">
                  <c:v>19.329999999999998</c:v>
                </c:pt>
                <c:pt idx="2">
                  <c:v>18.25</c:v>
                </c:pt>
                <c:pt idx="3">
                  <c:v>21.51</c:v>
                </c:pt>
                <c:pt idx="4">
                  <c:v>25.61</c:v>
                </c:pt>
                <c:pt idx="5">
                  <c:v>25.6</c:v>
                </c:pt>
                <c:pt idx="6">
                  <c:v>26.36</c:v>
                </c:pt>
                <c:pt idx="7">
                  <c:v>28.05</c:v>
                </c:pt>
                <c:pt idx="8">
                  <c:v>27.64</c:v>
                </c:pt>
                <c:pt idx="9">
                  <c:v>30.73</c:v>
                </c:pt>
                <c:pt idx="10">
                  <c:v>32.46</c:v>
                </c:pt>
                <c:pt idx="11">
                  <c:v>35.49</c:v>
                </c:pt>
                <c:pt idx="12">
                  <c:v>39.380000000000003</c:v>
                </c:pt>
                <c:pt idx="13">
                  <c:v>41.86</c:v>
                </c:pt>
                <c:pt idx="14">
                  <c:v>47.1</c:v>
                </c:pt>
                <c:pt idx="15">
                  <c:v>51.72</c:v>
                </c:pt>
                <c:pt idx="16">
                  <c:v>55.65</c:v>
                </c:pt>
                <c:pt idx="17">
                  <c:v>57.27</c:v>
                </c:pt>
                <c:pt idx="18">
                  <c:v>56.65</c:v>
                </c:pt>
                <c:pt idx="19">
                  <c:v>58.98</c:v>
                </c:pt>
                <c:pt idx="20">
                  <c:v>64.58</c:v>
                </c:pt>
                <c:pt idx="21">
                  <c:v>67.95</c:v>
                </c:pt>
                <c:pt idx="22">
                  <c:v>70.81</c:v>
                </c:pt>
                <c:pt idx="23">
                  <c:v>73.03</c:v>
                </c:pt>
                <c:pt idx="24">
                  <c:v>72.349999999999994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E42-432E-B270-2D170120B1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062200327"/>
        <c:axId val="1062202375"/>
      </c:lineChart>
      <c:dateAx>
        <c:axId val="1062200327"/>
        <c:scaling>
          <c:orientation val="minMax"/>
        </c:scaling>
        <c:delete val="0"/>
        <c:axPos val="b"/>
        <c:numFmt formatCode="mmm\-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202375"/>
        <c:crosses val="autoZero"/>
        <c:auto val="1"/>
        <c:lblOffset val="100"/>
        <c:baseTimeUnit val="months"/>
      </c:dateAx>
      <c:valAx>
        <c:axId val="1062202375"/>
        <c:scaling>
          <c:orientation val="minMax"/>
          <c:max val="10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06220032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0" dt="2026-03-13T20:11:50.142" idx="1">
    <p:pos x="6000" y="0"/>
    <p:text>Updated version from original July Slide Deck.</p:text>
    <p:extLst>
      <p:ext uri="{C676402C-5697-4E1C-873F-D02D1690AC5C}">
        <p15:threadingInfo xmlns:p15="http://schemas.microsoft.com/office/powerpoint/2012/main" timeZoneBias="0"/>
      </p:ext>
      <p:ext uri="http://customooxmlschemas.google.com/">
  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commentPostId="AAAB1x3JvQk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sz="11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40" name="Google Shape;21840;p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841" name="Google Shape;21841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0" name="Google Shape;22010;p4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011" name="Google Shape;22011;p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25" name="Google Shape;22025;p1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026" name="Google Shape;22026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77" name="Google Shape;22077;p2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78" name="Google Shape;22078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87" name="Google Shape;22087;p2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88" name="Google Shape;22088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7" name="Google Shape;22097;p2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098" name="Google Shape;22098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7" name="Google Shape;22117;g3c5b803b16c_1_8863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18" name="Google Shape;22118;g3c5b803b16c_1_88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23" name="Google Shape;22123;g3c5b803b16c_1_88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24" name="Google Shape;22124;g3c5b803b16c_1_887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42" name="Google Shape;22142;g3c5b803b16c_1_43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2143" name="Google Shape;22143;g3c5b803b16c_1_4354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44" name="Google Shape;22144;g3c5b803b16c_1_4354:notes"/>
          <p:cNvSpPr txBox="1">
            <a:spLocks noGrp="1"/>
          </p:cNvSpPr>
          <p:nvPr>
            <p:ph type="sldNum" idx="12"/>
          </p:nvPr>
        </p:nvSpPr>
        <p:spPr>
          <a:xfrm>
            <a:off x="6905979" y="6513910"/>
            <a:ext cx="52833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Calibri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rPr>
              <a:t>17</a:t>
            </a:fld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2" name="Google Shape;22152;g3c5b803b16c_1_8761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53" name="Google Shape;22153;g3c5b803b16c_1_87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7" name="Google Shape;22157;g3c5b803b16c_1_8765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58" name="Google Shape;22158;g3c5b803b16c_1_87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56" name="Google Shape;21856;p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857" name="Google Shape;2185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3" name="Google Shape;22163;g3c5b803b16c_1_8770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64" name="Google Shape;22164;g3c5b803b16c_1_87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9" name="Google Shape;22169;g3c5b803b16c_1_8775:notes"/>
          <p:cNvSpPr txBox="1">
            <a:spLocks noGrp="1"/>
          </p:cNvSpPr>
          <p:nvPr>
            <p:ph type="body" idx="1"/>
          </p:nvPr>
        </p:nvSpPr>
        <p:spPr>
          <a:xfrm>
            <a:off x="1219200" y="3300413"/>
            <a:ext cx="9753600" cy="27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/>
          </a:p>
        </p:txBody>
      </p:sp>
      <p:sp>
        <p:nvSpPr>
          <p:cNvPr id="22170" name="Google Shape;22170;g3c5b803b16c_1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219200" y="857250"/>
            <a:ext cx="9753600" cy="23145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6" name="Google Shape;22176;p4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77" name="Google Shape;22177;p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86" name="Google Shape;22186;p4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187" name="Google Shape;22187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03" name="Google Shape;22203;g3c5b803b16c_1_1005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204" name="Google Shape;22204;g3c5b803b16c_1_100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" name="Google Shape;22220;g3c5b803b16c_1_10037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221" name="Google Shape;22221;g3c5b803b16c_1_100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37" name="Google Shape;22237;g3c5b803b16c_3_878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38" name="Google Shape;22238;g3c5b803b16c_3_87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50" name="Google Shape;22250;p3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What is collection of accurate data? </a:t>
            </a:r>
            <a:endParaRPr/>
          </a:p>
        </p:txBody>
      </p:sp>
      <p:sp>
        <p:nvSpPr>
          <p:cNvPr id="22251" name="Google Shape;22251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75" name="Google Shape;22275;g3c5b803b16c_1_888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276" name="Google Shape;22276;g3c5b803b16c_1_88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8" name="Google Shape;22288;g3c5b803b16c_1_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289" name="Google Shape;22289;g3c5b803b16c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7" name="Google Shape;21867;p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868" name="Google Shape;21868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1" name="Google Shape;22301;g3c5b803b16c_1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302" name="Google Shape;22302;g3c5b803b16c_1_1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303" name="Google Shape;22303;g3c5b803b16c_1_1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30</a:t>
            </a:fld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4" name="Google Shape;22324;g3c5b803b16c_1_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25" name="Google Shape;22325;g3c5b803b16c_1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2" name="Google Shape;22332;g3c5b803b16c_1_6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3" name="Google Shape;22333;g3c5b803b16c_1_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0" name="Google Shape;22340;g3c5b803b16c_1_8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341" name="Google Shape;22341;g3c5b803b16c_1_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3" name="Google Shape;22353;g3c5b803b16c_1_98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4" name="Google Shape;22354;g3c5b803b16c_1_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68" name="Google Shape;22368;g3c5b803b16c_1_11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9" name="Google Shape;22369;g3c5b803b16c_1_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1" name="Google Shape;22381;g3c5b803b16c_1_12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82" name="Google Shape;22382;g3c5b803b16c_1_1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9" name="Google Shape;22409;g3c5b803b16c_1_15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0" name="Google Shape;22410;g3c5b803b16c_1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4" name="Google Shape;22434;g3c5b803b16c_1_17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5" name="Google Shape;22435;g3c5b803b16c_1_1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49" name="Google Shape;22449;g3c5b803b16c_1_189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0" name="Google Shape;22450;g3c5b803b16c_1_1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4" name="Google Shape;21894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895" name="Google Shape;21895;p3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3" name="Google Shape;22463;g3c5b803b16c_1_20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4" name="Google Shape;22464;g3c5b803b16c_1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500" cy="25719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8" name="Google Shape;22478;g3c5b803b16c_1_2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2479" name="Google Shape;22479;g3c5b803b16c_1_216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480" name="Google Shape;22480;g3c5b803b16c_1_216:notes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41</a:t>
            </a:fld>
            <a:endParaRPr sz="1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8" name="Google Shape;22488;g3c5b803b16c_1_2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22489" name="Google Shape;22489;g3c5b803b16c_1_22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490" name="Google Shape;22490;g3c5b803b16c_1_225:notes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42</a:t>
            </a:fld>
            <a:endParaRPr sz="14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8" name="Google Shape;22498;p63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499" name="Google Shape;22499;p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11" name="Google Shape;22511;p98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512" name="Google Shape;22512;p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9" name="Google Shape;22539;p981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540" name="Google Shape;22540;p9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032400" y="514350"/>
            <a:ext cx="8128400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7" name="Google Shape;22557;g3c84240bf70_2_8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2558" name="Google Shape;22558;g3c84240bf70_2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3" name="Google Shape;21923;p10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924" name="Google Shape;2192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9" name="Google Shape;21949;p3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950" name="Google Shape;21950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9" name="Google Shape;21969;p34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970" name="Google Shape;21970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2" name="Google Shape;21982;p35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983" name="Google Shape;21983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95" name="Google Shape;21995;p42:notes"/>
          <p:cNvSpPr txBox="1">
            <a:spLocks noGrp="1"/>
          </p:cNvSpPr>
          <p:nvPr>
            <p:ph type="body" idx="1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  <p:sp>
        <p:nvSpPr>
          <p:cNvPr id="21996" name="Google Shape;21996;p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3588" cy="257175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4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4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4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4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4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4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4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4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4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0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4.xml"/></Relationships>
</file>

<file path=ppt/slideLayouts/_rels/slideLayout1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Master" Target="../slideMasters/slideMaster4.xml"/></Relationships>
</file>

<file path=ppt/slideLayouts/_rels/slideLayout1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0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0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0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4.xml"/></Relationships>
</file>

<file path=ppt/slideLayouts/_rels/slideLayout1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g"/><Relationship Id="rId1" Type="http://schemas.openxmlformats.org/officeDocument/2006/relationships/slideMaster" Target="../slideMasters/slideMaster4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4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1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4.xml"/></Relationships>
</file>

<file path=ppt/slideLayouts/_rels/slideLayout1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jpg"/><Relationship Id="rId1" Type="http://schemas.openxmlformats.org/officeDocument/2006/relationships/slideMaster" Target="../slideMasters/slideMaster4.xml"/></Relationships>
</file>

<file path=ppt/slideLayouts/_rels/slideLayout1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4.xml"/></Relationships>
</file>

<file path=ppt/slideLayouts/_rels/slideLayout1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4.xml"/></Relationships>
</file>

<file path=ppt/slideLayouts/_rels/slideLayout1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1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4.xml"/></Relationships>
</file>

<file path=ppt/slideLayouts/_rels/slideLayout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1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4.xml"/></Relationships>
</file>

<file path=ppt/slideLayouts/_rels/slideLayout1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4.xml"/></Relationships>
</file>

<file path=ppt/slideLayouts/_rels/slideLayout1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4.xml"/></Relationships>
</file>

<file path=ppt/slideLayouts/_rels/slideLayout1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4.xml"/></Relationships>
</file>

<file path=ppt/slideLayouts/_rels/slideLayout1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4.xml"/></Relationships>
</file>

<file path=ppt/slideLayouts/_rels/slideLayout1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4.xml"/></Relationships>
</file>

<file path=ppt/slideLayouts/_rels/slideLayout1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4.xml"/></Relationships>
</file>

<file path=ppt/slideLayouts/_rels/slideLayout1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4.xml"/></Relationships>
</file>

<file path=ppt/slideLayouts/_rels/slideLayout1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4.xml"/></Relationships>
</file>

<file path=ppt/slideLayouts/_rels/slideLayout1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4.xml"/></Relationships>
</file>

<file path=ppt/slideLayouts/_rels/slideLayout1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4.xml"/></Relationships>
</file>

<file path=ppt/slideLayouts/_rels/slideLayout1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4.xml"/></Relationships>
</file>

<file path=ppt/slideLayouts/_rels/slideLayout1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4.xml"/></Relationships>
</file>

<file path=ppt/slideLayouts/_rels/slideLayout1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4.xml"/></Relationships>
</file>

<file path=ppt/slideLayouts/_rels/slideLayout1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4.xml"/></Relationships>
</file>

<file path=ppt/slideLayouts/_rels/slideLayout1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4.xml"/></Relationships>
</file>

<file path=ppt/slideLayouts/_rels/slideLayout1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4.xml"/></Relationships>
</file>

<file path=ppt/slideLayouts/_rels/slideLayout1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4.xml"/></Relationships>
</file>

<file path=ppt/slideLayouts/_rels/slideLayout1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4.xml"/></Relationships>
</file>

<file path=ppt/slideLayouts/_rels/slideLayout1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4.xml"/></Relationships>
</file>

<file path=ppt/slideLayouts/_rels/slideLayout1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g"/><Relationship Id="rId1" Type="http://schemas.openxmlformats.org/officeDocument/2006/relationships/slideMaster" Target="../slideMasters/slideMaster4.xml"/></Relationships>
</file>

<file path=ppt/slideLayouts/_rels/slideLayout1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4.xml"/></Relationships>
</file>

<file path=ppt/slideLayouts/_rels/slideLayout1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Master" Target="../slideMasters/slideMaster4.xml"/></Relationships>
</file>

<file path=ppt/slideLayouts/_rels/slideLayout1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Master" Target="../slideMasters/slideMaster4.xml"/></Relationships>
</file>

<file path=ppt/slideLayouts/_rels/slideLayout1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4.xml"/></Relationships>
</file>

<file path=ppt/slideLayouts/_rels/slideLayout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4.xml"/></Relationships>
</file>

<file path=ppt/slideLayouts/_rels/slideLayout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4.xml"/></Relationships>
</file>

<file path=ppt/slideLayouts/_rels/slideLayout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4.xml"/></Relationships>
</file>

<file path=ppt/slideLayouts/_rels/slideLayout1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4.xml"/></Relationships>
</file>

<file path=ppt/slideLayouts/_rels/slideLayout1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4.xml"/></Relationships>
</file>

<file path=ppt/slideLayouts/_rels/slideLayout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4.xml"/></Relationships>
</file>

<file path=ppt/slideLayouts/_rels/slideLayout1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jpg"/><Relationship Id="rId1" Type="http://schemas.openxmlformats.org/officeDocument/2006/relationships/slideMaster" Target="../slideMasters/slideMaster4.xml"/></Relationships>
</file>

<file path=ppt/slideLayouts/_rels/slideLayout1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4.xml"/></Relationships>
</file>

<file path=ppt/slideLayouts/_rels/slideLayout1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1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1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1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4.xml"/></Relationships>
</file>

<file path=ppt/slideLayouts/_rels/slideLayout1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4.xml"/></Relationships>
</file>

<file path=ppt/slideLayouts/_rels/slideLayout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1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4.xml"/></Relationships>
</file>

<file path=ppt/slideLayouts/_rels/slideLayout1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4.xml"/></Relationships>
</file>

<file path=ppt/slideLayouts/_rels/slideLayout1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4.xml"/></Relationships>
</file>

<file path=ppt/slideLayouts/_rels/slideLayout1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Master" Target="../slideMasters/slideMaster4.xml"/></Relationships>
</file>

<file path=ppt/slideLayouts/_rels/slideLayout1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png"/><Relationship Id="rId1" Type="http://schemas.openxmlformats.org/officeDocument/2006/relationships/slideMaster" Target="../slideMasters/slideMaster4.xml"/></Relationships>
</file>

<file path=ppt/slideLayouts/_rels/slideLayout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4.xml"/></Relationships>
</file>

<file path=ppt/slideLayouts/_rels/slideLayout1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4.xml"/></Relationships>
</file>

<file path=ppt/slideLayouts/_rels/slideLayout1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4.xml"/></Relationships>
</file>

<file path=ppt/slideLayouts/_rels/slideLayout1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4.xml"/></Relationships>
</file>

<file path=ppt/slideLayouts/_rels/slideLayout1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1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3.png"/><Relationship Id="rId1" Type="http://schemas.openxmlformats.org/officeDocument/2006/relationships/slideMaster" Target="../slideMasters/slideMaster4.xml"/></Relationships>
</file>

<file path=ppt/slideLayouts/_rels/slideLayout1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1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6.xml"/></Relationships>
</file>

<file path=ppt/slideLayouts/_rels/slideLayout1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6.xml"/></Relationships>
</file>

<file path=ppt/slideLayouts/_rels/slideLayout1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6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6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6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1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1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1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1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1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1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6.xml"/></Relationships>
</file>

<file path=ppt/slideLayouts/_rels/slideLayout1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1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1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6.xml"/></Relationships>
</file>

<file path=ppt/slideLayouts/_rels/slideLayout1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1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6.xml"/></Relationships>
</file>

<file path=ppt/slideLayouts/_rels/slideLayout1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6.xml"/></Relationships>
</file>

<file path=ppt/slideLayouts/_rels/slideLayout1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6.xml"/></Relationships>
</file>

<file path=ppt/slideLayouts/_rels/slideLayout1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1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6.xml"/></Relationships>
</file>

<file path=ppt/slideLayouts/_rels/slideLayout1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6.xml"/></Relationships>
</file>

<file path=ppt/slideLayouts/_rels/slideLayout1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7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8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8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1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1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8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1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1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6.xml"/></Relationships>
</file>

<file path=ppt/slideLayouts/_rels/slideLayout1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6.xml"/></Relationships>
</file>

<file path=ppt/slideLayouts/_rels/slideLayout1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1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1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1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1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1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6.xml"/></Relationships>
</file>

<file path=ppt/slideLayouts/_rels/slideLayout1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6.xml"/></Relationships>
</file>

<file path=ppt/slideLayouts/_rels/slideLayout1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6.xml"/></Relationships>
</file>

<file path=ppt/slideLayouts/_rels/slideLayout1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1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1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1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6.xml"/></Relationships>
</file>

<file path=ppt/slideLayouts/_rels/slideLayout1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6.xml"/></Relationships>
</file>

<file path=ppt/slideLayouts/_rels/slideLayout1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6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6.xml"/></Relationships>
</file>

<file path=ppt/slideLayouts/_rels/slideLayout1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1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1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1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1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1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6.xml"/></Relationships>
</file>

<file path=ppt/slideLayouts/_rels/slideLayout1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1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1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6.xml"/></Relationships>
</file>

<file path=ppt/slideLayouts/_rels/slideLayout1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1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1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1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2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2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6.xml"/></Relationships>
</file>

<file path=ppt/slideLayouts/_rels/slideLayout2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/Relationships>
</file>

<file path=ppt/slideLayouts/_rels/slideLayout20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6.xml"/></Relationships>
</file>

<file path=ppt/slideLayouts/_rels/slideLayout20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2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2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6.xml"/></Relationships>
</file>

<file path=ppt/slideLayouts/_rels/slideLayout2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6.xml"/></Relationships>
</file>

<file path=ppt/slideLayouts/_rels/slideLayout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0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0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20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20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20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6.xml"/></Relationships>
</file>

<file path=ppt/slideLayouts/_rels/slideLayout20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20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20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20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6.xml"/></Relationships>
</file>

<file path=ppt/slideLayouts/_rels/slideLayout2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0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6.xml"/></Relationships>
</file>

<file path=ppt/slideLayouts/_rels/slideLayout20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20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20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6.xml"/></Relationships>
</file>

<file path=ppt/slideLayouts/_rels/slideLayout2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2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20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20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6.xml"/></Relationships>
</file>

<file path=ppt/slideLayouts/_rels/slideLayout20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20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0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/Relationships>
</file>

<file path=ppt/slideLayouts/_rels/slideLayout20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20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20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6.xml"/></Relationships>
</file>

<file path=ppt/slideLayouts/_rels/slideLayout20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20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6.xml"/></Relationships>
</file>

<file path=ppt/slideLayouts/_rels/slideLayout20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6.xml"/></Relationships>
</file>

<file path=ppt/slideLayouts/_rels/slideLayout20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2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6.xml"/></Relationships>
</file>

<file path=ppt/slideLayouts/_rels/slideLayout20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0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6.xml"/></Relationships>
</file>

<file path=ppt/slideLayouts/_rels/slideLayout2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6.xml"/></Relationships>
</file>

<file path=ppt/slideLayouts/_rels/slideLayout2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6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20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6.xml"/></Relationships>
</file>

<file path=ppt/slideLayouts/_rels/slideLayout20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6.xml"/></Relationships>
</file>

<file path=ppt/slideLayouts/_rels/slideLayout2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0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6.xml"/></Relationships>
</file>

<file path=ppt/slideLayouts/_rels/slideLayout2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6.xml"/></Relationships>
</file>

<file path=ppt/slideLayouts/_rels/slideLayout2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6.xml"/></Relationships>
</file>

<file path=ppt/slideLayouts/_rels/slideLayout2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2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6.xml"/></Relationships>
</file>

<file path=ppt/slideLayouts/_rels/slideLayout2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6.xml"/></Relationships>
</file>

<file path=ppt/slideLayouts/_rels/slideLayout2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6.xml"/></Relationships>
</file>

<file path=ppt/slideLayouts/_rels/slideLayout2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2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6.xml"/></Relationships>
</file>

<file path=ppt/slideLayouts/_rels/slideLayout2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6.xml"/></Relationships>
</file>

<file path=ppt/slideLayouts/_rels/slideLayout2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2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2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6.xml"/></Relationships>
</file>

<file path=ppt/slideLayouts/_rels/slideLayout2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2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2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6.xml"/></Relationships>
</file>

<file path=ppt/slideLayouts/_rels/slideLayout2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6.xml"/></Relationships>
</file>

<file path=ppt/slideLayouts/_rels/slideLayout2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6.xml"/></Relationships>
</file>

<file path=ppt/slideLayouts/_rels/slideLayout2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6.xml"/></Relationships>
</file>

<file path=ppt/slideLayouts/_rels/slideLayout2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2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2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2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6.xml"/></Relationships>
</file>

<file path=ppt/slideLayouts/_rels/slideLayout2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6.xml"/></Relationships>
</file>

<file path=ppt/slideLayouts/_rels/slideLayout2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6.xml"/></Relationships>
</file>

<file path=ppt/slideLayouts/_rels/slideLayout2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6.xml"/></Relationships>
</file>

<file path=ppt/slideLayouts/_rels/slideLayout2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6.xml"/></Relationships>
</file>

<file path=ppt/slideLayouts/_rels/slideLayout2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6.xml"/></Relationships>
</file>

<file path=ppt/slideLayouts/_rels/slideLayout2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6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2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6.xml"/></Relationships>
</file>

<file path=ppt/slideLayouts/_rels/slideLayout2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6.xml"/></Relationships>
</file>

<file path=ppt/slideLayouts/_rels/slideLayout2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6.xml"/></Relationships>
</file>

<file path=ppt/slideLayouts/_rels/slideLayout2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6.xml"/></Relationships>
</file>

<file path=ppt/slideLayouts/_rels/slideLayout2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6.xml"/></Relationships>
</file>

<file path=ppt/slideLayouts/_rels/slideLayout2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6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2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6.xml"/></Relationships>
</file>

<file path=ppt/slideLayouts/_rels/slideLayout2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6.xml"/></Relationships>
</file>

<file path=ppt/slideLayouts/_rels/slideLayout2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6.xml"/></Relationships>
</file>

<file path=ppt/slideLayouts/_rels/slideLayout2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6.xml"/></Relationships>
</file>

<file path=ppt/slideLayouts/_rels/slideLayout2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2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6.xml"/></Relationships>
</file>

<file path=ppt/slideLayouts/_rels/slideLayout2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6.xml"/></Relationships>
</file>

<file path=ppt/slideLayouts/_rels/slideLayout2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6.xml"/></Relationships>
</file>

<file path=ppt/slideLayouts/_rels/slideLayout2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6.xml"/></Relationships>
</file>

<file path=ppt/slideLayouts/_rels/slideLayout2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6.xml"/></Relationships>
</file>

<file path=ppt/slideLayouts/_rels/slideLayout2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6.xml"/></Relationships>
</file>

<file path=ppt/slideLayouts/_rels/slideLayout2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2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6.xml"/></Relationships>
</file>

<file path=ppt/slideLayouts/_rels/slideLayout2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2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2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/Relationships>
</file>

<file path=ppt/slideLayouts/_rels/slideLayout2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2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2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6.xml"/></Relationships>
</file>

<file path=ppt/slideLayouts/_rels/slideLayout2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2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3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2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2.xml"/></Relationships>
</file>

<file path=ppt/slideLayouts/_rels/slideLayout4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2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2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2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4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2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5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5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2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Master" Target="../slideMasters/slideMaster2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2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2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2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2.xml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2.xml"/></Relationships>
</file>

<file path=ppt/slideLayouts/_rels/slideLayout6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6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2.xml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2.xml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2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2.xml"/></Relationships>
</file>

<file path=ppt/slideLayouts/_rels/slideLayout7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2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2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2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2.xml"/></Relationships>
</file>

<file path=ppt/slideLayouts/_rels/slideLayout7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2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2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65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2.xml"/></Relationships>
</file>

<file path=ppt/slideLayouts/_rels/slideLayout7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g"/><Relationship Id="rId1" Type="http://schemas.openxmlformats.org/officeDocument/2006/relationships/slideMaster" Target="../slideMasters/slideMaster2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2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7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/Relationships>
</file>

<file path=ppt/slideLayouts/_rels/slideLayout7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Master" Target="../slideMasters/slideMaster2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2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2.xml"/></Relationships>
</file>

<file path=ppt/slideLayouts/_rels/slideLayout8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6.png"/><Relationship Id="rId1" Type="http://schemas.openxmlformats.org/officeDocument/2006/relationships/slideMaster" Target="../slideMasters/slideMaster2.xml"/></Relationships>
</file>

<file path=ppt/slideLayouts/_rels/slideLayout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2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2.xml"/></Relationships>
</file>

<file path=ppt/slideLayouts/_rels/slideLayout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2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83.png"/><Relationship Id="rId1" Type="http://schemas.openxmlformats.org/officeDocument/2006/relationships/slideMaster" Target="../slideMasters/slideMaster2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Master" Target="../slideMasters/slideMaster2.xml"/></Relationships>
</file>

<file path=ppt/slideLayouts/_rels/slideLayout8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2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Master" Target="../slideMasters/slideMaster2.xml"/></Relationships>
</file>

<file path=ppt/slideLayouts/_rels/slideLayout8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2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Master" Target="../slideMasters/slideMaster2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2.xml"/></Relationships>
</file>

<file path=ppt/slideLayouts/_rels/slideLayout8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2.xml"/></Relationships>
</file>

<file path=ppt/slideLayouts/_rels/slideLayout8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2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2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2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2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Master" Target="../slideMasters/slideMaster2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2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96.png"/><Relationship Id="rId2" Type="http://schemas.openxmlformats.org/officeDocument/2006/relationships/image" Target="../media/image91.jp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5.png"/><Relationship Id="rId5" Type="http://schemas.openxmlformats.org/officeDocument/2006/relationships/image" Target="../media/image94.png"/><Relationship Id="rId4" Type="http://schemas.openxmlformats.org/officeDocument/2006/relationships/image" Target="../media/image93.png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2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/Relationships>
</file>

<file path=ppt/slideLayouts/_rels/slideLayout9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4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4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4.xml"/></Relationships>
</file>

<file path=ppt/slideLayouts/_rels/slideLayout9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4.xml"/></Relationships>
</file>

<file path=ppt/slideLayouts/_rels/slideLayout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4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9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4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4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4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4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7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37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marL="1371600" lvl="2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marL="1828800" lvl="3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marL="2286000" lvl="4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marL="2743200" lvl="5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marL="3200400" lvl="6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marL="3657600" lvl="7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marL="4114800" lvl="8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37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7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7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93;p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" name="Google Shape;95;p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" name="Google Shape;96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" name="Google Shape;97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" name="Google Shape;98;p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" name="Google Shape;99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" name="Google Shape;100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" name="Google Shape;101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" name="Google Shape;103;p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21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" name="Google Shape;1023;p21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24" name="Google Shape;1024;p21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" name="Google Shape;1025;p21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26" name="Google Shape;1026;p21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216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8" name="Google Shape;1028;p21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" name="Google Shape;1029;p216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30" name="Google Shape;1030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9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5" name="Google Shape;9845;g3c5b803b16c_1_53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46" name="Google Shape;9846;g3c5b803b16c_1_5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47" name="Google Shape;9847;g3c5b803b16c_1_5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48" name="Google Shape;9848;g3c5b803b16c_1_53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49" name="Google Shape;9849;g3c5b803b16c_1_5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50" name="Google Shape;9850;g3c5b803b16c_1_53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51" name="Google Shape;9851;g3c5b803b16c_1_5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52" name="Google Shape;9852;g3c5b803b16c_1_5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9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4" name="Google Shape;9854;g3c5b803b16c_1_533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5" name="Google Shape;9855;g3c5b803b16c_1_533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6" name="Google Shape;9856;g3c5b803b16c_1_533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57" name="Google Shape;9857;g3c5b803b16c_1_53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58" name="Google Shape;9858;g3c5b803b16c_1_533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859" name="Google Shape;9859;g3c5b803b16c_1_5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0" name="Google Shape;9860;g3c5b803b16c_1_53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61" name="Google Shape;9861;g3c5b803b16c_1_5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9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63" name="Google Shape;9863;g3c5b803b16c_1_534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864" name="Google Shape;9864;g3c5b803b16c_1_534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5" name="Google Shape;9865;g3c5b803b16c_1_53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6" name="Google Shape;9866;g3c5b803b16c_1_534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67" name="Google Shape;9867;g3c5b803b16c_1_5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868" name="Google Shape;9868;g3c5b803b16c_1_534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69" name="Google Shape;9869;g3c5b803b16c_1_534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9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1" name="Google Shape;9871;g3c5b803b16c_1_534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2" name="Google Shape;9872;g3c5b803b16c_1_53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73" name="Google Shape;9873;g3c5b803b16c_1_53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74" name="Google Shape;9874;g3c5b803b16c_1_53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75" name="Google Shape;9875;g3c5b803b16c_1_53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76" name="Google Shape;9876;g3c5b803b16c_1_53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77" name="Google Shape;9877;g3c5b803b16c_1_53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78" name="Google Shape;9878;g3c5b803b16c_1_53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79" name="Google Shape;9879;g3c5b803b16c_1_53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80" name="Google Shape;9880;g3c5b803b16c_1_53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81" name="Google Shape;9881;g3c5b803b16c_1_53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82" name="Google Shape;9882;g3c5b803b16c_1_53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Photo Slide">
  <p:cSld name="10_Photo Slide">
    <p:spTree>
      <p:nvGrpSpPr>
        <p:cNvPr id="1" name="Shape 9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4" name="Google Shape;9884;g3c5b803b16c_1_536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885" name="Google Shape;9885;g3c5b803b16c_1_536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886" name="Google Shape;9886;g3c5b803b16c_1_536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887" name="Google Shape;9887;g3c5b803b16c_1_53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8" name="Google Shape;9888;g3c5b803b16c_1_53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89" name="Google Shape;9889;g3c5b803b16c_1_53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890" name="Google Shape;9890;g3c5b803b16c_1_5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9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92" name="Google Shape;9892;g3c5b803b16c_1_53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93" name="Google Shape;9893;g3c5b803b16c_1_5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94" name="Google Shape;9894;g3c5b803b16c_1_53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95" name="Google Shape;9895;g3c5b803b16c_1_5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96" name="Google Shape;9896;g3c5b803b16c_1_5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97" name="Google Shape;9897;g3c5b803b16c_1_53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8" name="Google Shape;9898;g3c5b803b16c_1_53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9" name="Google Shape;9899;g3c5b803b16c_1_53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00" name="Google Shape;9900;g3c5b803b16c_1_5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01" name="Google Shape;9901;g3c5b803b16c_1_5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9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3" name="Google Shape;9903;g3c5b803b16c_1_53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04" name="Google Shape;9904;g3c5b803b16c_1_538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905" name="Google Shape;9905;g3c5b803b16c_1_53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06" name="Google Shape;9906;g3c5b803b16c_1_5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7" name="Google Shape;9907;g3c5b803b16c_1_53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08" name="Google Shape;9908;g3c5b803b16c_1_53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9" name="Google Shape;9909;g3c5b803b16c_1_53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10" name="Google Shape;9910;g3c5b803b16c_1_538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1" name="Google Shape;9911;g3c5b803b16c_1_538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2" name="Google Shape;9912;g3c5b803b16c_1_53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3" name="Google Shape;9913;g3c5b803b16c_1_53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15" name="Google Shape;9915;g3c5b803b16c_1_53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16" name="Google Shape;9916;g3c5b803b16c_1_5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17" name="Google Shape;9917;g3c5b803b16c_1_53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18" name="Google Shape;9918;g3c5b803b16c_1_5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19" name="Google Shape;9919;g3c5b803b16c_1_5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20" name="Google Shape;9920;g3c5b803b16c_1_539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1" name="Google Shape;9921;g3c5b803b16c_1_539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22" name="Google Shape;9922;g3c5b803b16c_1_539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3" name="Google Shape;9923;g3c5b803b16c_1_539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924" name="Google Shape;9924;g3c5b803b16c_1_539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25" name="Google Shape;9925;g3c5b803b16c_1_53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26" name="Google Shape;9926;g3c5b803b16c_1_5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7" name="Google Shape;9927;g3c5b803b16c_1_5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9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9" name="Google Shape;9929;g3c5b803b16c_1_54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30" name="Google Shape;9930;g3c5b803b16c_1_5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31" name="Google Shape;9931;g3c5b803b16c_1_5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32" name="Google Shape;9932;g3c5b803b16c_1_5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33" name="Google Shape;9933;g3c5b803b16c_1_5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34" name="Google Shape;9934;g3c5b803b16c_1_54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5" name="Google Shape;9935;g3c5b803b16c_1_54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36" name="Google Shape;9936;g3c5b803b16c_1_5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37" name="Google Shape;9937;g3c5b803b16c_1_5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9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9" name="Google Shape;9939;g3c5b803b16c_1_54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940" name="Google Shape;9940;g3c5b803b16c_1_54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1" name="Google Shape;9941;g3c5b803b16c_1_54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42" name="Google Shape;9942;g3c5b803b16c_1_541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43" name="Google Shape;9943;g3c5b803b16c_1_541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4" name="Google Shape;9944;g3c5b803b16c_1_54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945" name="Google Shape;9945;g3c5b803b16c_1_5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946" name="Google Shape;9946;g3c5b803b16c_1_54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21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3" name="Google Shape;1033;p21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34" name="Google Shape;1034;p21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" name="Google Shape;1035;p21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036" name="Google Shape;1036;p21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21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38" name="Google Shape;1038;p21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9" name="Google Shape;1039;p21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40" name="Google Shape;1040;p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9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8" name="Google Shape;9948;g3c5b803b16c_1_54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9" name="Google Shape;9949;g3c5b803b16c_1_5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0" name="Google Shape;9950;g3c5b803b16c_1_5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51" name="Google Shape;9951;g3c5b803b16c_1_54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52" name="Google Shape;9952;g3c5b803b16c_1_5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53" name="Google Shape;9953;g3c5b803b16c_1_54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54" name="Google Shape;9954;g3c5b803b16c_1_5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55" name="Google Shape;9955;g3c5b803b16c_1_5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9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7" name="Google Shape;9957;g3c5b803b16c_1_54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58" name="Google Shape;9958;g3c5b803b16c_1_5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59" name="Google Shape;9959;g3c5b803b16c_1_5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60" name="Google Shape;9960;g3c5b803b16c_1_54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61" name="Google Shape;9961;g3c5b803b16c_1_5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2" name="Google Shape;9962;g3c5b803b16c_1_54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63" name="Google Shape;9963;g3c5b803b16c_1_5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4" name="Google Shape;9964;g3c5b803b16c_1_5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9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6" name="Google Shape;9966;g3c5b803b16c_1_544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67" name="Google Shape;9967;g3c5b803b16c_1_54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8" name="Google Shape;9968;g3c5b803b16c_1_54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9" name="Google Shape;9969;g3c5b803b16c_1_54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0" name="Google Shape;9970;g3c5b803b16c_1_5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71" name="Google Shape;9971;g3c5b803b16c_1_5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72" name="Google Shape;9972;g3c5b803b16c_1_54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73" name="Google Shape;9973;g3c5b803b16c_1_5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4" name="Google Shape;9974;g3c5b803b16c_1_54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75" name="Google Shape;9975;g3c5b803b16c_1_5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6" name="Google Shape;9976;g3c5b803b16c_1_5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77" name="Google Shape;9977;g3c5b803b16c_1_54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9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9" name="Google Shape;9979;g3c5b803b16c_1_545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80" name="Google Shape;9980;g3c5b803b16c_1_54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1" name="Google Shape;9981;g3c5b803b16c_1_54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82" name="Google Shape;9982;g3c5b803b16c_1_54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3" name="Google Shape;9983;g3c5b803b16c_1_54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4" name="Google Shape;9984;g3c5b803b16c_1_54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85" name="Google Shape;9985;g3c5b803b16c_1_54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986" name="Google Shape;9986;g3c5b803b16c_1_54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87" name="Google Shape;9987;g3c5b803b16c_1_54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988" name="Google Shape;9988;g3c5b803b16c_1_54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89" name="Google Shape;9989;g3c5b803b16c_1_54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90" name="Google Shape;9990;g3c5b803b16c_1_54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9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2" name="Google Shape;9992;g3c5b803b16c_1_546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93" name="Google Shape;9993;g3c5b803b16c_1_546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4" name="Google Shape;9994;g3c5b803b16c_1_546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995" name="Google Shape;9995;g3c5b803b16c_1_54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996" name="Google Shape;9996;g3c5b803b16c_1_546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997" name="Google Shape;9997;g3c5b803b16c_1_54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98" name="Google Shape;9998;g3c5b803b16c_1_54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99" name="Google Shape;9999;g3c5b803b16c_1_5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0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01" name="Google Shape;10001;g3c5b803b16c_1_54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02" name="Google Shape;10002;g3c5b803b16c_1_54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3" name="Google Shape;10003;g3c5b803b16c_1_5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04" name="Google Shape;10004;g3c5b803b16c_1_54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005" name="Google Shape;10005;g3c5b803b16c_1_5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06" name="Google Shape;10006;g3c5b803b16c_1_547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7" name="Google Shape;10007;g3c5b803b16c_1_547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0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9" name="Google Shape;10009;g3c5b803b16c_1_548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10" name="Google Shape;10010;g3c5b803b16c_1_54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11" name="Google Shape;10011;g3c5b803b16c_1_54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12" name="Google Shape;10012;g3c5b803b16c_1_54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13" name="Google Shape;10013;g3c5b803b16c_1_54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14" name="Google Shape;10014;g3c5b803b16c_1_54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015" name="Google Shape;10015;g3c5b803b16c_1_5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0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7" name="Google Shape;10017;g3c5b803b16c_1_549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18" name="Google Shape;10018;g3c5b803b16c_1_54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9" name="Google Shape;10019;g3c5b803b16c_1_54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0" name="Google Shape;10020;g3c5b803b16c_1_5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21" name="Google Shape;10021;g3c5b803b16c_1_5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22" name="Google Shape;10022;g3c5b803b16c_1_5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23" name="Google Shape;10023;g3c5b803b16c_1_54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24" name="Google Shape;10024;g3c5b803b16c_1_5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25" name="Google Shape;10025;g3c5b803b16c_1_54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26" name="Google Shape;10026;g3c5b803b16c_1_5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27" name="Google Shape;10027;g3c5b803b16c_1_5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028" name="Google Shape;10028;g3c5b803b16c_1_54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0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0" name="Google Shape;10030;g3c5b803b16c_1_55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31" name="Google Shape;10031;g3c5b803b16c_1_5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32" name="Google Shape;10032;g3c5b803b16c_1_55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33" name="Google Shape;10033;g3c5b803b16c_1_55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34" name="Google Shape;10034;g3c5b803b16c_1_55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35" name="Google Shape;10035;g3c5b803b16c_1_55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6" name="Google Shape;10036;g3c5b803b16c_1_55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37" name="Google Shape;10037;g3c5b803b16c_1_55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38" name="Google Shape;10038;g3c5b803b16c_1_55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39" name="Google Shape;10039;g3c5b803b16c_1_5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3c5b803b16c_1_55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2" name="Google Shape;10042;g3c5b803b16c_1_551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43" name="Google Shape;10043;g3c5b803b16c_1_55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44" name="Google Shape;10044;g3c5b803b16c_1_5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45" name="Google Shape;10045;g3c5b803b16c_1_55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46" name="Google Shape;10046;g3c5b803b16c_1_5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47" name="Google Shape;10047;g3c5b803b16c_1_5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48" name="Google Shape;10048;g3c5b803b16c_1_551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9" name="Google Shape;10049;g3c5b803b16c_1_551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50" name="Google Shape;10050;g3c5b803b16c_1_5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51" name="Google Shape;10051;g3c5b803b16c_1_5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" name="Google Shape;1042;p2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" name="Google Shape;1043;p2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2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5" name="Google Shape;1045;p2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46" name="Google Shape;1046;p21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047" name="Google Shape;1047;p2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2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49" name="Google Shape;1049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0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3" name="Google Shape;10053;g3c5b803b16c_1_553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54" name="Google Shape;10054;g3c5b803b16c_1_5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5" name="Google Shape;10055;g3c5b803b16c_1_55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56" name="Google Shape;10056;g3c5b803b16c_1_5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57" name="Google Shape;10057;g3c5b803b16c_1_5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58" name="Google Shape;10058;g3c5b803b16c_1_553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9" name="Google Shape;10059;g3c5b803b16c_1_553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60" name="Google Shape;10060;g3c5b803b16c_1_553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1" name="Google Shape;10061;g3c5b803b16c_1_55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62" name="Google Shape;10062;g3c5b803b16c_1_55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63" name="Google Shape;10063;g3c5b803b16c_1_55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64" name="Google Shape;10064;g3c5b803b16c_1_5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65" name="Google Shape;10065;g3c5b803b16c_1_5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0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7" name="Google Shape;10067;g3c5b803b16c_1_55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68" name="Google Shape;10068;g3c5b803b16c_1_5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69" name="Google Shape;10069;g3c5b803b16c_1_55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70" name="Google Shape;10070;g3c5b803b16c_1_5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1" name="Google Shape;10071;g3c5b803b16c_1_5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72" name="Google Shape;10072;g3c5b803b16c_1_55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3" name="Google Shape;10073;g3c5b803b16c_1_55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74" name="Google Shape;10074;g3c5b803b16c_1_5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75" name="Google Shape;10075;g3c5b803b16c_1_5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0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7" name="Google Shape;10077;g3c5b803b16c_1_55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078" name="Google Shape;10078;g3c5b803b16c_1_55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79" name="Google Shape;10079;g3c5b803b16c_1_55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80" name="Google Shape;10080;g3c5b803b16c_1_555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81" name="Google Shape;10081;g3c5b803b16c_1_555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82" name="Google Shape;10082;g3c5b803b16c_1_55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083" name="Google Shape;10083;g3c5b803b16c_1_5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084" name="Google Shape;10084;g3c5b803b16c_1_55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" name="Google Shape;10086;g3c5b803b16c_1_55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87" name="Google Shape;10087;g3c5b803b16c_1_5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088" name="Google Shape;10088;g3c5b803b16c_1_5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089" name="Google Shape;10089;g3c5b803b16c_1_55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090" name="Google Shape;10090;g3c5b803b16c_1_5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91" name="Google Shape;10091;g3c5b803b16c_1_55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092" name="Google Shape;10092;g3c5b803b16c_1_5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93" name="Google Shape;10093;g3c5b803b16c_1_5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10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5" name="Google Shape;10095;g3c5b803b16c_1_557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6" name="Google Shape;10096;g3c5b803b16c_1_55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7" name="Google Shape;10097;g3c5b803b16c_1_55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8" name="Google Shape;10098;g3c5b803b16c_1_55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099" name="Google Shape;10099;g3c5b803b16c_1_5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00" name="Google Shape;10100;g3c5b803b16c_1_5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01" name="Google Shape;10101;g3c5b803b16c_1_55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02" name="Google Shape;10102;g3c5b803b16c_1_5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03" name="Google Shape;10103;g3c5b803b16c_1_55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04" name="Google Shape;10104;g3c5b803b16c_1_5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05" name="Google Shape;10105;g3c5b803b16c_1_5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06" name="Google Shape;10106;g3c5b803b16c_1_55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0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8" name="Google Shape;10108;g3c5b803b16c_1_558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09" name="Google Shape;10109;g3c5b803b16c_1_55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0" name="Google Shape;10110;g3c5b803b16c_1_55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1" name="Google Shape;10111;g3c5b803b16c_1_55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12" name="Google Shape;10112;g3c5b803b16c_1_5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3" name="Google Shape;10113;g3c5b803b16c_1_55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14" name="Google Shape;10114;g3c5b803b16c_1_558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15" name="Google Shape;10115;g3c5b803b16c_1_5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6" name="Google Shape;10116;g3c5b803b16c_1_55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17" name="Google Shape;10117;g3c5b803b16c_1_5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18" name="Google Shape;10118;g3c5b803b16c_1_5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19" name="Google Shape;10119;g3c5b803b16c_1_55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0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1" name="Google Shape;10121;g3c5b803b16c_1_559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22" name="Google Shape;10122;g3c5b803b16c_1_55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3" name="Google Shape;10123;g3c5b803b16c_1_55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4" name="Google Shape;10124;g3c5b803b16c_1_55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5" name="Google Shape;10125;g3c5b803b16c_1_5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26" name="Google Shape;10126;g3c5b803b16c_1_5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27" name="Google Shape;10127;g3c5b803b16c_1_559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28" name="Google Shape;10128;g3c5b803b16c_1_5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29" name="Google Shape;10129;g3c5b803b16c_1_55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30" name="Google Shape;10130;g3c5b803b16c_1_5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31" name="Google Shape;10131;g3c5b803b16c_1_5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32" name="Google Shape;10132;g3c5b803b16c_1_55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0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4" name="Google Shape;10134;g3c5b803b16c_1_561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35" name="Google Shape;10135;g3c5b803b16c_1_561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36" name="Google Shape;10136;g3c5b803b16c_1_561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137" name="Google Shape;10137;g3c5b803b16c_1_56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138" name="Google Shape;10138;g3c5b803b16c_1_561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139" name="Google Shape;10139;g3c5b803b16c_1_56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0" name="Google Shape;10140;g3c5b803b16c_1_56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41" name="Google Shape;10141;g3c5b803b16c_1_5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0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3" name="Google Shape;10143;g3c5b803b16c_1_56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144" name="Google Shape;10144;g3c5b803b16c_1_56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5" name="Google Shape;10145;g3c5b803b16c_1_56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46" name="Google Shape;10146;g3c5b803b16c_1_56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147" name="Google Shape;10147;g3c5b803b16c_1_5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48" name="Google Shape;10148;g3c5b803b16c_1_562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49" name="Google Shape;10149;g3c5b803b16c_1_562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0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1" name="Google Shape;10151;g3c5b803b16c_1_562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52" name="Google Shape;10152;g3c5b803b16c_1_56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53" name="Google Shape;10153;g3c5b803b16c_1_562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54" name="Google Shape;10154;g3c5b803b16c_1_56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55" name="Google Shape;10155;g3c5b803b16c_1_56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156" name="Google Shape;10156;g3c5b803b16c_1_56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157" name="Google Shape;10157;g3c5b803b16c_1_5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1" name="Google Shape;1051;p2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52" name="Google Shape;1052;p2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2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2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55" name="Google Shape;1055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6" name="Google Shape;1056;p2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" name="Google Shape;1057;p2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0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59" name="Google Shape;10159;g3c5b803b16c_1_56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60" name="Google Shape;10160;g3c5b803b16c_1_5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1" name="Google Shape;10161;g3c5b803b16c_1_56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62" name="Google Shape;10162;g3c5b803b16c_1_56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63" name="Google Shape;10163;g3c5b803b16c_1_56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64" name="Google Shape;10164;g3c5b803b16c_1_56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65" name="Google Shape;10165;g3c5b803b16c_1_56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66" name="Google Shape;10166;g3c5b803b16c_1_56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67" name="Google Shape;10167;g3c5b803b16c_1_56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68" name="Google Shape;10168;g3c5b803b16c_1_5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0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0" name="Google Shape;10170;g3c5b803b16c_1_56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71" name="Google Shape;10171;g3c5b803b16c_1_564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172" name="Google Shape;10172;g3c5b803b16c_1_56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73" name="Google Shape;10173;g3c5b803b16c_1_5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74" name="Google Shape;10174;g3c5b803b16c_1_56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75" name="Google Shape;10175;g3c5b803b16c_1_5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6" name="Google Shape;10176;g3c5b803b16c_1_5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77" name="Google Shape;10177;g3c5b803b16c_1_564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78" name="Google Shape;10178;g3c5b803b16c_1_564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79" name="Google Shape;10179;g3c5b803b16c_1_5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80" name="Google Shape;10180;g3c5b803b16c_1_5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0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82" name="Google Shape;10182;g3c5b803b16c_1_56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83" name="Google Shape;10183;g3c5b803b16c_1_5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84" name="Google Shape;10184;g3c5b803b16c_1_56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85" name="Google Shape;10185;g3c5b803b16c_1_5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6" name="Google Shape;10186;g3c5b803b16c_1_5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87" name="Google Shape;10187;g3c5b803b16c_1_565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88" name="Google Shape;10188;g3c5b803b16c_1_565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89" name="Google Shape;10189;g3c5b803b16c_1_565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0" name="Google Shape;10190;g3c5b803b16c_1_56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191" name="Google Shape;10191;g3c5b803b16c_1_56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92" name="Google Shape;10192;g3c5b803b16c_1_5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93" name="Google Shape;10193;g3c5b803b16c_1_5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94" name="Google Shape;10194;g3c5b803b16c_1_5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0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96" name="Google Shape;10196;g3c5b803b16c_1_56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197" name="Google Shape;10197;g3c5b803b16c_1_56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98" name="Google Shape;10198;g3c5b803b16c_1_56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199" name="Google Shape;10199;g3c5b803b16c_1_5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00" name="Google Shape;10200;g3c5b803b16c_1_5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01" name="Google Shape;10201;g3c5b803b16c_1_56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02" name="Google Shape;10202;g3c5b803b16c_1_56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03" name="Google Shape;10203;g3c5b803b16c_1_5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04" name="Google Shape;10204;g3c5b803b16c_1_5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0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6" name="Google Shape;10206;g3c5b803b16c_1_568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07" name="Google Shape;10207;g3c5b803b16c_1_568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08" name="Google Shape;10208;g3c5b803b16c_1_568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09" name="Google Shape;10209;g3c5b803b16c_1_568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10" name="Google Shape;10210;g3c5b803b16c_1_568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1" name="Google Shape;10211;g3c5b803b16c_1_568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212" name="Google Shape;10212;g3c5b803b16c_1_56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213" name="Google Shape;10213;g3c5b803b16c_1_56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0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5" name="Google Shape;10215;g3c5b803b16c_1_56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16" name="Google Shape;10216;g3c5b803b16c_1_5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17" name="Google Shape;10217;g3c5b803b16c_1_5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218" name="Google Shape;10218;g3c5b803b16c_1_56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19" name="Google Shape;10219;g3c5b803b16c_1_5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20" name="Google Shape;10220;g3c5b803b16c_1_56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21" name="Google Shape;10221;g3c5b803b16c_1_5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22" name="Google Shape;10222;g3c5b803b16c_1_5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ver">
  <p:cSld name="17_Cover">
    <p:spTree>
      <p:nvGrpSpPr>
        <p:cNvPr id="1" name="Shape 10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4" name="Google Shape;10224;g3c5b803b16c_1_570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225" name="Google Shape;10225;g3c5b803b16c_1_57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26" name="Google Shape;10226;g3c5b803b16c_1_57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227" name="Google Shape;10227;g3c5b803b16c_1_57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228" name="Google Shape;10228;g3c5b803b16c_1_57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229" name="Google Shape;10229;g3c5b803b16c_1_57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0" name="Google Shape;10230;g3c5b803b16c_1_57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31" name="Google Shape;10231;g3c5b803b16c_1_5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Divider">
  <p:cSld name="17_Divider">
    <p:bg>
      <p:bgPr>
        <a:solidFill>
          <a:schemeClr val="lt2"/>
        </a:solidFill>
        <a:effectLst/>
      </p:bgPr>
    </p:bg>
    <p:spTree>
      <p:nvGrpSpPr>
        <p:cNvPr id="1" name="Shape 10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33" name="Google Shape;10233;g3c5b803b16c_1_57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234" name="Google Shape;10234;g3c5b803b16c_1_57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5" name="Google Shape;10235;g3c5b803b16c_1_57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36" name="Google Shape;10236;g3c5b803b16c_1_57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237" name="Google Shape;10237;g3c5b803b16c_1_5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238" name="Google Shape;10238;g3c5b803b16c_1_571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9" name="Google Shape;10239;g3c5b803b16c_1_571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0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Google Shape;10241;g3c5b803b16c_1_571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242" name="Google Shape;10242;g3c5b803b16c_1_571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243" name="Google Shape;10243;g3c5b803b16c_1_571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244" name="Google Shape;10244;g3c5b803b16c_1_571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45" name="Google Shape;10245;g3c5b803b16c_1_571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46" name="Google Shape;10246;g3c5b803b16c_1_571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247" name="Google Shape;10247;g3c5b803b16c_1_5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10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9" name="Google Shape;10249;g3c5b803b16c_1_57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50" name="Google Shape;10250;g3c5b803b16c_1_5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51" name="Google Shape;10251;g3c5b803b16c_1_57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52" name="Google Shape;10252;g3c5b803b16c_1_5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3" name="Google Shape;10253;g3c5b803b16c_1_5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54" name="Google Shape;10254;g3c5b803b16c_1_57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55" name="Google Shape;10255;g3c5b803b16c_1_57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56" name="Google Shape;10256;g3c5b803b16c_1_57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57" name="Google Shape;10257;g3c5b803b16c_1_5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8" name="Google Shape;10258;g3c5b803b16c_1_5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2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0" name="Google Shape;1060;p2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" name="Google Shape;1061;p2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2" name="Google Shape;1062;p2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" name="Google Shape;1063;p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4" name="Google Shape;1064;p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" name="Google Shape;1065;p2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66" name="Google Shape;1066;p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" name="Google Shape;1067;p2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8" name="Google Shape;1068;p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70" name="Google Shape;1070;p2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10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0" name="Google Shape;10260;g3c5b803b16c_1_57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1" name="Google Shape;10261;g3c5b803b16c_1_573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262" name="Google Shape;10262;g3c5b803b16c_1_57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63" name="Google Shape;10263;g3c5b803b16c_1_5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64" name="Google Shape;10264;g3c5b803b16c_1_57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65" name="Google Shape;10265;g3c5b803b16c_1_5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66" name="Google Shape;10266;g3c5b803b16c_1_5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67" name="Google Shape;10267;g3c5b803b16c_1_573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68" name="Google Shape;10268;g3c5b803b16c_1_573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69" name="Google Shape;10269;g3c5b803b16c_1_5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70" name="Google Shape;10270;g3c5b803b16c_1_5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1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2" name="Google Shape;10272;g3c5b803b16c_1_57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73" name="Google Shape;10273;g3c5b803b16c_1_5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74" name="Google Shape;10274;g3c5b803b16c_1_57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75" name="Google Shape;10275;g3c5b803b16c_1_5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76" name="Google Shape;10276;g3c5b803b16c_1_5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77" name="Google Shape;10277;g3c5b803b16c_1_574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8" name="Google Shape;10278;g3c5b803b16c_1_574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79" name="Google Shape;10279;g3c5b803b16c_1_574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0" name="Google Shape;10280;g3c5b803b16c_1_57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81" name="Google Shape;10281;g3c5b803b16c_1_57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2" name="Google Shape;10282;g3c5b803b16c_1_57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83" name="Google Shape;10283;g3c5b803b16c_1_5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84" name="Google Shape;10284;g3c5b803b16c_1_5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10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6" name="Google Shape;10286;g3c5b803b16c_1_57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287" name="Google Shape;10287;g3c5b803b16c_1_5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88" name="Google Shape;10288;g3c5b803b16c_1_57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289" name="Google Shape;10289;g3c5b803b16c_1_5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90" name="Google Shape;10290;g3c5b803b16c_1_5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91" name="Google Shape;10291;g3c5b803b16c_1_57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92" name="Google Shape;10292;g3c5b803b16c_1_57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3" name="Google Shape;10293;g3c5b803b16c_1_5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94" name="Google Shape;10294;g3c5b803b16c_1_5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End">
  <p:cSld name="17_End">
    <p:spTree>
      <p:nvGrpSpPr>
        <p:cNvPr id="1" name="Shape 10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96" name="Google Shape;10296;g3c5b803b16c_1_57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297" name="Google Shape;10297;g3c5b803b16c_1_57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298" name="Google Shape;10298;g3c5b803b16c_1_57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299" name="Google Shape;10299;g3c5b803b16c_1_577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00" name="Google Shape;10300;g3c5b803b16c_1_577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01" name="Google Shape;10301;g3c5b803b16c_1_57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02" name="Google Shape;10302;g3c5b803b16c_1_57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303" name="Google Shape;10303;g3c5b803b16c_1_57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10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5" name="Google Shape;10305;g3c5b803b16c_1_57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06" name="Google Shape;10306;g3c5b803b16c_1_5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7" name="Google Shape;10307;g3c5b803b16c_1_5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308" name="Google Shape;10308;g3c5b803b16c_1_57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309" name="Google Shape;10309;g3c5b803b16c_1_5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10" name="Google Shape;10310;g3c5b803b16c_1_57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311" name="Google Shape;10311;g3c5b803b16c_1_5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2" name="Google Shape;10312;g3c5b803b16c_1_5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10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4" name="Google Shape;10314;g3c5b803b16c_1_579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5" name="Google Shape;10315;g3c5b803b16c_1_579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316" name="Google Shape;10316;g3c5b803b16c_1_57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17" name="Google Shape;10317;g3c5b803b16c_1_5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18" name="Google Shape;10318;g3c5b803b16c_1_5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0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0" name="Google Shape;10320;g3c5b803b16c_1_579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21" name="Google Shape;10321;g3c5b803b16c_1_579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2" name="Google Shape;10322;g3c5b803b16c_1_57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23" name="Google Shape;10323;g3c5b803b16c_1_5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24" name="Google Shape;10324;g3c5b803b16c_1_5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25" name="Google Shape;10325;g3c5b803b16c_1_5797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26" name="Google Shape;10326;g3c5b803b16c_1_579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27" name="Google Shape;10327;g3c5b803b16c_1_579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28" name="Google Shape;10328;g3c5b803b16c_1_57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0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0" name="Google Shape;10330;g3c5b803b16c_1_580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31" name="Google Shape;10331;g3c5b803b16c_1_580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2" name="Google Shape;10332;g3c5b803b16c_1_58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33" name="Google Shape;10333;g3c5b803b16c_1_5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4" name="Google Shape;10334;g3c5b803b16c_1_58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35" name="Google Shape;10335;g3c5b803b16c_1_5807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36" name="Google Shape;10336;g3c5b803b16c_1_580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37" name="Google Shape;10337;g3c5b803b16c_1_58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38" name="Google Shape;10338;g3c5b803b16c_1_58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0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0" name="Google Shape;10340;g3c5b803b16c_1_581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41" name="Google Shape;10341;g3c5b803b16c_1_581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2" name="Google Shape;10342;g3c5b803b16c_1_581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3" name="Google Shape;10343;g3c5b803b16c_1_581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44" name="Google Shape;10344;g3c5b803b16c_1_58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0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6" name="Google Shape;10346;g3c5b803b16c_1_582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347" name="Google Shape;10347;g3c5b803b16c_1_5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348" name="Google Shape;10348;g3c5b803b16c_1_582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49" name="Google Shape;10349;g3c5b803b16c_1_582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0" name="Google Shape;10350;g3c5b803b16c_1_582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1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" name="Google Shape;1072;p2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3" name="Google Shape;1073;p2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2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" name="Google Shape;1075;p2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6" name="Google Shape;1076;p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" name="Google Shape;1077;p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2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79" name="Google Shape;1079;p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" name="Google Shape;1080;p2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1" name="Google Shape;1081;p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83" name="Google Shape;1083;p2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0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2" name="Google Shape;10352;g3c5b803b16c_1_582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53" name="Google Shape;10353;g3c5b803b16c_1_582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54" name="Google Shape;10354;g3c5b803b16c_1_582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5" name="Google Shape;10355;g3c5b803b16c_1_582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56" name="Google Shape;10356;g3c5b803b16c_1_582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57" name="Google Shape;10357;g3c5b803b16c_1_58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0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9" name="Google Shape;10359;g3c5b803b16c_1_583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60" name="Google Shape;10360;g3c5b803b16c_1_583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1" name="Google Shape;10361;g3c5b803b16c_1_58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62" name="Google Shape;10362;g3c5b803b16c_1_5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3" name="Google Shape;10363;g3c5b803b16c_1_5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64" name="Google Shape;10364;g3c5b803b16c_1_583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5" name="Google Shape;10365;g3c5b803b16c_1_583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66" name="Google Shape;10366;g3c5b803b16c_1_583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67" name="Google Shape;10367;g3c5b803b16c_1_5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0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9" name="Google Shape;10369;g3c5b803b16c_1_584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0" name="Google Shape;10370;g3c5b803b16c_1_584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1" name="Google Shape;10371;g3c5b803b16c_1_584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2" name="Google Shape;10372;g3c5b803b16c_1_584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73" name="Google Shape;10373;g3c5b803b16c_1_58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0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5" name="Google Shape;10375;g3c5b803b16c_1_585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6" name="Google Shape;10376;g3c5b803b16c_1_585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77" name="Google Shape;10377;g3c5b803b16c_1_585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8" name="Google Shape;10378;g3c5b803b16c_1_585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79" name="Google Shape;10379;g3c5b803b16c_1_585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380" name="Google Shape;10380;g3c5b803b16c_1_58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0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2" name="Google Shape;10382;g3c5b803b16c_1_585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83" name="Google Shape;10383;g3c5b803b16c_1_585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4" name="Google Shape;10384;g3c5b803b16c_1_585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85" name="Google Shape;10385;g3c5b803b16c_1_5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6" name="Google Shape;10386;g3c5b803b16c_1_58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87" name="Google Shape;10387;g3c5b803b16c_1_585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88" name="Google Shape;10388;g3c5b803b16c_1_585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89" name="Google Shape;10389;g3c5b803b16c_1_585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390" name="Google Shape;10390;g3c5b803b16c_1_5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0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2" name="Google Shape;10392;g3c5b803b16c_1_586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393" name="Google Shape;10393;g3c5b803b16c_1_586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4" name="Google Shape;10394;g3c5b803b16c_1_58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395" name="Google Shape;10395;g3c5b803b16c_1_5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6" name="Google Shape;10396;g3c5b803b16c_1_58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397" name="Google Shape;10397;g3c5b803b16c_1_586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98" name="Google Shape;10398;g3c5b803b16c_1_586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99" name="Google Shape;10399;g3c5b803b16c_1_586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00" name="Google Shape;10400;g3c5b803b16c_1_5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2" name="Google Shape;10402;g3c5b803b16c_1_587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3" name="Google Shape;10403;g3c5b803b16c_1_587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4" name="Google Shape;10404;g3c5b803b16c_1_58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405" name="Google Shape;10405;g3c5b803b16c_1_58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6" name="Google Shape;10406;g3c5b803b16c_1_58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407" name="Google Shape;10407;g3c5b803b16c_1_5879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8" name="Google Shape;10408;g3c5b803b16c_1_587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09" name="Google Shape;10409;g3c5b803b16c_1_587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10" name="Google Shape;10410;g3c5b803b16c_1_5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0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2" name="Google Shape;10412;g3c5b803b16c_1_588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13" name="Google Shape;10413;g3c5b803b16c_1_588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4" name="Google Shape;10414;g3c5b803b16c_1_588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5" name="Google Shape;10415;g3c5b803b16c_1_588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16" name="Google Shape;10416;g3c5b803b16c_1_5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0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8" name="Google Shape;10418;g3c5b803b16c_1_589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419" name="Google Shape;10419;g3c5b803b16c_1_58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420" name="Google Shape;10420;g3c5b803b16c_1_589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1" name="Google Shape;10421;g3c5b803b16c_1_589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2" name="Google Shape;10422;g3c5b803b16c_1_589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0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24" name="Google Shape;10424;g3c5b803b16c_1_590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5" name="Google Shape;10425;g3c5b803b16c_1_590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26" name="Google Shape;10426;g3c5b803b16c_1_590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7" name="Google Shape;10427;g3c5b803b16c_1_590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8" name="Google Shape;10428;g3c5b803b16c_1_590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29" name="Google Shape;10429;g3c5b803b16c_1_5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1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" name="Google Shape;1085;p22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" name="Google Shape;1086;p22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" name="Google Shape;1087;p22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8" name="Google Shape;1088;p2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89" name="Google Shape;1089;p2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0" name="Google Shape;1090;p2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2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2" name="Google Shape;1092;p2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0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1" name="Google Shape;10431;g3c5b803b16c_1_590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32" name="Google Shape;10432;g3c5b803b16c_1_59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3" name="Google Shape;10433;g3c5b803b16c_1_59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434" name="Google Shape;10434;g3c5b803b16c_1_5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35" name="Google Shape;10435;g3c5b803b16c_1_5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436" name="Google Shape;10436;g3c5b803b16c_1_5908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37" name="Google Shape;10437;g3c5b803b16c_1_590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38" name="Google Shape;10438;g3c5b803b16c_1_59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39" name="Google Shape;10439;g3c5b803b16c_1_5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0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1" name="Google Shape;10441;g3c5b803b16c_1_591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2" name="Google Shape;10442;g3c5b803b16c_1_59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43" name="Google Shape;10443;g3c5b803b16c_1_59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44" name="Google Shape;10444;g3c5b803b16c_1_591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45" name="Google Shape;10445;g3c5b803b16c_1_5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0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7" name="Google Shape;10447;g3c5b803b16c_1_59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448" name="Google Shape;10448;g3c5b803b16c_1_59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449" name="Google Shape;10449;g3c5b803b16c_1_59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50" name="Google Shape;10450;g3c5b803b16c_1_592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51" name="Google Shape;10451;g3c5b803b16c_1_592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0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3" name="Google Shape;10453;g3c5b803b16c_1_593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54" name="Google Shape;10454;g3c5b803b16c_1_593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55" name="Google Shape;10455;g3c5b803b16c_1_593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6" name="Google Shape;10456;g3c5b803b16c_1_593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57" name="Google Shape;10457;g3c5b803b16c_1_593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58" name="Google Shape;10458;g3c5b803b16c_1_59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0" name="Google Shape;10460;g3c5b803b16c_1_593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61" name="Google Shape;10461;g3c5b803b16c_1_593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2" name="Google Shape;10462;g3c5b803b16c_1_593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463" name="Google Shape;10463;g3c5b803b16c_1_59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64" name="Google Shape;10464;g3c5b803b16c_1_59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465" name="Google Shape;10465;g3c5b803b16c_1_5937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66" name="Google Shape;10466;g3c5b803b16c_1_593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67" name="Google Shape;10467;g3c5b803b16c_1_593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68" name="Google Shape;10468;g3c5b803b16c_1_5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0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0" name="Google Shape;10470;g3c5b803b16c_1_5947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71" name="Google Shape;10471;g3c5b803b16c_1_594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2" name="Google Shape;10472;g3c5b803b16c_1_594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3" name="Google Shape;10473;g3c5b803b16c_1_5947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74" name="Google Shape;10474;g3c5b803b16c_1_59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0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6" name="Google Shape;10476;g3c5b803b16c_1_595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477" name="Google Shape;10477;g3c5b803b16c_1_5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478" name="Google Shape;10478;g3c5b803b16c_1_595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9" name="Google Shape;10479;g3c5b803b16c_1_595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0" name="Google Shape;10480;g3c5b803b16c_1_595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0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2" name="Google Shape;10482;g3c5b803b16c_1_595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83" name="Google Shape;10483;g3c5b803b16c_1_595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84" name="Google Shape;10484;g3c5b803b16c_1_595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5" name="Google Shape;10485;g3c5b803b16c_1_5959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86" name="Google Shape;10486;g3c5b803b16c_1_5959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87" name="Google Shape;10487;g3c5b803b16c_1_5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10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9" name="Google Shape;10489;g3c5b803b16c_1_596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90" name="Google Shape;10490;g3c5b803b16c_1_596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1" name="Google Shape;10491;g3c5b803b16c_1_59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492" name="Google Shape;10492;g3c5b803b16c_1_59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93" name="Google Shape;10493;g3c5b803b16c_1_59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0494" name="Google Shape;10494;g3c5b803b16c_1_596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95" name="Google Shape;10495;g3c5b803b16c_1_596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96" name="Google Shape;10496;g3c5b803b16c_1_596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497" name="Google Shape;10497;g3c5b803b16c_1_5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0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9" name="Google Shape;10499;g3c5b803b16c_1_597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0" name="Google Shape;10500;g3c5b803b16c_1_597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1" name="Google Shape;10501;g3c5b803b16c_1_597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2" name="Google Shape;10502;g3c5b803b16c_1_597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03" name="Google Shape;10503;g3c5b803b16c_1_5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4" name="Google Shape;1094;p22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5" name="Google Shape;1095;p2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2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2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98" name="Google Shape;1098;p2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9" name="Google Shape;1099;p22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0" name="Google Shape;1100;p22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0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5" name="Google Shape;10505;g3c5b803b16c_1_598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506" name="Google Shape;10506;g3c5b803b16c_1_5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507" name="Google Shape;10507;g3c5b803b16c_1_598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08" name="Google Shape;10508;g3c5b803b16c_1_598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9" name="Google Shape;10509;g3c5b803b16c_1_598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0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1" name="Google Shape;10511;g3c5b803b16c_1_598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2" name="Google Shape;10512;g3c5b803b16c_1_598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13" name="Google Shape;10513;g3c5b803b16c_1_598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4" name="Google Shape;10514;g3c5b803b16c_1_598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15" name="Google Shape;10515;g3c5b803b16c_1_598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16" name="Google Shape;10516;g3c5b803b16c_1_5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0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" name="Google Shape;10518;g3c5b803b16c_1_599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19" name="Google Shape;10519;g3c5b803b16c_1_599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0" name="Google Shape;10520;g3c5b803b16c_1_599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1" name="Google Shape;10521;g3c5b803b16c_1_599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0522" name="Google Shape;10522;g3c5b803b16c_1_5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0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" name="Google Shape;10524;g3c5b803b16c_1_600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5" name="Google Shape;10525;g3c5b803b16c_1_600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26" name="Google Shape;10526;g3c5b803b16c_1_600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7" name="Google Shape;10527;g3c5b803b16c_1_600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8" name="Google Shape;10528;g3c5b803b16c_1_600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529" name="Google Shape;10529;g3c5b803b16c_1_60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0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1" name="Google Shape;10531;g3c5b803b16c_1_600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532" name="Google Shape;10532;g3c5b803b16c_1_60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0533" name="Google Shape;10533;g3c5b803b16c_1_600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4" name="Google Shape;10534;g3c5b803b16c_1_600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5" name="Google Shape;10535;g3c5b803b16c_1_600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0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" name="Google Shape;10537;g3c5b803b16c_1_601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38" name="Google Shape;10538;g3c5b803b16c_1_601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39" name="Google Shape;10539;g3c5b803b16c_1_601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540" name="Google Shape;10540;g3c5b803b16c_1_60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41" name="Google Shape;10541;g3c5b803b16c_1_601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542" name="Google Shape;10542;g3c5b803b16c_1_60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3" name="Google Shape;10543;g3c5b803b16c_1_60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44" name="Google Shape;10544;g3c5b803b16c_1_60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0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6" name="Google Shape;10546;g3c5b803b16c_1_602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547" name="Google Shape;10547;g3c5b803b16c_1_60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8" name="Google Shape;10548;g3c5b803b16c_1_6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49" name="Google Shape;10549;g3c5b803b16c_1_60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50" name="Google Shape;10550;g3c5b803b16c_1_6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551" name="Google Shape;10551;g3c5b803b16c_1_602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52" name="Google Shape;10552;g3c5b803b16c_1_602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0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4" name="Google Shape;10554;g3c5b803b16c_1_603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555" name="Google Shape;10555;g3c5b803b16c_1_603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556" name="Google Shape;10556;g3c5b803b16c_1_603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557" name="Google Shape;10557;g3c5b803b16c_1_60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58" name="Google Shape;10558;g3c5b803b16c_1_60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559" name="Google Shape;10559;g3c5b803b16c_1_60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560" name="Google Shape;10560;g3c5b803b16c_1_60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0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2" name="Google Shape;10562;g3c5b803b16c_1_603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3" name="Google Shape;10563;g3c5b803b16c_1_60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64" name="Google Shape;10564;g3c5b803b16c_1_60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65" name="Google Shape;10565;g3c5b803b16c_1_60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66" name="Google Shape;10566;g3c5b803b16c_1_60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7" name="Google Shape;10567;g3c5b803b16c_1_60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68" name="Google Shape;10568;g3c5b803b16c_1_603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69" name="Google Shape;10569;g3c5b803b16c_1_60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0" name="Google Shape;10570;g3c5b803b16c_1_60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71" name="Google Shape;10571;g3c5b803b16c_1_60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2" name="Google Shape;10572;g3c5b803b16c_1_60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573" name="Google Shape;10573;g3c5b803b16c_1_60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0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75" name="Google Shape;10575;g3c5b803b16c_1_60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76" name="Google Shape;10576;g3c5b803b16c_1_6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77" name="Google Shape;10577;g3c5b803b16c_1_60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78" name="Google Shape;10578;g3c5b803b16c_1_60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79" name="Google Shape;10579;g3c5b803b16c_1_60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80" name="Google Shape;10580;g3c5b803b16c_1_60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1" name="Google Shape;10581;g3c5b803b16c_1_60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2" name="Google Shape;10582;g3c5b803b16c_1_60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83" name="Google Shape;10583;g3c5b803b16c_1_60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84" name="Google Shape;10584;g3c5b803b16c_1_60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Photo Slide">
  <p:cSld name="44_Photo Slide"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p2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3" name="Google Shape;1103;p22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4" name="Google Shape;1104;p2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5" name="Google Shape;1105;p2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2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7" name="Google Shape;1107;p2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8" name="Google Shape;1108;p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0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6" name="Google Shape;10586;g3c5b803b16c_1_60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87" name="Google Shape;10587;g3c5b803b16c_1_606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588" name="Google Shape;10588;g3c5b803b16c_1_60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89" name="Google Shape;10589;g3c5b803b16c_1_60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590" name="Google Shape;10590;g3c5b803b16c_1_60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591" name="Google Shape;10591;g3c5b803b16c_1_60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92" name="Google Shape;10592;g3c5b803b16c_1_60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593" name="Google Shape;10593;g3c5b803b16c_1_606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94" name="Google Shape;10594;g3c5b803b16c_1_606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5" name="Google Shape;10595;g3c5b803b16c_1_60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96" name="Google Shape;10596;g3c5b803b16c_1_6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0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98" name="Google Shape;10598;g3c5b803b16c_1_60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599" name="Google Shape;10599;g3c5b803b16c_1_6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0" name="Google Shape;10600;g3c5b803b16c_1_60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01" name="Google Shape;10601;g3c5b803b16c_1_6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02" name="Google Shape;10602;g3c5b803b16c_1_6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03" name="Google Shape;10603;g3c5b803b16c_1_607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04" name="Google Shape;10604;g3c5b803b16c_1_607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05" name="Google Shape;10605;g3c5b803b16c_1_607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6" name="Google Shape;10606;g3c5b803b16c_1_60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607" name="Google Shape;10607;g3c5b803b16c_1_60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08" name="Google Shape;10608;g3c5b803b16c_1_60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09" name="Google Shape;10609;g3c5b803b16c_1_6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10" name="Google Shape;10610;g3c5b803b16c_1_6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0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12" name="Google Shape;10612;g3c5b803b16c_1_60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613" name="Google Shape;10613;g3c5b803b16c_1_6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14" name="Google Shape;10614;g3c5b803b16c_1_60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15" name="Google Shape;10615;g3c5b803b16c_1_60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16" name="Google Shape;10616;g3c5b803b16c_1_60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17" name="Google Shape;10617;g3c5b803b16c_1_60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8" name="Google Shape;10618;g3c5b803b16c_1_60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19" name="Google Shape;10619;g3c5b803b16c_1_60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20" name="Google Shape;10620;g3c5b803b16c_1_60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0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22" name="Google Shape;10622;g3c5b803b16c_1_609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23" name="Google Shape;10623;g3c5b803b16c_1_609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24" name="Google Shape;10624;g3c5b803b16c_1_609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625" name="Google Shape;10625;g3c5b803b16c_1_609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26" name="Google Shape;10626;g3c5b803b16c_1_609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27" name="Google Shape;10627;g3c5b803b16c_1_609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628" name="Google Shape;10628;g3c5b803b16c_1_6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629" name="Google Shape;10629;g3c5b803b16c_1_609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0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1" name="Google Shape;10631;g3c5b803b16c_1_61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32" name="Google Shape;10632;g3c5b803b16c_1_6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33" name="Google Shape;10633;g3c5b803b16c_1_6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34" name="Google Shape;10634;g3c5b803b16c_1_610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0635" name="Google Shape;10635;g3c5b803b16c_1_6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6" name="Google Shape;10636;g3c5b803b16c_1_61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37" name="Google Shape;10637;g3c5b803b16c_1_6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38" name="Google Shape;10638;g3c5b803b16c_1_6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0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0" name="Google Shape;10640;g3c5b803b16c_1_6117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641" name="Google Shape;10641;g3c5b803b16c_1_6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642" name="Google Shape;10642;g3c5b803b16c_1_6117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0643" name="Google Shape;10643;g3c5b803b16c_1_6117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44" name="Google Shape;10644;g3c5b803b16c_1_6117"/>
            <p:cNvPicPr preferRelativeResize="0"/>
            <p:nvPr/>
          </p:nvPicPr>
          <p:blipFill rotWithShape="1">
            <a:blip r:embed="rId3">
              <a:alphaModFix/>
            </a:blip>
            <a:srcRect l="7217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0645" name="Google Shape;10645;g3c5b803b16c_1_6117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6" name="Google Shape;10646;g3c5b803b16c_1_6117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7" name="Google Shape;10647;g3c5b803b16c_1_6117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8" name="Google Shape;10648;g3c5b803b16c_1_6117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Google Shape;10650;g3c5b803b16c_1_6127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1" name="Google Shape;10651;g3c5b803b16c_1_612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2" name="Google Shape;10652;g3c5b803b16c_1_612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3" name="Google Shape;10653;g3c5b803b16c_1_612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54" name="Google Shape;10654;g3c5b803b16c_1_61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0655" name="Google Shape;10655;g3c5b803b16c_1_612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ver">
  <p:cSld name="6_Cover"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g3c5b803b16c_1_613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58" name="Google Shape;10658;g3c5b803b16c_1_613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9" name="Google Shape;10659;g3c5b803b16c_1_613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660" name="Google Shape;10660;g3c5b803b16c_1_61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661" name="Google Shape;10661;g3c5b803b16c_1_613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662" name="Google Shape;10662;g3c5b803b16c_1_61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63" name="Google Shape;10663;g3c5b803b16c_1_61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64" name="Google Shape;10664;g3c5b803b16c_1_6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10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6" name="Google Shape;10666;g3c5b803b16c_1_61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667" name="Google Shape;10667;g3c5b803b16c_1_61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8" name="Google Shape;10668;g3c5b803b16c_1_61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69" name="Google Shape;10669;g3c5b803b16c_1_61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70" name="Google Shape;10670;g3c5b803b16c_1_6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71" name="Google Shape;10671;g3c5b803b16c_1_6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72" name="Google Shape;10672;g3c5b803b16c_1_61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73" name="Google Shape;10673;g3c5b803b16c_1_6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74" name="Google Shape;10674;g3c5b803b16c_1_61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75" name="Google Shape;10675;g3c5b803b16c_1_6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76" name="Google Shape;10676;g3c5b803b16c_1_6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77" name="Google Shape;10677;g3c5b803b16c_1_61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Divider">
  <p:cSld name="5_Divider">
    <p:bg>
      <p:bgPr>
        <a:solidFill>
          <a:schemeClr val="lt2"/>
        </a:solidFill>
        <a:effectLst/>
      </p:bgPr>
    </p:bg>
    <p:spTree>
      <p:nvGrpSpPr>
        <p:cNvPr id="1" name="Shape 10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79" name="Google Shape;10679;g3c5b803b16c_1_61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80" name="Google Shape;10680;g3c5b803b16c_1_61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1" name="Google Shape;10681;g3c5b803b16c_1_61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82" name="Google Shape;10682;g3c5b803b16c_1_61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683" name="Google Shape;10683;g3c5b803b16c_1_6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84" name="Google Shape;10684;g3c5b803b16c_1_61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5" name="Google Shape;10685;g3c5b803b16c_1_61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" name="Google Shape;1110;p2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1" name="Google Shape;1111;p2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" name="Google Shape;1112;p2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3" name="Google Shape;1113;p2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2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5" name="Google Shape;1115;p2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" name="Google Shape;1116;p2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7" name="Google Shape;1117;p2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8" name="Google Shape;1118;p2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" name="Google Shape;1119;p2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Content">
  <p:cSld name="4_Title and Content">
    <p:spTree>
      <p:nvGrpSpPr>
        <p:cNvPr id="1" name="Shape 10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7" name="Google Shape;10687;g3c5b803b16c_1_61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688" name="Google Shape;10688;g3c5b803b16c_1_6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89" name="Google Shape;10689;g3c5b803b16c_1_6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690" name="Google Shape;10690;g3c5b803b16c_1_6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91" name="Google Shape;10691;g3c5b803b16c_1_6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92" name="Google Shape;10692;g3c5b803b16c_1_6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3" name="Google Shape;10693;g3c5b803b16c_1_61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94" name="Google Shape;10694;g3c5b803b16c_1_6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95" name="Google Shape;10695;g3c5b803b16c_1_6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96" name="Google Shape;10696;g3c5b803b16c_1_6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10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8" name="Google Shape;10698;g3c5b803b16c_1_6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9" name="Google Shape;10699;g3c5b803b16c_1_61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700" name="Google Shape;10700;g3c5b803b16c_1_617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01" name="Google Shape;10701;g3c5b803b16c_1_6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02" name="Google Shape;10702;g3c5b803b16c_1_61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03" name="Google Shape;10703;g3c5b803b16c_1_6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04" name="Google Shape;10704;g3c5b803b16c_1_6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05" name="Google Shape;10705;g3c5b803b16c_1_617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06" name="Google Shape;10706;g3c5b803b16c_1_617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07" name="Google Shape;10707;g3c5b803b16c_1_6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08" name="Google Shape;10708;g3c5b803b16c_1_6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mparison">
  <p:cSld name="4_Comparison">
    <p:spTree>
      <p:nvGrpSpPr>
        <p:cNvPr id="1" name="Shape 10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10" name="Google Shape;10710;g3c5b803b16c_1_61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11" name="Google Shape;10711;g3c5b803b16c_1_6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12" name="Google Shape;10712;g3c5b803b16c_1_6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13" name="Google Shape;10713;g3c5b803b16c_1_6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14" name="Google Shape;10714;g3c5b803b16c_1_6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15" name="Google Shape;10715;g3c5b803b16c_1_61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6" name="Google Shape;10716;g3c5b803b16c_1_618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17" name="Google Shape;10717;g3c5b803b16c_1_618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18" name="Google Shape;10718;g3c5b803b16c_1_6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719" name="Google Shape;10719;g3c5b803b16c_1_6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20" name="Google Shape;10720;g3c5b803b16c_1_61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21" name="Google Shape;10721;g3c5b803b16c_1_6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22" name="Google Shape;10722;g3c5b803b16c_1_6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4" name="Google Shape;10724;g3c5b803b16c_1_620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5" name="Google Shape;10725;g3c5b803b16c_1_62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6" name="Google Shape;10726;g3c5b803b16c_1_62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727" name="Google Shape;10727;g3c5b803b16c_1_62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728" name="Google Shape;10728;g3c5b803b16c_1_62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729" name="Google Shape;10729;g3c5b803b16c_1_6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0" name="Google Shape;10730;g3c5b803b16c_1_62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31" name="Google Shape;10731;g3c5b803b16c_1_6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0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33" name="Google Shape;10733;g3c5b803b16c_1_62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734" name="Google Shape;10734;g3c5b803b16c_1_62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5" name="Google Shape;10735;g3c5b803b16c_1_62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36" name="Google Shape;10736;g3c5b803b16c_1_62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37" name="Google Shape;10737;g3c5b803b16c_1_6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38" name="Google Shape;10738;g3c5b803b16c_1_62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9" name="Google Shape;10739;g3c5b803b16c_1_62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0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1" name="Google Shape;10741;g3c5b803b16c_1_621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42" name="Google Shape;10742;g3c5b803b16c_1_621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43" name="Google Shape;10743;g3c5b803b16c_1_621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44" name="Google Shape;10744;g3c5b803b16c_1_621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45" name="Google Shape;10745;g3c5b803b16c_1_621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46" name="Google Shape;10746;g3c5b803b16c_1_621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747" name="Google Shape;10747;g3c5b803b16c_1_6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0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9" name="Google Shape;10749;g3c5b803b16c_1_622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50" name="Google Shape;10750;g3c5b803b16c_1_6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1" name="Google Shape;10751;g3c5b803b16c_1_6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2" name="Google Shape;10752;g3c5b803b16c_1_6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53" name="Google Shape;10753;g3c5b803b16c_1_6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54" name="Google Shape;10754;g3c5b803b16c_1_6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55" name="Google Shape;10755;g3c5b803b16c_1_6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56" name="Google Shape;10756;g3c5b803b16c_1_6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57" name="Google Shape;10757;g3c5b803b16c_1_6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58" name="Google Shape;10758;g3c5b803b16c_1_6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59" name="Google Shape;10759;g3c5b803b16c_1_6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60" name="Google Shape;10760;g3c5b803b16c_1_6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0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62" name="Google Shape;10762;g3c5b803b16c_1_62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63" name="Google Shape;10763;g3c5b803b16c_1_6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64" name="Google Shape;10764;g3c5b803b16c_1_62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65" name="Google Shape;10765;g3c5b803b16c_1_6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66" name="Google Shape;10766;g3c5b803b16c_1_6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767" name="Google Shape;10767;g3c5b803b16c_1_62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8" name="Google Shape;10768;g3c5b803b16c_1_62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69" name="Google Shape;10769;g3c5b803b16c_1_6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70" name="Google Shape;10770;g3c5b803b16c_1_6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1" name="Google Shape;10771;g3c5b803b16c_1_6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0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3" name="Google Shape;10773;g3c5b803b16c_1_625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4" name="Google Shape;10774;g3c5b803b16c_1_62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75" name="Google Shape;10775;g3c5b803b16c_1_62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76" name="Google Shape;10776;g3c5b803b16c_1_62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77" name="Google Shape;10777;g3c5b803b16c_1_62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78" name="Google Shape;10778;g3c5b803b16c_1_62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79" name="Google Shape;10779;g3c5b803b16c_1_62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780" name="Google Shape;10780;g3c5b803b16c_1_6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781" name="Google Shape;10781;g3c5b803b16c_1_62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782" name="Google Shape;10782;g3c5b803b16c_1_62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83" name="Google Shape;10783;g3c5b803b16c_1_62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784" name="Google Shape;10784;g3c5b803b16c_1_62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10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6" name="Google Shape;10786;g3c5b803b16c_1_626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787" name="Google Shape;10787;g3c5b803b16c_1_62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788" name="Google Shape;10788;g3c5b803b16c_1_62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789" name="Google Shape;10789;g3c5b803b16c_1_62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0" name="Google Shape;10790;g3c5b803b16c_1_62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91" name="Google Shape;10791;g3c5b803b16c_1_62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792" name="Google Shape;10792;g3c5b803b16c_1_62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" name="Google Shape;106;p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" name="Google Shape;108;p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" name="Google Shape;109;p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0" name="Google Shape;110;p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2" name="Google Shape;112;p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2">
    <p:spTree>
      <p:nvGrpSpPr>
        <p:cNvPr id="1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2" name="Google Shape;1122;p23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3" name="Google Shape;1123;p2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24" name="Google Shape;1124;p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5" name="Google Shape;1125;p2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6" name="Google Shape;1126;p2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2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28" name="Google Shape;1128;p23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9" name="Google Shape;1129;p23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0" name="Google Shape;1130;p2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" name="Google Shape;1131;p2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10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4" name="Google Shape;10794;g3c5b803b16c_1_62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795" name="Google Shape;10795;g3c5b803b16c_1_62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96" name="Google Shape;10796;g3c5b803b16c_1_62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97" name="Google Shape;10797;g3c5b803b16c_1_627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98" name="Google Shape;10798;g3c5b803b16c_1_627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9" name="Google Shape;10799;g3c5b803b16c_1_62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800" name="Google Shape;10800;g3c5b803b16c_1_6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801" name="Google Shape;10801;g3c5b803b16c_1_62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0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3" name="Google Shape;10803;g3c5b803b16c_1_62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04" name="Google Shape;10804;g3c5b803b16c_1_6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05" name="Google Shape;10805;g3c5b803b16c_1_6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6" name="Google Shape;10806;g3c5b803b16c_1_62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07" name="Google Shape;10807;g3c5b803b16c_1_6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08" name="Google Shape;10808;g3c5b803b16c_1_62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09" name="Google Shape;10809;g3c5b803b16c_1_6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10" name="Google Shape;10810;g3c5b803b16c_1_6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10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12" name="Google Shape;10812;g3c5b803b16c_1_62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13" name="Google Shape;10813;g3c5b803b16c_1_6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14" name="Google Shape;10814;g3c5b803b16c_1_6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15" name="Google Shape;10815;g3c5b803b16c_1_6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16" name="Google Shape;10816;g3c5b803b16c_1_6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17" name="Google Shape;10817;g3c5b803b16c_1_62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18" name="Google Shape;10818;g3c5b803b16c_1_62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19" name="Google Shape;10819;g3c5b803b16c_1_6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20" name="Google Shape;10820;g3c5b803b16c_1_6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 B">
  <p:cSld name="1_Cover B">
    <p:spTree>
      <p:nvGrpSpPr>
        <p:cNvPr id="1" name="Shape 10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2" name="Google Shape;10822;g3c5b803b16c_1_6299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23" name="Google Shape;10823;g3c5b803b16c_1_6299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0824" name="Google Shape;10824;g3c5b803b16c_1_6299"/>
          <p:cNvGrpSpPr/>
          <p:nvPr/>
        </p:nvGrpSpPr>
        <p:grpSpPr>
          <a:xfrm flipH="1">
            <a:off x="223" y="1"/>
            <a:ext cx="6418638" cy="1509802"/>
            <a:chOff x="7522541" y="1"/>
            <a:chExt cx="4669459" cy="1098357"/>
          </a:xfrm>
        </p:grpSpPr>
        <p:sp>
          <p:nvSpPr>
            <p:cNvPr id="10825" name="Google Shape;10825;g3c5b803b16c_1_629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26" name="Google Shape;10826;g3c5b803b16c_1_629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827" name="Google Shape;10827;g3c5b803b16c_1_62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0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9" name="Google Shape;10829;g3c5b803b16c_1_63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830" name="Google Shape;10830;g3c5b803b16c_1_63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1" name="Google Shape;10831;g3c5b803b16c_1_63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32" name="Google Shape;10832;g3c5b803b16c_1_63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833" name="Google Shape;10833;g3c5b803b16c_1_63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834" name="Google Shape;10834;g3c5b803b16c_1_63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5" name="Google Shape;10835;g3c5b803b16c_1_63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0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7" name="Google Shape;10837;g3c5b803b16c_1_63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838" name="Google Shape;10838;g3c5b803b16c_1_63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839" name="Google Shape;10839;g3c5b803b16c_1_63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840" name="Google Shape;10840;g3c5b803b16c_1_63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41" name="Google Shape;10841;g3c5b803b16c_1_63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842" name="Google Shape;10842;g3c5b803b16c_1_63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843" name="Google Shape;10843;g3c5b803b16c_1_6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0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5" name="Google Shape;10845;g3c5b803b16c_1_63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46" name="Google Shape;10846;g3c5b803b16c_1_63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7" name="Google Shape;10847;g3c5b803b16c_1_63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48" name="Google Shape;10848;g3c5b803b16c_1_63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49" name="Google Shape;10849;g3c5b803b16c_1_6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50" name="Google Shape;10850;g3c5b803b16c_1_6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51" name="Google Shape;10851;g3c5b803b16c_1_63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52" name="Google Shape;10852;g3c5b803b16c_1_6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53" name="Google Shape;10853;g3c5b803b16c_1_63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54" name="Google Shape;10854;g3c5b803b16c_1_6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55" name="Google Shape;10855;g3c5b803b16c_1_6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56" name="Google Shape;10856;g3c5b803b16c_1_63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spTree>
      <p:nvGrpSpPr>
        <p:cNvPr id="1" name="Shape 10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8" name="Google Shape;10858;g3c5b803b16c_1_63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59" name="Google Shape;10859;g3c5b803b16c_1_6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60" name="Google Shape;10860;g3c5b803b16c_1_63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61" name="Google Shape;10861;g3c5b803b16c_1_6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2" name="Google Shape;10862;g3c5b803b16c_1_6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63" name="Google Shape;10863;g3c5b803b16c_1_63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4" name="Google Shape;10864;g3c5b803b16c_1_63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65" name="Google Shape;10865;g3c5b803b16c_1_63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66" name="Google Shape;10866;g3c5b803b16c_1_6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67" name="Google Shape;10867;g3c5b803b16c_1_6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0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9" name="Google Shape;10869;g3c5b803b16c_1_6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0" name="Google Shape;10870;g3c5b803b16c_1_63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871" name="Google Shape;10871;g3c5b803b16c_1_63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72" name="Google Shape;10872;g3c5b803b16c_1_6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73" name="Google Shape;10873;g3c5b803b16c_1_63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74" name="Google Shape;10874;g3c5b803b16c_1_6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75" name="Google Shape;10875;g3c5b803b16c_1_6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76" name="Google Shape;10876;g3c5b803b16c_1_63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77" name="Google Shape;10877;g3c5b803b16c_1_63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78" name="Google Shape;10878;g3c5b803b16c_1_6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79" name="Google Shape;10879;g3c5b803b16c_1_6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0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81" name="Google Shape;10881;g3c5b803b16c_1_63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82" name="Google Shape;10882;g3c5b803b16c_1_63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83" name="Google Shape;10883;g3c5b803b16c_1_63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84" name="Google Shape;10884;g3c5b803b16c_1_63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85" name="Google Shape;10885;g3c5b803b16c_1_63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886" name="Google Shape;10886;g3c5b803b16c_1_63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7" name="Google Shape;10887;g3c5b803b16c_1_63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88" name="Google Shape;10888;g3c5b803b16c_1_63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89" name="Google Shape;10889;g3c5b803b16c_1_63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890" name="Google Shape;10890;g3c5b803b16c_1_63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91" name="Google Shape;10891;g3c5b803b16c_1_63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92" name="Google Shape;10892;g3c5b803b16c_1_63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93" name="Google Shape;10893;g3c5b803b16c_1_63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1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3" name="Google Shape;1133;p2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134" name="Google Shape;1134;p2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" name="Google Shape;1135;p2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6" name="Google Shape;1136;p2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2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38" name="Google Shape;1138;p2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" name="Google Shape;1139;p2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0" name="Google Shape;1140;p2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1" name="Google Shape;1141;p2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42" name="Google Shape;1142;p2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" name="Google Shape;1143;p2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" name="Google Shape;1144;p2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" name="Google Shape;1145;p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0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95" name="Google Shape;10895;g3c5b803b16c_1_63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896" name="Google Shape;10896;g3c5b803b16c_1_6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97" name="Google Shape;10897;g3c5b803b16c_1_63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898" name="Google Shape;10898;g3c5b803b16c_1_6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99" name="Google Shape;10899;g3c5b803b16c_1_6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00" name="Google Shape;10900;g3c5b803b16c_1_63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01" name="Google Shape;10901;g3c5b803b16c_1_6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02" name="Google Shape;10902;g3c5b803b16c_1_6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03" name="Google Shape;10903;g3c5b803b16c_1_6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0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05" name="Google Shape;10905;g3c5b803b16c_1_63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06" name="Google Shape;10906;g3c5b803b16c_1_63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07" name="Google Shape;10907;g3c5b803b16c_1_63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08" name="Google Shape;10908;g3c5b803b16c_1_63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09" name="Google Shape;10909;g3c5b803b16c_1_63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10" name="Google Shape;10910;g3c5b803b16c_1_63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911" name="Google Shape;10911;g3c5b803b16c_1_63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2" name="Google Shape;10912;g3c5b803b16c_1_6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0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4" name="Google Shape;10914;g3c5b803b16c_1_63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15" name="Google Shape;10915;g3c5b803b16c_1_6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16" name="Google Shape;10916;g3c5b803b16c_1_6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17" name="Google Shape;10917;g3c5b803b16c_1_63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18" name="Google Shape;10918;g3c5b803b16c_1_6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19" name="Google Shape;10919;g3c5b803b16c_1_63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20" name="Google Shape;10920;g3c5b803b16c_1_6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21" name="Google Shape;10921;g3c5b803b16c_1_6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0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3" name="Google Shape;10923;g3c5b803b16c_1_640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24" name="Google Shape;10924;g3c5b803b16c_1_64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25" name="Google Shape;10925;g3c5b803b16c_1_64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926" name="Google Shape;10926;g3c5b803b16c_1_64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27" name="Google Shape;10927;g3c5b803b16c_1_64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28" name="Google Shape;10928;g3c5b803b16c_1_64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9" name="Google Shape;10929;g3c5b803b16c_1_64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30" name="Google Shape;10930;g3c5b803b16c_1_6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0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32" name="Google Shape;10932;g3c5b803b16c_1_64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33" name="Google Shape;10933;g3c5b803b16c_1_64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4" name="Google Shape;10934;g3c5b803b16c_1_64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5" name="Google Shape;10935;g3c5b803b16c_1_64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36" name="Google Shape;10936;g3c5b803b16c_1_6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937" name="Google Shape;10937;g3c5b803b16c_1_64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8" name="Google Shape;10938;g3c5b803b16c_1_64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0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0" name="Google Shape;10940;g3c5b803b16c_1_64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41" name="Google Shape;10941;g3c5b803b16c_1_64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42" name="Google Shape;10942;g3c5b803b16c_1_64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43" name="Google Shape;10943;g3c5b803b16c_1_64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44" name="Google Shape;10944;g3c5b803b16c_1_64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45" name="Google Shape;10945;g3c5b803b16c_1_64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46" name="Google Shape;10946;g3c5b803b16c_1_64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47" name="Google Shape;10947;g3c5b803b16c_1_64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48" name="Google Shape;10948;g3c5b803b16c_1_64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49" name="Google Shape;10949;g3c5b803b16c_1_64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0" name="Google Shape;10950;g3c5b803b16c_1_64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951" name="Google Shape;10951;g3c5b803b16c_1_64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0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3" name="Google Shape;10953;g3c5b803b16c_1_64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54" name="Google Shape;10954;g3c5b803b16c_1_6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55" name="Google Shape;10955;g3c5b803b16c_1_64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56" name="Google Shape;10956;g3c5b803b16c_1_64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57" name="Google Shape;10957;g3c5b803b16c_1_64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58" name="Google Shape;10958;g3c5b803b16c_1_64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9" name="Google Shape;10959;g3c5b803b16c_1_64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60" name="Google Shape;10960;g3c5b803b16c_1_64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61" name="Google Shape;10961;g3c5b803b16c_1_64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62" name="Google Shape;10962;g3c5b803b16c_1_64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0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4" name="Google Shape;10964;g3c5b803b16c_1_6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5" name="Google Shape;10965;g3c5b803b16c_1_64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966" name="Google Shape;10966;g3c5b803b16c_1_64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67" name="Google Shape;10967;g3c5b803b16c_1_6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68" name="Google Shape;10968;g3c5b803b16c_1_64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69" name="Google Shape;10969;g3c5b803b16c_1_6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70" name="Google Shape;10970;g3c5b803b16c_1_6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71" name="Google Shape;10971;g3c5b803b16c_1_644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72" name="Google Shape;10972;g3c5b803b16c_1_644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73" name="Google Shape;10973;g3c5b803b16c_1_6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74" name="Google Shape;10974;g3c5b803b16c_1_6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0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6" name="Google Shape;10976;g3c5b803b16c_1_64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0977" name="Google Shape;10977;g3c5b803b16c_1_6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78" name="Google Shape;10978;g3c5b803b16c_1_64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0979" name="Google Shape;10979;g3c5b803b16c_1_6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80" name="Google Shape;10980;g3c5b803b16c_1_6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981" name="Google Shape;10981;g3c5b803b16c_1_64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2" name="Google Shape;10982;g3c5b803b16c_1_64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83" name="Google Shape;10983;g3c5b803b16c_1_64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4" name="Google Shape;10984;g3c5b803b16c_1_64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985" name="Google Shape;10985;g3c5b803b16c_1_64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986" name="Google Shape;10986;g3c5b803b16c_1_64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987" name="Google Shape;10987;g3c5b803b16c_1_6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988" name="Google Shape;10988;g3c5b803b16c_1_6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0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0" name="Google Shape;10990;g3c5b803b16c_1_64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91" name="Google Shape;10991;g3c5b803b16c_1_646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92" name="Google Shape;10992;g3c5b803b16c_1_64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93" name="Google Shape;10993;g3c5b803b16c_1_64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94" name="Google Shape;10994;g3c5b803b16c_1_64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95" name="Google Shape;10995;g3c5b803b16c_1_64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0996" name="Google Shape;10996;g3c5b803b16c_1_64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4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2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2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2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52" name="Google Shape;1152;p23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23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4" name="Google Shape;1154;p23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" name="Google Shape;1155;p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" name="Google Shape;1156;p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" name="Google Shape;1157;p2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" name="Google Shape;1158;p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" name="Google Shape;1159;p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0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98" name="Google Shape;10998;g3c5b803b16c_1_647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999" name="Google Shape;10999;g3c5b803b16c_1_647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00" name="Google Shape;11000;g3c5b803b16c_1_647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01" name="Google Shape;11001;g3c5b803b16c_1_647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02" name="Google Shape;11002;g3c5b803b16c_1_647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03" name="Google Shape;11003;g3c5b803b16c_1_647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004" name="Google Shape;11004;g3c5b803b16c_1_6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005" name="Google Shape;11005;g3c5b803b16c_1_64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Blank">
  <p:cSld name="13_Blank">
    <p:spTree>
      <p:nvGrpSpPr>
        <p:cNvPr id="1" name="Shape 11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7" name="Google Shape;11007;g3c5b803b16c_1_64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08" name="Google Shape;11008;g3c5b803b16c_1_6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09" name="Google Shape;11009;g3c5b803b16c_1_6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10" name="Google Shape;11010;g3c5b803b16c_1_64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11" name="Google Shape;11011;g3c5b803b16c_1_6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12" name="Google Shape;11012;g3c5b803b16c_1_64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13" name="Google Shape;11013;g3c5b803b16c_1_6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14" name="Google Shape;11014;g3c5b803b16c_1_6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16" name="Google Shape;11016;g3c5b803b16c_1_64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17" name="Google Shape;11017;g3c5b803b16c_1_6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18" name="Google Shape;11018;g3c5b803b16c_1_64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19" name="Google Shape;11019;g3c5b803b16c_1_6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20" name="Google Shape;11020;g3c5b803b16c_1_6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21" name="Google Shape;11021;g3c5b803b16c_1_64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2" name="Google Shape;11022;g3c5b803b16c_1_64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23" name="Google Shape;11023;g3c5b803b16c_1_6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24" name="Google Shape;11024;g3c5b803b16c_1_6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6" name="Google Shape;11026;g3c5b803b16c_1_650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27" name="Google Shape;11027;g3c5b803b16c_1_65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28" name="Google Shape;11028;g3c5b803b16c_1_65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029" name="Google Shape;11029;g3c5b803b16c_1_65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030" name="Google Shape;11030;g3c5b803b16c_1_65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031" name="Google Shape;11031;g3c5b803b16c_1_65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2" name="Google Shape;11032;g3c5b803b16c_1_65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3" name="Google Shape;11033;g3c5b803b16c_1_6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35" name="Google Shape;11035;g3c5b803b16c_1_65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036" name="Google Shape;11036;g3c5b803b16c_1_65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7" name="Google Shape;11037;g3c5b803b16c_1_65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38" name="Google Shape;11038;g3c5b803b16c_1_65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039" name="Google Shape;11039;g3c5b803b16c_1_6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40" name="Google Shape;11040;g3c5b803b16c_1_65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1" name="Google Shape;11041;g3c5b803b16c_1_65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1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3" name="Google Shape;11043;g3c5b803b16c_1_652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44" name="Google Shape;11044;g3c5b803b16c_1_65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45" name="Google Shape;11045;g3c5b803b16c_1_65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46" name="Google Shape;11046;g3c5b803b16c_1_65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47" name="Google Shape;11047;g3c5b803b16c_1_6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48" name="Google Shape;11048;g3c5b803b16c_1_6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49" name="Google Shape;11049;g3c5b803b16c_1_652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50" name="Google Shape;11050;g3c5b803b16c_1_6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51" name="Google Shape;11051;g3c5b803b16c_1_65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52" name="Google Shape;11052;g3c5b803b16c_1_6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53" name="Google Shape;11053;g3c5b803b16c_1_6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054" name="Google Shape;11054;g3c5b803b16c_1_65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Content">
  <p:cSld name="14_Title and Content">
    <p:spTree>
      <p:nvGrpSpPr>
        <p:cNvPr id="1" name="Shape 11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6" name="Google Shape;11056;g3c5b803b16c_1_65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57" name="Google Shape;11057;g3c5b803b16c_1_6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58" name="Google Shape;11058;g3c5b803b16c_1_65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59" name="Google Shape;11059;g3c5b803b16c_1_6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60" name="Google Shape;11060;g3c5b803b16c_1_6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61" name="Google Shape;11061;g3c5b803b16c_1_65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62" name="Google Shape;11062;g3c5b803b16c_1_65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63" name="Google Shape;11063;g3c5b803b16c_1_65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64" name="Google Shape;11064;g3c5b803b16c_1_6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65" name="Google Shape;11065;g3c5b803b16c_1_6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Content">
  <p:cSld name="13_Two Content">
    <p:spTree>
      <p:nvGrpSpPr>
        <p:cNvPr id="1" name="Shape 1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7" name="Google Shape;11067;g3c5b803b16c_1_65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68" name="Google Shape;11068;g3c5b803b16c_1_65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069" name="Google Shape;11069;g3c5b803b16c_1_65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70" name="Google Shape;11070;g3c5b803b16c_1_6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71" name="Google Shape;11071;g3c5b803b16c_1_65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72" name="Google Shape;11072;g3c5b803b16c_1_65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73" name="Google Shape;11073;g3c5b803b16c_1_65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74" name="Google Shape;11074;g3c5b803b16c_1_65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75" name="Google Shape;11075;g3c5b803b16c_1_65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76" name="Google Shape;11076;g3c5b803b16c_1_65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77" name="Google Shape;11077;g3c5b803b16c_1_65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mparison">
  <p:cSld name="13_Comparison"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9" name="Google Shape;11079;g3c5b803b16c_1_65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080" name="Google Shape;11080;g3c5b803b16c_1_6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081" name="Google Shape;11081;g3c5b803b16c_1_6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082" name="Google Shape;11082;g3c5b803b16c_1_6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83" name="Google Shape;11083;g3c5b803b16c_1_6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84" name="Google Shape;11084;g3c5b803b16c_1_65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85" name="Google Shape;11085;g3c5b803b16c_1_65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86" name="Google Shape;11086;g3c5b803b16c_1_65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7" name="Google Shape;11087;g3c5b803b16c_1_65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088" name="Google Shape;11088;g3c5b803b16c_1_65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89" name="Google Shape;11089;g3c5b803b16c_1_65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90" name="Google Shape;11090;g3c5b803b16c_1_6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91" name="Google Shape;11091;g3c5b803b16c_1_6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1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3" name="Google Shape;11093;g3c5b803b16c_1_65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94" name="Google Shape;11094;g3c5b803b16c_1_657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95" name="Google Shape;11095;g3c5b803b16c_1_65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96" name="Google Shape;11096;g3c5b803b16c_1_65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97" name="Google Shape;11097;g3c5b803b16c_1_65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98" name="Google Shape;11098;g3c5b803b16c_1_65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099" name="Google Shape;11099;g3c5b803b16c_1_6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" name="Google Shape;1161;p2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62" name="Google Shape;1162;p2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" name="Google Shape;1163;p2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" name="Google Shape;1164;p2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66" name="Google Shape;1166;p2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2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" name="Google Shape;1168;p2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" name="Google Shape;1169;p2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End">
  <p:cSld name="14_End">
    <p:spTree>
      <p:nvGrpSpPr>
        <p:cNvPr id="1" name="Shape 1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01" name="Google Shape;11101;g3c5b803b16c_1_65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02" name="Google Shape;11102;g3c5b803b16c_1_65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03" name="Google Shape;11103;g3c5b803b16c_1_65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04" name="Google Shape;11104;g3c5b803b16c_1_657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05" name="Google Shape;11105;g3c5b803b16c_1_657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06" name="Google Shape;11106;g3c5b803b16c_1_65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107" name="Google Shape;11107;g3c5b803b16c_1_6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108" name="Google Shape;11108;g3c5b803b16c_1_65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0" name="Google Shape;11110;g3c5b803b16c_1_6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11" name="Google Shape;11111;g3c5b803b16c_1_6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12" name="Google Shape;11112;g3c5b803b16c_1_6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13" name="Google Shape;11113;g3c5b803b16c_1_65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14" name="Google Shape;11114;g3c5b803b16c_1_6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15" name="Google Shape;11115;g3c5b803b16c_1_65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16" name="Google Shape;11116;g3c5b803b16c_1_6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17" name="Google Shape;11117;g3c5b803b16c_1_6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Only">
  <p:cSld name="13_Title Only">
    <p:spTree>
      <p:nvGrpSpPr>
        <p:cNvPr id="1" name="Shape 1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19" name="Google Shape;11119;g3c5b803b16c_1_65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20" name="Google Shape;11120;g3c5b803b16c_1_6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1" name="Google Shape;11121;g3c5b803b16c_1_6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22" name="Google Shape;11122;g3c5b803b16c_1_6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23" name="Google Shape;11123;g3c5b803b16c_1_6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24" name="Google Shape;11124;g3c5b803b16c_1_6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25" name="Google Shape;11125;g3c5b803b16c_1_65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26" name="Google Shape;11126;g3c5b803b16c_1_6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27" name="Google Shape;11127;g3c5b803b16c_1_6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1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9" name="Google Shape;11129;g3c5b803b16c_1_66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130" name="Google Shape;11130;g3c5b803b16c_1_660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31" name="Google Shape;11131;g3c5b803b16c_1_66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132" name="Google Shape;11132;g3c5b803b16c_1_66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33" name="Google Shape;11133;g3c5b803b16c_1_66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134" name="Google Shape;11134;g3c5b803b16c_1_66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135" name="Google Shape;11135;g3c5b803b16c_1_66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Quotation">
  <p:cSld name="29_Quotation">
    <p:spTree>
      <p:nvGrpSpPr>
        <p:cNvPr id="1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7" name="Google Shape;11137;g3c5b803b16c_1_661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38" name="Google Shape;11138;g3c5b803b16c_1_66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9" name="Google Shape;11139;g3c5b803b16c_1_66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0" name="Google Shape;11140;g3c5b803b16c_1_66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1" name="Google Shape;11141;g3c5b803b16c_1_6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2" name="Google Shape;11142;g3c5b803b16c_1_6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43" name="Google Shape;11143;g3c5b803b16c_1_66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44" name="Google Shape;11144;g3c5b803b16c_1_6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5" name="Google Shape;11145;g3c5b803b16c_1_66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46" name="Google Shape;11146;g3c5b803b16c_1_6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7" name="Google Shape;11147;g3c5b803b16c_1_6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148" name="Google Shape;11148;g3c5b803b16c_1_66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0" name="Google Shape;11150;g3c5b803b16c_1_66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51" name="Google Shape;11151;g3c5b803b16c_1_6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2" name="Google Shape;11152;g3c5b803b16c_1_66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53" name="Google Shape;11153;g3c5b803b16c_1_6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54" name="Google Shape;11154;g3c5b803b16c_1_6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55" name="Google Shape;11155;g3c5b803b16c_1_66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56" name="Google Shape;11156;g3c5b803b16c_1_66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57" name="Google Shape;11157;g3c5b803b16c_1_66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8" name="Google Shape;11158;g3c5b803b16c_1_6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59" name="Google Shape;11159;g3c5b803b16c_1_6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" name="Google Shape;11161;g3c5b803b16c_1_66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62" name="Google Shape;11162;g3c5b803b16c_1_66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63" name="Google Shape;11163;g3c5b803b16c_1_66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64" name="Google Shape;11164;g3c5b803b16c_1_6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65" name="Google Shape;11165;g3c5b803b16c_1_66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66" name="Google Shape;11166;g3c5b803b16c_1_6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67" name="Google Shape;11167;g3c5b803b16c_1_6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68" name="Google Shape;11168;g3c5b803b16c_1_663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69" name="Google Shape;11169;g3c5b803b16c_1_663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0" name="Google Shape;11170;g3c5b803b16c_1_6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71" name="Google Shape;11171;g3c5b803b16c_1_6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73" name="Google Shape;11173;g3c5b803b16c_1_665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74" name="Google Shape;11174;g3c5b803b16c_1_6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75" name="Google Shape;11175;g3c5b803b16c_1_66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76" name="Google Shape;11176;g3c5b803b16c_1_6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77" name="Google Shape;11177;g3c5b803b16c_1_6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78" name="Google Shape;11178;g3c5b803b16c_1_66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9" name="Google Shape;11179;g3c5b803b16c_1_66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80" name="Google Shape;11180;g3c5b803b16c_1_66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1" name="Google Shape;11181;g3c5b803b16c_1_66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182" name="Google Shape;11182;g3c5b803b16c_1_66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83" name="Google Shape;11183;g3c5b803b16c_1_6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84" name="Google Shape;11184;g3c5b803b16c_1_6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85" name="Google Shape;11185;g3c5b803b16c_1_6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87" name="Google Shape;11187;g3c5b803b16c_1_66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188" name="Google Shape;11188;g3c5b803b16c_1_6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89" name="Google Shape;11189;g3c5b803b16c_1_66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190" name="Google Shape;11190;g3c5b803b16c_1_6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91" name="Google Shape;11191;g3c5b803b16c_1_6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92" name="Google Shape;11192;g3c5b803b16c_1_66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93" name="Google Shape;11193;g3c5b803b16c_1_6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94" name="Google Shape;11194;g3c5b803b16c_1_6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95" name="Google Shape;11195;g3c5b803b16c_1_6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97" name="Google Shape;11197;g3c5b803b16c_1_667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198" name="Google Shape;11198;g3c5b803b16c_1_667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99" name="Google Shape;11199;g3c5b803b16c_1_667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00" name="Google Shape;11200;g3c5b803b16c_1_667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01" name="Google Shape;11201;g3c5b803b16c_1_667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02" name="Google Shape;11202;g3c5b803b16c_1_667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203" name="Google Shape;11203;g3c5b803b16c_1_66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204" name="Google Shape;11204;g3c5b803b16c_1_66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" name="Google Shape;1171;p23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2" name="Google Shape;1172;p2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2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74" name="Google Shape;1174;p23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5" name="Google Shape;1175;p23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" name="Google Shape;1176;p23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7" name="Google Shape;1177;p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8" name="Google Shape;1178;p2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Blank">
  <p:cSld name="18_Blank">
    <p:spTree>
      <p:nvGrpSpPr>
        <p:cNvPr id="1" name="Shape 1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6" name="Google Shape;11206;g3c5b803b16c_1_6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07" name="Google Shape;11207;g3c5b803b16c_1_6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08" name="Google Shape;11208;g3c5b803b16c_1_6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09" name="Google Shape;11209;g3c5b803b16c_1_66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10" name="Google Shape;11210;g3c5b803b16c_1_6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11" name="Google Shape;11211;g3c5b803b16c_1_66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12" name="Google Shape;11212;g3c5b803b16c_1_6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3" name="Google Shape;11213;g3c5b803b16c_1_6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5" name="Google Shape;11215;g3c5b803b16c_1_669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16" name="Google Shape;11216;g3c5b803b16c_1_669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17" name="Google Shape;11217;g3c5b803b16c_1_669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218" name="Google Shape;11218;g3c5b803b16c_1_66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219" name="Google Shape;11219;g3c5b803b16c_1_669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220" name="Google Shape;11220;g3c5b803b16c_1_66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1" name="Google Shape;11221;g3c5b803b16c_1_66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22" name="Google Shape;11222;g3c5b803b16c_1_6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Divider">
  <p:cSld name="19_Divider">
    <p:bg>
      <p:bgPr>
        <a:solidFill>
          <a:schemeClr val="lt2"/>
        </a:solidFill>
        <a:effectLst/>
      </p:bgPr>
    </p:bg>
    <p:spTree>
      <p:nvGrpSpPr>
        <p:cNvPr id="1" name="Shape 1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24" name="Google Shape;11224;g3c5b803b16c_1_67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225" name="Google Shape;11225;g3c5b803b16c_1_67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6" name="Google Shape;11226;g3c5b803b16c_1_67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27" name="Google Shape;11227;g3c5b803b16c_1_67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228" name="Google Shape;11228;g3c5b803b16c_1_6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229" name="Google Shape;11229;g3c5b803b16c_1_67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0" name="Google Shape;11230;g3c5b803b16c_1_67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Photo Slide">
  <p:cSld name="20_Photo Slide">
    <p:spTree>
      <p:nvGrpSpPr>
        <p:cNvPr id="1" name="Shape 11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32" name="Google Shape;11232;g3c5b803b16c_1_67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233" name="Google Shape;11233;g3c5b803b16c_1_670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234" name="Google Shape;11234;g3c5b803b16c_1_67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35" name="Google Shape;11235;g3c5b803b16c_1_67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36" name="Google Shape;11236;g3c5b803b16c_1_67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37" name="Google Shape;11237;g3c5b803b16c_1_67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238" name="Google Shape;11238;g3c5b803b16c_1_67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0" name="Google Shape;11240;g3c5b803b16c_1_67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41" name="Google Shape;11241;g3c5b803b16c_1_6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2" name="Google Shape;11242;g3c5b803b16c_1_6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43" name="Google Shape;11243;g3c5b803b16c_1_6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44" name="Google Shape;11244;g3c5b803b16c_1_6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45" name="Google Shape;11245;g3c5b803b16c_1_6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246" name="Google Shape;11246;g3c5b803b16c_1_67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47" name="Google Shape;11247;g3c5b803b16c_1_6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48" name="Google Shape;11248;g3c5b803b16c_1_67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49" name="Google Shape;11249;g3c5b803b16c_1_6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0" name="Google Shape;11250;g3c5b803b16c_1_6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51" name="Google Shape;11251;g3c5b803b16c_1_6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53" name="Google Shape;11253;g3c5b803b16c_1_67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54" name="Google Shape;11254;g3c5b803b16c_1_6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55" name="Google Shape;11255;g3c5b803b16c_1_67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56" name="Google Shape;11256;g3c5b803b16c_1_6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57" name="Google Shape;11257;g3c5b803b16c_1_6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58" name="Google Shape;11258;g3c5b803b16c_1_6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59" name="Google Shape;11259;g3c5b803b16c_1_6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60" name="Google Shape;11260;g3c5b803b16c_1_67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61" name="Google Shape;11261;g3c5b803b16c_1_6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62" name="Google Shape;11262;g3c5b803b16c_1_6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wo Content">
  <p:cSld name="19_Two Content">
    <p:spTree>
      <p:nvGrpSpPr>
        <p:cNvPr id="1" name="Shape 1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" name="Google Shape;11264;g3c5b803b16c_1_67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5" name="Google Shape;11265;g3c5b803b16c_1_67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266" name="Google Shape;11266;g3c5b803b16c_1_67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67" name="Google Shape;11267;g3c5b803b16c_1_6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68" name="Google Shape;11268;g3c5b803b16c_1_67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69" name="Google Shape;11269;g3c5b803b16c_1_6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70" name="Google Shape;11270;g3c5b803b16c_1_6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71" name="Google Shape;11271;g3c5b803b16c_1_674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72" name="Google Shape;11272;g3c5b803b16c_1_674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73" name="Google Shape;11273;g3c5b803b16c_1_6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74" name="Google Shape;11274;g3c5b803b16c_1_67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mparison">
  <p:cSld name="19_Comparison">
    <p:spTree>
      <p:nvGrpSpPr>
        <p:cNvPr id="1" name="Shape 1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76" name="Google Shape;11276;g3c5b803b16c_1_67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77" name="Google Shape;11277;g3c5b803b16c_1_6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78" name="Google Shape;11278;g3c5b803b16c_1_67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79" name="Google Shape;11279;g3c5b803b16c_1_67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0" name="Google Shape;11280;g3c5b803b16c_1_67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81" name="Google Shape;11281;g3c5b803b16c_1_67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2" name="Google Shape;11282;g3c5b803b16c_1_67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83" name="Google Shape;11283;g3c5b803b16c_1_67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4" name="Google Shape;11284;g3c5b803b16c_1_67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85" name="Google Shape;11285;g3c5b803b16c_1_67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6" name="Google Shape;11286;g3c5b803b16c_1_67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87" name="Google Shape;11287;g3c5b803b16c_1_67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88" name="Google Shape;11288;g3c5b803b16c_1_67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Only">
  <p:cSld name="19_Title Only">
    <p:spTree>
      <p:nvGrpSpPr>
        <p:cNvPr id="1" name="Shape 11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90" name="Google Shape;11290;g3c5b803b16c_1_67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291" name="Google Shape;11291;g3c5b803b16c_1_6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92" name="Google Shape;11292;g3c5b803b16c_1_67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293" name="Google Shape;11293;g3c5b803b16c_1_6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94" name="Google Shape;11294;g3c5b803b16c_1_6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5" name="Google Shape;11295;g3c5b803b16c_1_6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6" name="Google Shape;11296;g3c5b803b16c_1_6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297" name="Google Shape;11297;g3c5b803b16c_1_6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298" name="Google Shape;11298;g3c5b803b16c_1_6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00" name="Google Shape;11300;g3c5b803b16c_1_67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301" name="Google Shape;11301;g3c5b803b16c_1_67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02" name="Google Shape;11302;g3c5b803b16c_1_67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03" name="Google Shape;11303;g3c5b803b16c_1_677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04" name="Google Shape;11304;g3c5b803b16c_1_67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5" name="Google Shape;11305;g3c5b803b16c_1_67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306" name="Google Shape;11306;g3c5b803b16c_1_6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307" name="Google Shape;11307;g3c5b803b16c_1_67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2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" name="Google Shape;1183;p2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84" name="Google Shape;1184;p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" name="Google Shape;1185;p2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" name="Google Shape;1186;p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Blank">
  <p:cSld name="19_Blank">
    <p:spTree>
      <p:nvGrpSpPr>
        <p:cNvPr id="1" name="Shape 1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9" name="Google Shape;11309;g3c5b803b16c_1_6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0" name="Google Shape;11310;g3c5b803b16c_1_6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11" name="Google Shape;11311;g3c5b803b16c_1_6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12" name="Google Shape;11312;g3c5b803b16c_1_67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13" name="Google Shape;11313;g3c5b803b16c_1_6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14" name="Google Shape;11314;g3c5b803b16c_1_67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15" name="Google Shape;11315;g3c5b803b16c_1_6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16" name="Google Shape;11316;g3c5b803b16c_1_6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1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8" name="Google Shape;11318;g3c5b803b16c_1_679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19" name="Google Shape;11319;g3c5b803b16c_1_679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20" name="Google Shape;11320;g3c5b803b16c_1_679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321" name="Google Shape;11321;g3c5b803b16c_1_6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322" name="Google Shape;11322;g3c5b803b16c_1_679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323" name="Google Shape;11323;g3c5b803b16c_1_67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4" name="Google Shape;11324;g3c5b803b16c_1_679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25" name="Google Shape;11325;g3c5b803b16c_1_6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27" name="Google Shape;11327;g3c5b803b16c_1_68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328" name="Google Shape;11328;g3c5b803b16c_1_68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29" name="Google Shape;11329;g3c5b803b16c_1_68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30" name="Google Shape;11330;g3c5b803b16c_1_68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331" name="Google Shape;11331;g3c5b803b16c_1_6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332" name="Google Shape;11332;g3c5b803b16c_1_68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3" name="Google Shape;11333;g3c5b803b16c_1_68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1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35" name="Google Shape;11335;g3c5b803b16c_1_681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36" name="Google Shape;11336;g3c5b803b16c_1_68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37" name="Google Shape;11337;g3c5b803b16c_1_68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38" name="Google Shape;11338;g3c5b803b16c_1_68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39" name="Google Shape;11339;g3c5b803b16c_1_68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40" name="Google Shape;11340;g3c5b803b16c_1_68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341" name="Google Shape;11341;g3c5b803b16c_1_68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42" name="Google Shape;11342;g3c5b803b16c_1_68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43" name="Google Shape;11343;g3c5b803b16c_1_68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44" name="Google Shape;11344;g3c5b803b16c_1_68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45" name="Google Shape;11345;g3c5b803b16c_1_68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346" name="Google Shape;11346;g3c5b803b16c_1_68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Photo Slide">
  <p:cSld name="21_Photo Slide">
    <p:spTree>
      <p:nvGrpSpPr>
        <p:cNvPr id="1" name="Shape 11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8" name="Google Shape;11348;g3c5b803b16c_1_682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349" name="Google Shape;11349;g3c5b803b16c_1_682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350" name="Google Shape;11350;g3c5b803b16c_1_682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351" name="Google Shape;11351;g3c5b803b16c_1_68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52" name="Google Shape;11352;g3c5b803b16c_1_68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353" name="Google Shape;11353;g3c5b803b16c_1_68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354" name="Google Shape;11354;g3c5b803b16c_1_6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56" name="Google Shape;11356;g3c5b803b16c_1_68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57" name="Google Shape;11357;g3c5b803b16c_1_6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58" name="Google Shape;11358;g3c5b803b16c_1_68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59" name="Google Shape;11359;g3c5b803b16c_1_6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60" name="Google Shape;11360;g3c5b803b16c_1_6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61" name="Google Shape;11361;g3c5b803b16c_1_68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2" name="Google Shape;11362;g3c5b803b16c_1_68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63" name="Google Shape;11363;g3c5b803b16c_1_6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64" name="Google Shape;11364;g3c5b803b16c_1_6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65" name="Google Shape;11365;g3c5b803b16c_1_6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Content">
  <p:cSld name="20_Two Content">
    <p:spTree>
      <p:nvGrpSpPr>
        <p:cNvPr id="1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7" name="Google Shape;11367;g3c5b803b16c_1_68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8" name="Google Shape;11368;g3c5b803b16c_1_68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369" name="Google Shape;11369;g3c5b803b16c_1_684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70" name="Google Shape;11370;g3c5b803b16c_1_6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71" name="Google Shape;11371;g3c5b803b16c_1_68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72" name="Google Shape;11372;g3c5b803b16c_1_6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73" name="Google Shape;11373;g3c5b803b16c_1_6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74" name="Google Shape;11374;g3c5b803b16c_1_684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75" name="Google Shape;11375;g3c5b803b16c_1_684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76" name="Google Shape;11376;g3c5b803b16c_1_6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77" name="Google Shape;11377;g3c5b803b16c_1_6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mparison">
  <p:cSld name="20_Comparison">
    <p:spTree>
      <p:nvGrpSpPr>
        <p:cNvPr id="1" name="Shape 1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79" name="Google Shape;11379;g3c5b803b16c_1_68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80" name="Google Shape;11380;g3c5b803b16c_1_68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81" name="Google Shape;11381;g3c5b803b16c_1_68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82" name="Google Shape;11382;g3c5b803b16c_1_68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3" name="Google Shape;11383;g3c5b803b16c_1_68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84" name="Google Shape;11384;g3c5b803b16c_1_68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85" name="Google Shape;11385;g3c5b803b16c_1_68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86" name="Google Shape;11386;g3c5b803b16c_1_68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87" name="Google Shape;11387;g3c5b803b16c_1_68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388" name="Google Shape;11388;g3c5b803b16c_1_68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89" name="Google Shape;11389;g3c5b803b16c_1_6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90" name="Google Shape;11390;g3c5b803b16c_1_68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91" name="Google Shape;11391;g3c5b803b16c_1_6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Only">
  <p:cSld name="20_Title Only">
    <p:spTree>
      <p:nvGrpSpPr>
        <p:cNvPr id="1" name="Shape 1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93" name="Google Shape;11393;g3c5b803b16c_1_68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394" name="Google Shape;11394;g3c5b803b16c_1_6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95" name="Google Shape;11395;g3c5b803b16c_1_68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396" name="Google Shape;11396;g3c5b803b16c_1_68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97" name="Google Shape;11397;g3c5b803b16c_1_68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98" name="Google Shape;11398;g3c5b803b16c_1_68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99" name="Google Shape;11399;g3c5b803b16c_1_6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00" name="Google Shape;11400;g3c5b803b16c_1_68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01" name="Google Shape;11401;g3c5b803b16c_1_68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End">
  <p:cSld name="20_End">
    <p:spTree>
      <p:nvGrpSpPr>
        <p:cNvPr id="1" name="Shape 1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03" name="Google Shape;11403;g3c5b803b16c_1_68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04" name="Google Shape;11404;g3c5b803b16c_1_68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05" name="Google Shape;11405;g3c5b803b16c_1_68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06" name="Google Shape;11406;g3c5b803b16c_1_688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07" name="Google Shape;11407;g3c5b803b16c_1_68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08" name="Google Shape;11408;g3c5b803b16c_1_68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09" name="Google Shape;11409;g3c5b803b16c_1_6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410" name="Google Shape;11410;g3c5b803b16c_1_68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2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24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0" name="Google Shape;1190;p24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24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92" name="Google Shape;1192;p2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93" name="Google Shape;1193;p24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194" name="Google Shape;1194;p2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2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196" name="Google Shape;1196;p2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Blank">
  <p:cSld name="20_Blank">
    <p:spTree>
      <p:nvGrpSpPr>
        <p:cNvPr id="1" name="Shape 1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12" name="Google Shape;11412;g3c5b803b16c_1_68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13" name="Google Shape;11413;g3c5b803b16c_1_68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14" name="Google Shape;11414;g3c5b803b16c_1_68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15" name="Google Shape;11415;g3c5b803b16c_1_68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16" name="Google Shape;11416;g3c5b803b16c_1_6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17" name="Google Shape;11417;g3c5b803b16c_1_68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18" name="Google Shape;11418;g3c5b803b16c_1_68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9" name="Google Shape;11419;g3c5b803b16c_1_68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1" name="Google Shape;11421;g3c5b803b16c_1_689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22" name="Google Shape;11422;g3c5b803b16c_1_689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23" name="Google Shape;11423;g3c5b803b16c_1_689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424" name="Google Shape;11424;g3c5b803b16c_1_68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425" name="Google Shape;11425;g3c5b803b16c_1_689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426" name="Google Shape;11426;g3c5b803b16c_1_68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27" name="Google Shape;11427;g3c5b803b16c_1_68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428" name="Google Shape;11428;g3c5b803b16c_1_6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0" name="Google Shape;11430;g3c5b803b16c_1_690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1" name="Google Shape;11431;g3c5b803b16c_1_690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2" name="Google Shape;11432;g3c5b803b16c_1_690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3" name="Google Shape;11433;g3c5b803b16c_1_690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1434" name="Google Shape;11434;g3c5b803b16c_1_69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1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6" name="Google Shape;11436;g3c5b803b16c_1_691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37" name="Google Shape;11437;g3c5b803b16c_1_6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1438" name="Google Shape;11438;g3c5b803b16c_1_691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39" name="Google Shape;11439;g3c5b803b16c_1_691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40" name="Google Shape;11440;g3c5b803b16c_1_691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2" name="Google Shape;11442;g3c5b803b16c_1_691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3" name="Google Shape;11443;g3c5b803b16c_1_691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44" name="Google Shape;11444;g3c5b803b16c_1_691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5" name="Google Shape;11445;g3c5b803b16c_1_691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46" name="Google Shape;11446;g3c5b803b16c_1_691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447" name="Google Shape;11447;g3c5b803b16c_1_69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9" name="Google Shape;11449;g3c5b803b16c_1_6926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50" name="Google Shape;11450;g3c5b803b16c_1_692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1" name="Google Shape;11451;g3c5b803b16c_1_692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2" name="Google Shape;11452;g3c5b803b16c_1_692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53" name="Google Shape;11453;g3c5b803b16c_1_69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454" name="Google Shape;11454;g3c5b803b16c_1_692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6" name="Google Shape;11456;g3c5b803b16c_1_693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7" name="Google Shape;11457;g3c5b803b16c_1_693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1458" name="Google Shape;11458;g3c5b803b16c_1_693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459" name="Google Shape;11459;g3c5b803b16c_1_69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0" name="Google Shape;11460;g3c5b803b16c_1_69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2" name="Google Shape;11462;g3c5b803b16c_1_6939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3" name="Google Shape;11463;g3c5b803b16c_1_6939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1464" name="Google Shape;11464;g3c5b803b16c_1_6939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1465" name="Google Shape;11465;g3c5b803b16c_1_69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466" name="Google Shape;11466;g3c5b803b16c_1_69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67" name="Google Shape;11467;g3c5b803b16c_1_69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" name="Google Shape;11469;g3c5b803b16c_1_694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70" name="Google Shape;11470;g3c5b803b16c_1_694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71" name="Google Shape;11471;g3c5b803b16c_1_6946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72" name="Google Shape;11472;g3c5b803b16c_1_694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1473" name="Google Shape;11473;g3c5b803b16c_1_694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74" name="Google Shape;11474;g3c5b803b16c_1_6946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75" name="Google Shape;11475;g3c5b803b16c_1_6946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76" name="Google Shape;11476;g3c5b803b16c_1_6946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1477" name="Google Shape;11477;g3c5b803b16c_1_6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9_Title and Content">
    <p:spTree>
      <p:nvGrpSpPr>
        <p:cNvPr id="1" name="Shape 1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9" name="Google Shape;11479;g3c5b803b16c_1_69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480" name="Google Shape;11480;g3c5b803b16c_1_69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81" name="Google Shape;11481;g3c5b803b16c_1_69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482" name="Google Shape;11482;g3c5b803b16c_1_69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83" name="Google Shape;11483;g3c5b803b16c_1_69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84" name="Google Shape;11484;g3c5b803b16c_1_6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85" name="Google Shape;11485;g3c5b803b16c_1_69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86" name="Google Shape;11486;g3c5b803b16c_1_69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87" name="Google Shape;11487;g3c5b803b16c_1_69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88" name="Google Shape;11488;g3c5b803b16c_1_69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" name="Google Shape;1198;p24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99" name="Google Shape;1199;p2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2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2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202" name="Google Shape;1202;p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3" name="Google Shape;1203;p24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" name="Google Shape;1204;p24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">
    <p:spTree>
      <p:nvGrpSpPr>
        <p:cNvPr id="1" name="Shape 11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0" name="Google Shape;11490;g3c5b803b16c_1_696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91" name="Google Shape;11491;g3c5b803b16c_1_696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492" name="Google Shape;11492;g3c5b803b16c_1_696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493" name="Google Shape;11493;g3c5b803b16c_1_69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94" name="Google Shape;11494;g3c5b803b16c_1_69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95" name="Google Shape;11495;g3c5b803b16c_1_696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496" name="Google Shape;11496;g3c5b803b16c_1_6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2_Photo Slide 2">
    <p:spTree>
      <p:nvGrpSpPr>
        <p:cNvPr id="1" name="Shape 1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8" name="Google Shape;11498;g3c5b803b16c_1_697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499" name="Google Shape;11499;g3c5b803b16c_1_697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00" name="Google Shape;11500;g3c5b803b16c_1_697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01" name="Google Shape;11501;g3c5b803b16c_1_69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02" name="Google Shape;11502;g3c5b803b16c_1_69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03" name="Google Shape;11503;g3c5b803b16c_1_69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04" name="Google Shape;11504;g3c5b803b16c_1_6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1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6" name="Google Shape;11506;g3c5b803b16c_1_698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07" name="Google Shape;11507;g3c5b803b16c_1_698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08" name="Google Shape;11508;g3c5b803b16c_1_698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09" name="Google Shape;11509;g3c5b803b16c_1_698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510" name="Google Shape;11510;g3c5b803b16c_1_69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511" name="Google Shape;11511;g3c5b803b16c_1_69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2" name="Google Shape;11512;g3c5b803b16c_1_69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13" name="Google Shape;11513;g3c5b803b16c_1_69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15" name="Google Shape;11515;g3c5b803b16c_1_699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516" name="Google Shape;11516;g3c5b803b16c_1_69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7" name="Google Shape;11517;g3c5b803b16c_1_69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18" name="Google Shape;11518;g3c5b803b16c_1_69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519" name="Google Shape;11519;g3c5b803b16c_1_69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520" name="Google Shape;11520;g3c5b803b16c_1_699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21" name="Google Shape;11521;g3c5b803b16c_1_699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 3">
    <p:spTree>
      <p:nvGrpSpPr>
        <p:cNvPr id="1" name="Shape 1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3" name="Google Shape;11523;g3c5b803b16c_1_700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524" name="Google Shape;11524;g3c5b803b16c_1_700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525" name="Google Shape;11525;g3c5b803b16c_1_700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526" name="Google Shape;11526;g3c5b803b16c_1_700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27" name="Google Shape;11527;g3c5b803b16c_1_700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28" name="Google Shape;11528;g3c5b803b16c_1_700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529" name="Google Shape;11529;g3c5b803b16c_1_7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 2">
    <p:spTree>
      <p:nvGrpSpPr>
        <p:cNvPr id="1" name="Shape 1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1" name="Google Shape;11531;g3c5b803b16c_1_70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32" name="Google Shape;11532;g3c5b803b16c_1_7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33" name="Google Shape;11533;g3c5b803b16c_1_70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34" name="Google Shape;11534;g3c5b803b16c_1_7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35" name="Google Shape;11535;g3c5b803b16c_1_7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36" name="Google Shape;11536;g3c5b803b16c_1_70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7" name="Google Shape;11537;g3c5b803b16c_1_70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38" name="Google Shape;11538;g3c5b803b16c_1_70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39" name="Google Shape;11539;g3c5b803b16c_1_7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40" name="Google Shape;11540;g3c5b803b16c_1_7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11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2" name="Google Shape;11542;g3c5b803b16c_1_70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43" name="Google Shape;11543;g3c5b803b16c_1_70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544" name="Google Shape;11544;g3c5b803b16c_1_701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45" name="Google Shape;11545;g3c5b803b16c_1_70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46" name="Google Shape;11546;g3c5b803b16c_1_70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47" name="Google Shape;11547;g3c5b803b16c_1_70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48" name="Google Shape;11548;g3c5b803b16c_1_70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49" name="Google Shape;11549;g3c5b803b16c_1_701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0" name="Google Shape;11550;g3c5b803b16c_1_701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51" name="Google Shape;11551;g3c5b803b16c_1_70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2" name="Google Shape;11552;g3c5b803b16c_1_7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1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54" name="Google Shape;11554;g3c5b803b16c_1_703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55" name="Google Shape;11555;g3c5b803b16c_1_7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56" name="Google Shape;11556;g3c5b803b16c_1_70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57" name="Google Shape;11557;g3c5b803b16c_1_70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58" name="Google Shape;11558;g3c5b803b16c_1_70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59" name="Google Shape;11559;g3c5b803b16c_1_70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60" name="Google Shape;11560;g3c5b803b16c_1_70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1" name="Google Shape;11561;g3c5b803b16c_1_70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2" name="Google Shape;11562;g3c5b803b16c_1_70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3" name="Google Shape;11563;g3c5b803b16c_1_70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64" name="Google Shape;11564;g3c5b803b16c_1_70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65" name="Google Shape;11565;g3c5b803b16c_1_70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66" name="Google Shape;11566;g3c5b803b16c_1_70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11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68" name="Google Shape;11568;g3c5b803b16c_1_70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69" name="Google Shape;11569;g3c5b803b16c_1_7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70" name="Google Shape;11570;g3c5b803b16c_1_7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71" name="Google Shape;11571;g3c5b803b16c_1_7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72" name="Google Shape;11572;g3c5b803b16c_1_7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73" name="Google Shape;11573;g3c5b803b16c_1_70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74" name="Google Shape;11574;g3c5b803b16c_1_7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75" name="Google Shape;11575;g3c5b803b16c_1_7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76" name="Google Shape;11576;g3c5b803b16c_1_7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End">
  <p:cSld name="21_End">
    <p:spTree>
      <p:nvGrpSpPr>
        <p:cNvPr id="1" name="Shape 1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8" name="Google Shape;11578;g3c5b803b16c_1_705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579" name="Google Shape;11579;g3c5b803b16c_1_70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80" name="Google Shape;11580;g3c5b803b16c_1_70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581" name="Google Shape;11581;g3c5b803b16c_1_705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82" name="Google Shape;11582;g3c5b803b16c_1_705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83" name="Google Shape;11583;g3c5b803b16c_1_705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84" name="Google Shape;11584;g3c5b803b16c_1_70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85" name="Google Shape;11585;g3c5b803b16c_1_70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2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7" name="Google Shape;1207;p2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8" name="Google Shape;1208;p2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09" name="Google Shape;1209;p2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2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11" name="Google Shape;1211;p2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212" name="Google Shape;1212;p2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1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87" name="Google Shape;11587;g3c5b803b16c_1_7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8" name="Google Shape;11588;g3c5b803b16c_1_7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89" name="Google Shape;11589;g3c5b803b16c_1_7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90" name="Google Shape;11590;g3c5b803b16c_1_70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591" name="Google Shape;11591;g3c5b803b16c_1_7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92" name="Google Shape;11592;g3c5b803b16c_1_70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593" name="Google Shape;11593;g3c5b803b16c_1_7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94" name="Google Shape;11594;g3c5b803b16c_1_7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6" name="Google Shape;11596;g3c5b803b16c_1_707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97" name="Google Shape;11597;g3c5b803b16c_1_707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98" name="Google Shape;11598;g3c5b803b16c_1_707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599" name="Google Shape;11599;g3c5b803b16c_1_70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600" name="Google Shape;11600;g3c5b803b16c_1_70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601" name="Google Shape;11601;g3c5b803b16c_1_7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2" name="Google Shape;11602;g3c5b803b16c_1_70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03" name="Google Shape;11603;g3c5b803b16c_1_7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1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05" name="Google Shape;11605;g3c5b803b16c_1_70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606" name="Google Shape;11606;g3c5b803b16c_1_70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7" name="Google Shape;11607;g3c5b803b16c_1_70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08" name="Google Shape;11608;g3c5b803b16c_1_70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609" name="Google Shape;11609;g3c5b803b16c_1_7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610" name="Google Shape;11610;g3c5b803b16c_1_70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11" name="Google Shape;11611;g3c5b803b16c_1_70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Photo Slide">
  <p:cSld name="23_Photo Slide">
    <p:spTree>
      <p:nvGrpSpPr>
        <p:cNvPr id="1" name="Shape 11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3" name="Google Shape;11613;g3c5b803b16c_1_70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614" name="Google Shape;11614;g3c5b803b16c_1_70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615" name="Google Shape;11615;g3c5b803b16c_1_70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616" name="Google Shape;11616;g3c5b803b16c_1_70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17" name="Google Shape;11617;g3c5b803b16c_1_70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18" name="Google Shape;11618;g3c5b803b16c_1_70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619" name="Google Shape;11619;g3c5b803b16c_1_70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1" name="Google Shape;11621;g3c5b803b16c_1_709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22" name="Google Shape;11622;g3c5b803b16c_1_70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23" name="Google Shape;11623;g3c5b803b16c_1_70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24" name="Google Shape;11624;g3c5b803b16c_1_70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25" name="Google Shape;11625;g3c5b803b16c_1_70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26" name="Google Shape;11626;g3c5b803b16c_1_70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27" name="Google Shape;11627;g3c5b803b16c_1_70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28" name="Google Shape;11628;g3c5b803b16c_1_70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29" name="Google Shape;11629;g3c5b803b16c_1_70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30" name="Google Shape;11630;g3c5b803b16c_1_70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1" name="Google Shape;11631;g3c5b803b16c_1_70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632" name="Google Shape;11632;g3c5b803b16c_1_70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1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4" name="Google Shape;11634;g3c5b803b16c_1_71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35" name="Google Shape;11635;g3c5b803b16c_1_7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6" name="Google Shape;11636;g3c5b803b16c_1_71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37" name="Google Shape;11637;g3c5b803b16c_1_7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38" name="Google Shape;11638;g3c5b803b16c_1_7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39" name="Google Shape;11639;g3c5b803b16c_1_7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0" name="Google Shape;11640;g3c5b803b16c_1_71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41" name="Google Shape;11641;g3c5b803b16c_1_7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42" name="Google Shape;11642;g3c5b803b16c_1_7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43" name="Google Shape;11643;g3c5b803b16c_1_7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Content">
  <p:cSld name="22_Two Content">
    <p:spTree>
      <p:nvGrpSpPr>
        <p:cNvPr id="1" name="Shape 1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5" name="Google Shape;11645;g3c5b803b16c_1_7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6" name="Google Shape;11646;g3c5b803b16c_1_7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647" name="Google Shape;11647;g3c5b803b16c_1_71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48" name="Google Shape;11648;g3c5b803b16c_1_7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49" name="Google Shape;11649;g3c5b803b16c_1_71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50" name="Google Shape;11650;g3c5b803b16c_1_7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1" name="Google Shape;11651;g3c5b803b16c_1_7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52" name="Google Shape;11652;g3c5b803b16c_1_71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3" name="Google Shape;11653;g3c5b803b16c_1_71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54" name="Google Shape;11654;g3c5b803b16c_1_7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55" name="Google Shape;11655;g3c5b803b16c_1_7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mparison">
  <p:cSld name="22_Comparison">
    <p:spTree>
      <p:nvGrpSpPr>
        <p:cNvPr id="1" name="Shape 1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57" name="Google Shape;11657;g3c5b803b16c_1_71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58" name="Google Shape;11658;g3c5b803b16c_1_7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59" name="Google Shape;11659;g3c5b803b16c_1_71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60" name="Google Shape;11660;g3c5b803b16c_1_7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61" name="Google Shape;11661;g3c5b803b16c_1_7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62" name="Google Shape;11662;g3c5b803b16c_1_71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63" name="Google Shape;11663;g3c5b803b16c_1_71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64" name="Google Shape;11664;g3c5b803b16c_1_71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5" name="Google Shape;11665;g3c5b803b16c_1_71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666" name="Google Shape;11666;g3c5b803b16c_1_71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67" name="Google Shape;11667;g3c5b803b16c_1_7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8" name="Google Shape;11668;g3c5b803b16c_1_7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69" name="Google Shape;11669;g3c5b803b16c_1_7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Only">
  <p:cSld name="22_Title Only">
    <p:spTree>
      <p:nvGrpSpPr>
        <p:cNvPr id="1" name="Shape 11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1" name="Google Shape;11671;g3c5b803b16c_1_71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72" name="Google Shape;11672;g3c5b803b16c_1_7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73" name="Google Shape;11673;g3c5b803b16c_1_7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74" name="Google Shape;11674;g3c5b803b16c_1_7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75" name="Google Shape;11675;g3c5b803b16c_1_7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76" name="Google Shape;11676;g3c5b803b16c_1_71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7" name="Google Shape;11677;g3c5b803b16c_1_71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78" name="Google Shape;11678;g3c5b803b16c_1_7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79" name="Google Shape;11679;g3c5b803b16c_1_7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81" name="Google Shape;11681;g3c5b803b16c_1_71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682" name="Google Shape;11682;g3c5b803b16c_1_71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683" name="Google Shape;11683;g3c5b803b16c_1_71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684" name="Google Shape;11684;g3c5b803b16c_1_715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85" name="Google Shape;11685;g3c5b803b16c_1_71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86" name="Google Shape;11686;g3c5b803b16c_1_71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687" name="Google Shape;11687;g3c5b803b16c_1_71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688" name="Google Shape;11688;g3c5b803b16c_1_71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24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5" name="Google Shape;1215;p24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" name="Google Shape;1216;p2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" name="Google Shape;1217;p2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8" name="Google Shape;1218;p2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9" name="Google Shape;1219;p2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0" name="Google Shape;1220;p2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1" name="Google Shape;1221;p2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2" name="Google Shape;1222;p2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3" name="Google Shape;1223;p2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2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25" name="Google Shape;1225;p2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Blank">
  <p:cSld name="22_Blank">
    <p:spTree>
      <p:nvGrpSpPr>
        <p:cNvPr id="1" name="Shape 11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0" name="Google Shape;11690;g3c5b803b16c_1_71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91" name="Google Shape;11691;g3c5b803b16c_1_71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2" name="Google Shape;11692;g3c5b803b16c_1_71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93" name="Google Shape;11693;g3c5b803b16c_1_71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694" name="Google Shape;11694;g3c5b803b16c_1_7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95" name="Google Shape;11695;g3c5b803b16c_1_71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696" name="Google Shape;11696;g3c5b803b16c_1_71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97" name="Google Shape;11697;g3c5b803b16c_1_71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1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99" name="Google Shape;11699;g3c5b803b16c_1_717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00" name="Google Shape;11700;g3c5b803b16c_1_7176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701" name="Google Shape;11701;g3c5b803b16c_1_71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1702" name="Google Shape;11702;g3c5b803b16c_1_717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703" name="Google Shape;11703;g3c5b803b16c_1_71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1704" name="Google Shape;11704;g3c5b803b16c_1_717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05" name="Google Shape;11705;g3c5b803b16c_1_717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6" name="Google Shape;11706;g3c5b803b16c_1_717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07" name="Google Shape;11707;g3c5b803b16c_1_7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08" name="Google Shape;11708;g3c5b803b16c_1_71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709" name="Google Shape;11709;g3c5b803b16c_1_71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1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1" name="Google Shape;11711;g3c5b803b16c_1_718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12" name="Google Shape;11712;g3c5b803b16c_1_71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13" name="Google Shape;11713;g3c5b803b16c_1_71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14" name="Google Shape;11714;g3c5b803b16c_1_7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15" name="Google Shape;11715;g3c5b803b16c_1_7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16" name="Google Shape;11716;g3c5b803b16c_1_7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17" name="Google Shape;11717;g3c5b803b16c_1_71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18" name="Google Shape;11718;g3c5b803b16c_1_7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19" name="Google Shape;11719;g3c5b803b16c_1_71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0" name="Google Shape;11720;g3c5b803b16c_1_7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1" name="Google Shape;11721;g3c5b803b16c_1_7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22" name="Google Shape;11722;g3c5b803b16c_1_71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Content">
  <p:cSld name="23_Two Content">
    <p:spTree>
      <p:nvGrpSpPr>
        <p:cNvPr id="1" name="Shape 11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24" name="Google Shape;11724;g3c5b803b16c_1_7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5" name="Google Shape;11725;g3c5b803b16c_1_72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726" name="Google Shape;11726;g3c5b803b16c_1_72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27" name="Google Shape;11727;g3c5b803b16c_1_7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28" name="Google Shape;11728;g3c5b803b16c_1_72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29" name="Google Shape;11729;g3c5b803b16c_1_7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30" name="Google Shape;11730;g3c5b803b16c_1_7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31" name="Google Shape;11731;g3c5b803b16c_1_720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32" name="Google Shape;11732;g3c5b803b16c_1_720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33" name="Google Shape;11733;g3c5b803b16c_1_7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34" name="Google Shape;11734;g3c5b803b16c_1_7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mparison">
  <p:cSld name="23_Comparison">
    <p:spTree>
      <p:nvGrpSpPr>
        <p:cNvPr id="1" name="Shape 11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36" name="Google Shape;11736;g3c5b803b16c_1_72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37" name="Google Shape;11737;g3c5b803b16c_1_7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38" name="Google Shape;11738;g3c5b803b16c_1_7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39" name="Google Shape;11739;g3c5b803b16c_1_7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40" name="Google Shape;11740;g3c5b803b16c_1_7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41" name="Google Shape;11741;g3c5b803b16c_1_7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2" name="Google Shape;11742;g3c5b803b16c_1_721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43" name="Google Shape;11743;g3c5b803b16c_1_721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4" name="Google Shape;11744;g3c5b803b16c_1_72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745" name="Google Shape;11745;g3c5b803b16c_1_72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46" name="Google Shape;11746;g3c5b803b16c_1_7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47" name="Google Shape;11747;g3c5b803b16c_1_7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48" name="Google Shape;11748;g3c5b803b16c_1_7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Only">
  <p:cSld name="23_Title Only">
    <p:spTree>
      <p:nvGrpSpPr>
        <p:cNvPr id="1" name="Shape 11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0" name="Google Shape;11750;g3c5b803b16c_1_72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51" name="Google Shape;11751;g3c5b803b16c_1_72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52" name="Google Shape;11752;g3c5b803b16c_1_72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53" name="Google Shape;11753;g3c5b803b16c_1_72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54" name="Google Shape;11754;g3c5b803b16c_1_72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755" name="Google Shape;11755;g3c5b803b16c_1_72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56" name="Google Shape;11756;g3c5b803b16c_1_72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57" name="Google Shape;11757;g3c5b803b16c_1_72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58" name="Google Shape;11758;g3c5b803b16c_1_72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1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60" name="Google Shape;11760;g3c5b803b16c_1_723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61" name="Google Shape;11761;g3c5b803b16c_1_723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62" name="Google Shape;11762;g3c5b803b16c_1_723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63" name="Google Shape;11763;g3c5b803b16c_1_723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4" name="Google Shape;11764;g3c5b803b16c_1_723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5" name="Google Shape;11765;g3c5b803b16c_1_723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66" name="Google Shape;11766;g3c5b803b16c_1_72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67" name="Google Shape;11767;g3c5b803b16c_1_72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Blank">
  <p:cSld name="23_Blank">
    <p:spTree>
      <p:nvGrpSpPr>
        <p:cNvPr id="1" name="Shape 1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9" name="Google Shape;11769;g3c5b803b16c_1_72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70" name="Google Shape;11770;g3c5b803b16c_1_7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771" name="Google Shape;11771;g3c5b803b16c_1_7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2" name="Google Shape;11772;g3c5b803b16c_1_72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773" name="Google Shape;11773;g3c5b803b16c_1_7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74" name="Google Shape;11774;g3c5b803b16c_1_72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775" name="Google Shape;11775;g3c5b803b16c_1_7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76" name="Google Shape;11776;g3c5b803b16c_1_7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1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8" name="Google Shape;11778;g3c5b803b16c_1_725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79" name="Google Shape;11779;g3c5b803b16c_1_725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0" name="Google Shape;11780;g3c5b803b16c_1_725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781" name="Google Shape;11781;g3c5b803b16c_1_72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782" name="Google Shape;11782;g3c5b803b16c_1_725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783" name="Google Shape;11783;g3c5b803b16c_1_72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4" name="Google Shape;11784;g3c5b803b16c_1_72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785" name="Google Shape;11785;g3c5b803b16c_1_7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87" name="Google Shape;11787;g3c5b803b16c_1_726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788" name="Google Shape;11788;g3c5b803b16c_1_72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89" name="Google Shape;11789;g3c5b803b16c_1_72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90" name="Google Shape;11790;g3c5b803b16c_1_72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791" name="Google Shape;11791;g3c5b803b16c_1_7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792" name="Google Shape;11792;g3c5b803b16c_1_726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3" name="Google Shape;11793;g3c5b803b16c_1_726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" name="Google Shape;116;p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" name="Google Shape;117;p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" name="Google Shape;118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" name="Google Shape;119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" name="Google Shape;120;p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1" name="Google Shape;121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" name="Google Shape;122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" name="Google Shape;123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25" name="Google Shape;125;p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7" name="Google Shape;1227;p2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28" name="Google Shape;1228;p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9" name="Google Shape;1229;p2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30" name="Google Shape;1230;p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32" name="Google Shape;1232;p2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2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4" name="Google Shape;1234;p2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35" name="Google Shape;1235;p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6" name="Google Shape;1236;p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Quotation">
  <p:cSld name="47_Quotation">
    <p:spTree>
      <p:nvGrpSpPr>
        <p:cNvPr id="1" name="Shape 11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5" name="Google Shape;11795;g3c5b803b16c_1_727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96" name="Google Shape;11796;g3c5b803b16c_1_72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97" name="Google Shape;11797;g3c5b803b16c_1_72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98" name="Google Shape;11798;g3c5b803b16c_1_7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9" name="Google Shape;11799;g3c5b803b16c_1_72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0" name="Google Shape;11800;g3c5b803b16c_1_72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01" name="Google Shape;11801;g3c5b803b16c_1_72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02" name="Google Shape;11802;g3c5b803b16c_1_7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03" name="Google Shape;11803;g3c5b803b16c_1_72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04" name="Google Shape;11804;g3c5b803b16c_1_72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05" name="Google Shape;11805;g3c5b803b16c_1_72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06" name="Google Shape;11806;g3c5b803b16c_1_72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Quotation">
  <p:cSld name="48_Quotation">
    <p:spTree>
      <p:nvGrpSpPr>
        <p:cNvPr id="1" name="Shape 1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8" name="Google Shape;11808;g3c5b803b16c_1_72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09" name="Google Shape;11809;g3c5b803b16c_1_72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10" name="Google Shape;11810;g3c5b803b16c_1_72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11" name="Google Shape;11811;g3c5b803b16c_1_7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2" name="Google Shape;11812;g3c5b803b16c_1_72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13" name="Google Shape;11813;g3c5b803b16c_1_72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4" name="Google Shape;11814;g3c5b803b16c_1_72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15" name="Google Shape;11815;g3c5b803b16c_1_72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16" name="Google Shape;11816;g3c5b803b16c_1_72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17" name="Google Shape;11817;g3c5b803b16c_1_72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18" name="Google Shape;11818;g3c5b803b16c_1_72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19" name="Google Shape;11819;g3c5b803b16c_1_72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11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1" name="Google Shape;11821;g3c5b803b16c_1_729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22" name="Google Shape;11822;g3c5b803b16c_1_72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3" name="Google Shape;11823;g3c5b803b16c_1_72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24" name="Google Shape;11824;g3c5b803b16c_1_7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25" name="Google Shape;11825;g3c5b803b16c_1_72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6" name="Google Shape;11826;g3c5b803b16c_1_7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27" name="Google Shape;11827;g3c5b803b16c_1_72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28" name="Google Shape;11828;g3c5b803b16c_1_72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29" name="Google Shape;11829;g3c5b803b16c_1_72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30" name="Google Shape;11830;g3c5b803b16c_1_72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31" name="Google Shape;11831;g3c5b803b16c_1_72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32" name="Google Shape;11832;g3c5b803b16c_1_72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4" name="Google Shape;11834;g3c5b803b16c_1_731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35" name="Google Shape;11835;g3c5b803b16c_1_73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36" name="Google Shape;11836;g3c5b803b16c_1_73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837" name="Google Shape;11837;g3c5b803b16c_1_73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838" name="Google Shape;11838;g3c5b803b16c_1_73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839" name="Google Shape;11839;g3c5b803b16c_1_73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0" name="Google Shape;11840;g3c5b803b16c_1_73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841" name="Google Shape;11841;g3c5b803b16c_1_7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1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43" name="Google Shape;11843;g3c5b803b16c_1_732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844" name="Google Shape;11844;g3c5b803b16c_1_73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5" name="Google Shape;11845;g3c5b803b16c_1_73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46" name="Google Shape;11846;g3c5b803b16c_1_73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847" name="Google Shape;11847;g3c5b803b16c_1_7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848" name="Google Shape;11848;g3c5b803b16c_1_732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9" name="Google Shape;11849;g3c5b803b16c_1_732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Photo Slide">
  <p:cSld name="24_Photo Slide"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1" name="Google Shape;11851;g3c5b803b16c_1_73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852" name="Google Shape;11852;g3c5b803b16c_1_73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853" name="Google Shape;11853;g3c5b803b16c_1_73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854" name="Google Shape;11854;g3c5b803b16c_1_73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55" name="Google Shape;11855;g3c5b803b16c_1_73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856" name="Google Shape;11856;g3c5b803b16c_1_73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857" name="Google Shape;11857;g3c5b803b16c_1_73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1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9" name="Google Shape;11859;g3c5b803b16c_1_733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60" name="Google Shape;11860;g3c5b803b16c_1_73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1" name="Google Shape;11861;g3c5b803b16c_1_73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62" name="Google Shape;11862;g3c5b803b16c_1_73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63" name="Google Shape;11863;g3c5b803b16c_1_7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64" name="Google Shape;11864;g3c5b803b16c_1_7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65" name="Google Shape;11865;g3c5b803b16c_1_733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66" name="Google Shape;11866;g3c5b803b16c_1_7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67" name="Google Shape;11867;g3c5b803b16c_1_73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68" name="Google Shape;11868;g3c5b803b16c_1_7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69" name="Google Shape;11869;g3c5b803b16c_1_7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70" name="Google Shape;11870;g3c5b803b16c_1_73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and Content">
  <p:cSld name="31_Title and Content">
    <p:spTree>
      <p:nvGrpSpPr>
        <p:cNvPr id="1" name="Shape 11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2" name="Google Shape;11872;g3c5b803b16c_1_73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73" name="Google Shape;11873;g3c5b803b16c_1_7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74" name="Google Shape;11874;g3c5b803b16c_1_73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75" name="Google Shape;11875;g3c5b803b16c_1_7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6" name="Google Shape;11876;g3c5b803b16c_1_7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77" name="Google Shape;11877;g3c5b803b16c_1_7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8" name="Google Shape;11878;g3c5b803b16c_1_73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79" name="Google Shape;11879;g3c5b803b16c_1_7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80" name="Google Shape;11880;g3c5b803b16c_1_7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81" name="Google Shape;11881;g3c5b803b16c_1_7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Content">
  <p:cSld name="24_Two Content">
    <p:spTree>
      <p:nvGrpSpPr>
        <p:cNvPr id="1" name="Shape 1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3" name="Google Shape;11883;g3c5b803b16c_1_7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84" name="Google Shape;11884;g3c5b803b16c_1_73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885" name="Google Shape;11885;g3c5b803b16c_1_73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86" name="Google Shape;11886;g3c5b803b16c_1_7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87" name="Google Shape;11887;g3c5b803b16c_1_73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88" name="Google Shape;11888;g3c5b803b16c_1_7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89" name="Google Shape;11889;g3c5b803b16c_1_7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890" name="Google Shape;11890;g3c5b803b16c_1_736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891" name="Google Shape;11891;g3c5b803b16c_1_736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92" name="Google Shape;11892;g3c5b803b16c_1_7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93" name="Google Shape;11893;g3c5b803b16c_1_7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mparison">
  <p:cSld name="24_Comparison">
    <p:spTree>
      <p:nvGrpSpPr>
        <p:cNvPr id="1" name="Shape 11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95" name="Google Shape;11895;g3c5b803b16c_1_73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896" name="Google Shape;11896;g3c5b803b16c_1_7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97" name="Google Shape;11897;g3c5b803b16c_1_73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898" name="Google Shape;11898;g3c5b803b16c_1_7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99" name="Google Shape;11899;g3c5b803b16c_1_7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00" name="Google Shape;11900;g3c5b803b16c_1_73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01" name="Google Shape;11901;g3c5b803b16c_1_73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902" name="Google Shape;11902;g3c5b803b16c_1_73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3" name="Google Shape;11903;g3c5b803b16c_1_73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904" name="Google Shape;11904;g3c5b803b16c_1_73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05" name="Google Shape;11905;g3c5b803b16c_1_73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06" name="Google Shape;11906;g3c5b803b16c_1_7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07" name="Google Shape;11907;g3c5b803b16c_1_7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2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" name="Google Shape;1239;p24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0" name="Google Shape;1240;p2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1" name="Google Shape;1241;p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" name="Google Shape;1242;p2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3" name="Google Shape;1243;p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4" name="Google Shape;1244;p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5" name="Google Shape;1245;p248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" name="Google Shape;1246;p248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7" name="Google Shape;1247;p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8" name="Google Shape;1248;p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Only">
  <p:cSld name="24_Title Only"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09" name="Google Shape;11909;g3c5b803b16c_1_73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910" name="Google Shape;11910;g3c5b803b16c_1_7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11" name="Google Shape;11911;g3c5b803b16c_1_73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12" name="Google Shape;11912;g3c5b803b16c_1_7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13" name="Google Shape;11913;g3c5b803b16c_1_7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914" name="Google Shape;11914;g3c5b803b16c_1_7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5" name="Google Shape;11915;g3c5b803b16c_1_73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16" name="Google Shape;11916;g3c5b803b16c_1_7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17" name="Google Shape;11917;g3c5b803b16c_1_7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1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19" name="Google Shape;11919;g3c5b803b16c_1_739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920" name="Google Shape;11920;g3c5b803b16c_1_739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21" name="Google Shape;11921;g3c5b803b16c_1_739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22" name="Google Shape;11922;g3c5b803b16c_1_739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3" name="Google Shape;11923;g3c5b803b16c_1_739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4" name="Google Shape;11924;g3c5b803b16c_1_739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925" name="Google Shape;11925;g3c5b803b16c_1_73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926" name="Google Shape;11926;g3c5b803b16c_1_73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Blank">
  <p:cSld name="24_Blank">
    <p:spTree>
      <p:nvGrpSpPr>
        <p:cNvPr id="1" name="Shape 1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8" name="Google Shape;11928;g3c5b803b16c_1_7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29" name="Google Shape;11929;g3c5b803b16c_1_7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30" name="Google Shape;11930;g3c5b803b16c_1_7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31" name="Google Shape;11931;g3c5b803b16c_1_74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932" name="Google Shape;11932;g3c5b803b16c_1_7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33" name="Google Shape;11933;g3c5b803b16c_1_74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34" name="Google Shape;11934;g3c5b803b16c_1_7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35" name="Google Shape;11935;g3c5b803b16c_1_7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1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37" name="Google Shape;11937;g3c5b803b16c_1_741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38" name="Google Shape;11938;g3c5b803b16c_1_74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39" name="Google Shape;11939;g3c5b803b16c_1_74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40" name="Google Shape;11940;g3c5b803b16c_1_7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41" name="Google Shape;11941;g3c5b803b16c_1_74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42" name="Google Shape;11942;g3c5b803b16c_1_74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43" name="Google Shape;11943;g3c5b803b16c_1_74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944" name="Google Shape;11944;g3c5b803b16c_1_74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45" name="Google Shape;11945;g3c5b803b16c_1_74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46" name="Google Shape;11946;g3c5b803b16c_1_74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47" name="Google Shape;11947;g3c5b803b16c_1_74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948" name="Google Shape;11948;g3c5b803b16c_1_74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1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0" name="Google Shape;11950;g3c5b803b16c_1_742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51" name="Google Shape;11951;g3c5b803b16c_1_74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2" name="Google Shape;11952;g3c5b803b16c_1_74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53" name="Google Shape;11953;g3c5b803b16c_1_74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54" name="Google Shape;11954;g3c5b803b16c_1_74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55" name="Google Shape;11955;g3c5b803b16c_1_74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56" name="Google Shape;11956;g3c5b803b16c_1_742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957" name="Google Shape;11957;g3c5b803b16c_1_74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58" name="Google Shape;11958;g3c5b803b16c_1_74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59" name="Google Shape;11959;g3c5b803b16c_1_74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60" name="Google Shape;11960;g3c5b803b16c_1_74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961" name="Google Shape;11961;g3c5b803b16c_1_74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3" name="Google Shape;11963;g3c5b803b16c_1_744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64" name="Google Shape;11964;g3c5b803b16c_1_74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5" name="Google Shape;11965;g3c5b803b16c_1_74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66" name="Google Shape;11966;g3c5b803b16c_1_7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67" name="Google Shape;11967;g3c5b803b16c_1_7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68" name="Google Shape;11968;g3c5b803b16c_1_7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69" name="Google Shape;11969;g3c5b803b16c_1_74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1970" name="Google Shape;11970;g3c5b803b16c_1_7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71" name="Google Shape;11971;g3c5b803b16c_1_74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1972" name="Google Shape;11972;g3c5b803b16c_1_7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73" name="Google Shape;11973;g3c5b803b16c_1_7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974" name="Google Shape;11974;g3c5b803b16c_1_74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1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6" name="Google Shape;11976;g3c5b803b16c_1_745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77" name="Google Shape;11977;g3c5b803b16c_1_745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8" name="Google Shape;11978;g3c5b803b16c_1_745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1979" name="Google Shape;11979;g3c5b803b16c_1_74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1980" name="Google Shape;11980;g3c5b803b16c_1_74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1981" name="Google Shape;11981;g3c5b803b16c_1_74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2" name="Google Shape;11982;g3c5b803b16c_1_74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983" name="Google Shape;11983;g3c5b803b16c_1_7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1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5" name="Google Shape;11985;g3c5b803b16c_1_74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1986" name="Google Shape;11986;g3c5b803b16c_1_74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7" name="Google Shape;11987;g3c5b803b16c_1_74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8" name="Google Shape;11988;g3c5b803b16c_1_74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989" name="Google Shape;11989;g3c5b803b16c_1_7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990" name="Google Shape;11990;g3c5b803b16c_1_74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1" name="Google Shape;11991;g3c5b803b16c_1_74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Photo Slide">
  <p:cSld name="25_Photo Slide">
    <p:spTree>
      <p:nvGrpSpPr>
        <p:cNvPr id="1" name="Shape 1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93" name="Google Shape;11993;g3c5b803b16c_1_747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994" name="Google Shape;11994;g3c5b803b16c_1_747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995" name="Google Shape;11995;g3c5b803b16c_1_747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996" name="Google Shape;11996;g3c5b803b16c_1_74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7" name="Google Shape;11997;g3c5b803b16c_1_74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998" name="Google Shape;11998;g3c5b803b16c_1_74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1999" name="Google Shape;11999;g3c5b803b16c_1_7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and Content">
  <p:cSld name="32_Title and Content">
    <p:spTree>
      <p:nvGrpSpPr>
        <p:cNvPr id="1" name="Shape 12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01" name="Google Shape;12001;g3c5b803b16c_1_74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02" name="Google Shape;12002;g3c5b803b16c_1_7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03" name="Google Shape;12003;g3c5b803b16c_1_74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04" name="Google Shape;12004;g3c5b803b16c_1_74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05" name="Google Shape;12005;g3c5b803b16c_1_74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06" name="Google Shape;12006;g3c5b803b16c_1_74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7" name="Google Shape;12007;g3c5b803b16c_1_74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08" name="Google Shape;12008;g3c5b803b16c_1_74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09" name="Google Shape;12009;g3c5b803b16c_1_74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10" name="Google Shape;12010;g3c5b803b16c_1_74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0" name="Google Shape;1250;p2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251" name="Google Shape;1251;p2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2" name="Google Shape;1252;p2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53" name="Google Shape;1253;p2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2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5" name="Google Shape;1255;p24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7" name="Google Shape;1257;p24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8" name="Google Shape;1258;p2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59" name="Google Shape;1259;p2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" name="Google Shape;1260;p2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1" name="Google Shape;1261;p2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2" name="Google Shape;1262;p2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Content">
  <p:cSld name="25_Two Content">
    <p:spTree>
      <p:nvGrpSpPr>
        <p:cNvPr id="1" name="Shape 12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2" name="Google Shape;12012;g3c5b803b16c_1_74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3" name="Google Shape;12013;g3c5b803b16c_1_74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014" name="Google Shape;12014;g3c5b803b16c_1_74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15" name="Google Shape;12015;g3c5b803b16c_1_7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16" name="Google Shape;12016;g3c5b803b16c_1_74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17" name="Google Shape;12017;g3c5b803b16c_1_7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18" name="Google Shape;12018;g3c5b803b16c_1_7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19" name="Google Shape;12019;g3c5b803b16c_1_748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20" name="Google Shape;12020;g3c5b803b16c_1_748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21" name="Google Shape;12021;g3c5b803b16c_1_7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22" name="Google Shape;12022;g3c5b803b16c_1_7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mparison">
  <p:cSld name="25_Comparison">
    <p:spTree>
      <p:nvGrpSpPr>
        <p:cNvPr id="1" name="Shape 1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24" name="Google Shape;12024;g3c5b803b16c_1_75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25" name="Google Shape;12025;g3c5b803b16c_1_7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26" name="Google Shape;12026;g3c5b803b16c_1_75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27" name="Google Shape;12027;g3c5b803b16c_1_7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28" name="Google Shape;12028;g3c5b803b16c_1_7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29" name="Google Shape;12029;g3c5b803b16c_1_75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0" name="Google Shape;12030;g3c5b803b16c_1_75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31" name="Google Shape;12031;g3c5b803b16c_1_75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32" name="Google Shape;12032;g3c5b803b16c_1_75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033" name="Google Shape;12033;g3c5b803b16c_1_75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34" name="Google Shape;12034;g3c5b803b16c_1_75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35" name="Google Shape;12035;g3c5b803b16c_1_7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36" name="Google Shape;12036;g3c5b803b16c_1_7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Only">
  <p:cSld name="25_Title Only">
    <p:spTree>
      <p:nvGrpSpPr>
        <p:cNvPr id="1" name="Shape 1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38" name="Google Shape;12038;g3c5b803b16c_1_75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39" name="Google Shape;12039;g3c5b803b16c_1_7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40" name="Google Shape;12040;g3c5b803b16c_1_7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41" name="Google Shape;12041;g3c5b803b16c_1_7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42" name="Google Shape;12042;g3c5b803b16c_1_7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43" name="Google Shape;12043;g3c5b803b16c_1_7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44" name="Google Shape;12044;g3c5b803b16c_1_7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45" name="Google Shape;12045;g3c5b803b16c_1_7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46" name="Google Shape;12046;g3c5b803b16c_1_7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12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48" name="Google Shape;12048;g3c5b803b16c_1_75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049" name="Google Shape;12049;g3c5b803b16c_1_75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50" name="Google Shape;12050;g3c5b803b16c_1_75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51" name="Google Shape;12051;g3c5b803b16c_1_752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52" name="Google Shape;12052;g3c5b803b16c_1_75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53" name="Google Shape;12053;g3c5b803b16c_1_75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054" name="Google Shape;12054;g3c5b803b16c_1_75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055" name="Google Shape;12055;g3c5b803b16c_1_75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Blank">
  <p:cSld name="25_Blank">
    <p:spTree>
      <p:nvGrpSpPr>
        <p:cNvPr id="1" name="Shape 1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57" name="Google Shape;12057;g3c5b803b16c_1_75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58" name="Google Shape;12058;g3c5b803b16c_1_7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059" name="Google Shape;12059;g3c5b803b16c_1_7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60" name="Google Shape;12060;g3c5b803b16c_1_75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61" name="Google Shape;12061;g3c5b803b16c_1_7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62" name="Google Shape;12062;g3c5b803b16c_1_75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63" name="Google Shape;12063;g3c5b803b16c_1_7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64" name="Google Shape;12064;g3c5b803b16c_1_7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12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6" name="Google Shape;12066;g3c5b803b16c_1_754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67" name="Google Shape;12067;g3c5b803b16c_1_754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8" name="Google Shape;12068;g3c5b803b16c_1_754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69" name="Google Shape;12069;g3c5b803b16c_1_75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070" name="Google Shape;12070;g3c5b803b16c_1_75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071" name="Google Shape;12071;g3c5b803b16c_1_75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2" name="Google Shape;12072;g3c5b803b16c_1_75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73" name="Google Shape;12073;g3c5b803b16c_1_7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1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75" name="Google Shape;12075;g3c5b803b16c_1_755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076" name="Google Shape;12076;g3c5b803b16c_1_75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7" name="Google Shape;12077;g3c5b803b16c_1_7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8" name="Google Shape;12078;g3c5b803b16c_1_75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79" name="Google Shape;12079;g3c5b803b16c_1_7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80" name="Google Shape;12080;g3c5b803b16c_1_755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81" name="Google Shape;12081;g3c5b803b16c_1_755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1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" name="Google Shape;12083;g3c5b803b16c_1_756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084" name="Google Shape;12084;g3c5b803b16c_1_756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085" name="Google Shape;12085;g3c5b803b16c_1_756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086" name="Google Shape;12086;g3c5b803b16c_1_75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87" name="Google Shape;12087;g3c5b803b16c_1_75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088" name="Google Shape;12088;g3c5b803b16c_1_75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089" name="Google Shape;12089;g3c5b803b16c_1_7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and Content">
  <p:cSld name="33_Title and Content">
    <p:spTree>
      <p:nvGrpSpPr>
        <p:cNvPr id="1" name="Shape 1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91" name="Google Shape;12091;g3c5b803b16c_1_756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092" name="Google Shape;12092;g3c5b803b16c_1_7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093" name="Google Shape;12093;g3c5b803b16c_1_75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094" name="Google Shape;12094;g3c5b803b16c_1_7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95" name="Google Shape;12095;g3c5b803b16c_1_7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096" name="Google Shape;12096;g3c5b803b16c_1_7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97" name="Google Shape;12097;g3c5b803b16c_1_75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8" name="Google Shape;12098;g3c5b803b16c_1_7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099" name="Google Shape;12099;g3c5b803b16c_1_7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00" name="Google Shape;12100;g3c5b803b16c_1_7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Content">
  <p:cSld name="26_Two Content">
    <p:spTree>
      <p:nvGrpSpPr>
        <p:cNvPr id="1" name="Shape 1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2" name="Google Shape;12102;g3c5b803b16c_1_7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3" name="Google Shape;12103;g3c5b803b16c_1_75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104" name="Google Shape;12104;g3c5b803b16c_1_75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05" name="Google Shape;12105;g3c5b803b16c_1_7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06" name="Google Shape;12106;g3c5b803b16c_1_75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07" name="Google Shape;12107;g3c5b803b16c_1_7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08" name="Google Shape;12108;g3c5b803b16c_1_7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09" name="Google Shape;12109;g3c5b803b16c_1_75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10" name="Google Shape;12110;g3c5b803b16c_1_75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11" name="Google Shape;12111;g3c5b803b16c_1_7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12" name="Google Shape;12112;g3c5b803b16c_1_7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" name="Google Shape;1264;p2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65" name="Google Shape;1265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6" name="Google Shape;1266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67" name="Google Shape;1267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69" name="Google Shape;1269;p2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" name="Google Shape;1270;p2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1" name="Google Shape;1271;p2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2" name="Google Shape;1272;p2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3" name="Google Shape;1273;p2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" name="Google Shape;1274;p2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5" name="Google Shape;127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6" name="Google Shape;127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mparison">
  <p:cSld name="26_Comparison">
    <p:spTree>
      <p:nvGrpSpPr>
        <p:cNvPr id="1" name="Shape 1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14" name="Google Shape;12114;g3c5b803b16c_1_75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15" name="Google Shape;12115;g3c5b803b16c_1_7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16" name="Google Shape;12116;g3c5b803b16c_1_75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17" name="Google Shape;12117;g3c5b803b16c_1_75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18" name="Google Shape;12118;g3c5b803b16c_1_75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19" name="Google Shape;12119;g3c5b803b16c_1_75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0" name="Google Shape;12120;g3c5b803b16c_1_759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121" name="Google Shape;12121;g3c5b803b16c_1_759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2" name="Google Shape;12122;g3c5b803b16c_1_75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123" name="Google Shape;12123;g3c5b803b16c_1_75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24" name="Google Shape;12124;g3c5b803b16c_1_75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25" name="Google Shape;12125;g3c5b803b16c_1_75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26" name="Google Shape;12126;g3c5b803b16c_1_75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Only">
  <p:cSld name="26_Title Only">
    <p:spTree>
      <p:nvGrpSpPr>
        <p:cNvPr id="1" name="Shape 12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28" name="Google Shape;12128;g3c5b803b16c_1_76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29" name="Google Shape;12129;g3c5b803b16c_1_7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30" name="Google Shape;12130;g3c5b803b16c_1_76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31" name="Google Shape;12131;g3c5b803b16c_1_76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32" name="Google Shape;12132;g3c5b803b16c_1_76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33" name="Google Shape;12133;g3c5b803b16c_1_76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34" name="Google Shape;12134;g3c5b803b16c_1_76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35" name="Google Shape;12135;g3c5b803b16c_1_76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36" name="Google Shape;12136;g3c5b803b16c_1_76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12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38" name="Google Shape;12138;g3c5b803b16c_1_761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139" name="Google Shape;12139;g3c5b803b16c_1_761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40" name="Google Shape;12140;g3c5b803b16c_1_761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141" name="Google Shape;12141;g3c5b803b16c_1_761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42" name="Google Shape;12142;g3c5b803b16c_1_761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43" name="Google Shape;12143;g3c5b803b16c_1_761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144" name="Google Shape;12144;g3c5b803b16c_1_7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145" name="Google Shape;12145;g3c5b803b16c_1_76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Blank">
  <p:cSld name="26_Blank">
    <p:spTree>
      <p:nvGrpSpPr>
        <p:cNvPr id="1" name="Shape 12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7" name="Google Shape;12147;g3c5b803b16c_1_76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48" name="Google Shape;12148;g3c5b803b16c_1_76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49" name="Google Shape;12149;g3c5b803b16c_1_76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50" name="Google Shape;12150;g3c5b803b16c_1_76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51" name="Google Shape;12151;g3c5b803b16c_1_7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52" name="Google Shape;12152;g3c5b803b16c_1_76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53" name="Google Shape;12153;g3c5b803b16c_1_76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54" name="Google Shape;12154;g3c5b803b16c_1_76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4_Title and Content">
    <p:spTree>
      <p:nvGrpSpPr>
        <p:cNvPr id="1" name="Shape 1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56" name="Google Shape;12156;g3c5b803b16c_1_76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157" name="Google Shape;12157;g3c5b803b16c_1_7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158" name="Google Shape;12158;g3c5b803b16c_1_7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159" name="Google Shape;12159;g3c5b803b16c_1_7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60" name="Google Shape;12160;g3c5b803b16c_1_7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61" name="Google Shape;12161;g3c5b803b16c_1_76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2" name="Google Shape;12162;g3c5b803b16c_1_76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63" name="Google Shape;12163;g3c5b803b16c_1_76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64" name="Google Shape;12164;g3c5b803b16c_1_7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65" name="Google Shape;12165;g3c5b803b16c_1_7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">
  <p:cSld name="4_Title Slide">
    <p:spTree>
      <p:nvGrpSpPr>
        <p:cNvPr id="1" name="Shape 1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7" name="Google Shape;12167;g3c5b803b16c_1_7644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68" name="Google Shape;12168;g3c5b803b16c_1_7644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169" name="Google Shape;12169;g3c5b803b16c_1_76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70" name="Google Shape;12170;g3c5b803b16c_1_7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1" name="Google Shape;12171;g3c5b803b16c_1_7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3" name="Google Shape;12173;g3c5b803b16c_1_765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74" name="Google Shape;12174;g3c5b803b16c_1_765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5" name="Google Shape;12175;g3c5b803b16c_1_76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76" name="Google Shape;12176;g3c5b803b16c_1_7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77" name="Google Shape;12177;g3c5b803b16c_1_76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78" name="Google Shape;12178;g3c5b803b16c_1_765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79" name="Google Shape;12179;g3c5b803b16c_1_765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0" name="Google Shape;12180;g3c5b803b16c_1_765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181" name="Google Shape;12181;g3c5b803b16c_1_76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2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3" name="Google Shape;12183;g3c5b803b16c_1_766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84" name="Google Shape;12184;g3c5b803b16c_1_766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5" name="Google Shape;12185;g3c5b803b16c_1_766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86" name="Google Shape;12186;g3c5b803b16c_1_7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87" name="Google Shape;12187;g3c5b803b16c_1_7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88" name="Google Shape;12188;g3c5b803b16c_1_7660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89" name="Google Shape;12189;g3c5b803b16c_1_7660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90" name="Google Shape;12190;g3c5b803b16c_1_766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191" name="Google Shape;12191;g3c5b803b16c_1_76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3" name="Google Shape;12193;g3c5b803b16c_1_767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94" name="Google Shape;12194;g3c5b803b16c_1_767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95" name="Google Shape;12195;g3c5b803b16c_1_767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96" name="Google Shape;12196;g3c5b803b16c_1_767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197" name="Google Shape;12197;g3c5b803b16c_1_76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and Content">
  <p:cSld name="34_Title and Content 2">
    <p:spTree>
      <p:nvGrpSpPr>
        <p:cNvPr id="1" name="Shape 1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99" name="Google Shape;12199;g3c5b803b16c_1_767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00" name="Google Shape;12200;g3c5b803b16c_1_76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01" name="Google Shape;12201;g3c5b803b16c_1_767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2" name="Google Shape;12202;g3c5b803b16c_1_767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3" name="Google Shape;12203;g3c5b803b16c_1_767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" name="Google Shape;1278;p2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79" name="Google Shape;1279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0" name="Google Shape;1280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81" name="Google Shape;1281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83" name="Google Shape;1283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" name="Google Shape;1284;p2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5" name="Google Shape;1285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6" name="Google Shape;1286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2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5" name="Google Shape;12205;g3c5b803b16c_1_768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6" name="Google Shape;12206;g3c5b803b16c_1_768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07" name="Google Shape;12207;g3c5b803b16c_1_768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08" name="Google Shape;12208;g3c5b803b16c_1_768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09" name="Google Shape;12209;g3c5b803b16c_1_768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10" name="Google Shape;12210;g3c5b803b16c_1_76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Slide_Yale Blue">
  <p:cSld name="14_Title Slide_Yale Blue">
    <p:spTree>
      <p:nvGrpSpPr>
        <p:cNvPr id="1" name="Shape 12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2" name="Google Shape;12212;g3c5b803b16c_1_768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13" name="Google Shape;12213;g3c5b803b16c_1_768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4" name="Google Shape;12214;g3c5b803b16c_1_76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15" name="Google Shape;12215;g3c5b803b16c_1_7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16" name="Google Shape;12216;g3c5b803b16c_1_7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17" name="Google Shape;12217;g3c5b803b16c_1_7689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8" name="Google Shape;12218;g3c5b803b16c_1_7689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19" name="Google Shape;12219;g3c5b803b16c_1_768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20" name="Google Shape;12220;g3c5b803b16c_1_76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2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2" name="Google Shape;12222;g3c5b803b16c_1_769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3" name="Google Shape;12223;g3c5b803b16c_1_769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4" name="Google Shape;12224;g3c5b803b16c_1_769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25" name="Google Shape;12225;g3c5b803b16c_1_769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26" name="Google Shape;12226;g3c5b803b16c_1_76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8" name="Google Shape;12228;g3c5b803b16c_1_770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29" name="Google Shape;12229;g3c5b803b16c_1_7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30" name="Google Shape;12230;g3c5b803b16c_1_770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1" name="Google Shape;12231;g3c5b803b16c_1_770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2" name="Google Shape;12232;g3c5b803b16c_1_770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34" name="Google Shape;12234;g3c5b803b16c_1_771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5" name="Google Shape;12235;g3c5b803b16c_1_771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36" name="Google Shape;12236;g3c5b803b16c_1_771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7" name="Google Shape;12237;g3c5b803b16c_1_771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38" name="Google Shape;12238;g3c5b803b16c_1_771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39" name="Google Shape;12239;g3c5b803b16c_1_7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Slide_Yale Blue">
  <p:cSld name="15_Title Slide_Yale Blue">
    <p:spTree>
      <p:nvGrpSpPr>
        <p:cNvPr id="1" name="Shape 1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1" name="Google Shape;12241;g3c5b803b16c_1_771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42" name="Google Shape;12242;g3c5b803b16c_1_771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3" name="Google Shape;12243;g3c5b803b16c_1_77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44" name="Google Shape;12244;g3c5b803b16c_1_7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45" name="Google Shape;12245;g3c5b803b16c_1_7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46" name="Google Shape;12246;g3c5b803b16c_1_771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7" name="Google Shape;12247;g3c5b803b16c_1_771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8" name="Google Shape;12248;g3c5b803b16c_1_771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49" name="Google Shape;12249;g3c5b803b16c_1_77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Slide_Yale Blue">
  <p:cSld name="16_Title Slide_Yale Blue">
    <p:spTree>
      <p:nvGrpSpPr>
        <p:cNvPr id="1" name="Shape 12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1" name="Google Shape;12251;g3c5b803b16c_1_772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52" name="Google Shape;12252;g3c5b803b16c_1_772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3" name="Google Shape;12253;g3c5b803b16c_1_77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54" name="Google Shape;12254;g3c5b803b16c_1_7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5" name="Google Shape;12255;g3c5b803b16c_1_7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56" name="Google Shape;12256;g3c5b803b16c_1_772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7" name="Google Shape;12257;g3c5b803b16c_1_772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8" name="Google Shape;12258;g3c5b803b16c_1_772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59" name="Google Shape;12259;g3c5b803b16c_1_77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Slide_Yale Blue">
  <p:cSld name="17_Title Slide_Yale Blue">
    <p:spTree>
      <p:nvGrpSpPr>
        <p:cNvPr id="1" name="Shape 12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61" name="Google Shape;12261;g3c5b803b16c_1_773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62" name="Google Shape;12262;g3c5b803b16c_1_773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3" name="Google Shape;12263;g3c5b803b16c_1_773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64" name="Google Shape;12264;g3c5b803b16c_1_7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65" name="Google Shape;12265;g3c5b803b16c_1_7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66" name="Google Shape;12266;g3c5b803b16c_1_773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67" name="Google Shape;12267;g3c5b803b16c_1_773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68" name="Google Shape;12268;g3c5b803b16c_1_773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69" name="Google Shape;12269;g3c5b803b16c_1_77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2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1" name="Google Shape;12271;g3c5b803b16c_1_774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2" name="Google Shape;12272;g3c5b803b16c_1_774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73" name="Google Shape;12273;g3c5b803b16c_1_774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74" name="Google Shape;12274;g3c5b803b16c_1_774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75" name="Google Shape;12275;g3c5b803b16c_1_77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">
    <p:spTree>
      <p:nvGrpSpPr>
        <p:cNvPr id="1" name="Shape 12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77" name="Google Shape;12277;g3c5b803b16c_1_775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278" name="Google Shape;12278;g3c5b803b16c_1_7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279" name="Google Shape;12279;g3c5b803b16c_1_775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80" name="Google Shape;12280;g3c5b803b16c_1_775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81" name="Google Shape;12281;g3c5b803b16c_1_775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 2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2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89" name="Google Shape;1289;p2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2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91" name="Google Shape;1291;p26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2" name="Google Shape;1292;p2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3" name="Google Shape;1293;p2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4" name="Google Shape;1294;p2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95" name="Google Shape;1295;p2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3" name="Google Shape;12283;g3c5b803b16c_1_776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84" name="Google Shape;12284;g3c5b803b16c_1_776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85" name="Google Shape;12285;g3c5b803b16c_1_776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6" name="Google Shape;12286;g3c5b803b16c_1_776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87" name="Google Shape;12287;g3c5b803b16c_1_776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288" name="Google Shape;12288;g3c5b803b16c_1_77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Slide_Yale Blue">
  <p:cSld name="18_Title Slide_Yale Blue">
    <p:spTree>
      <p:nvGrpSpPr>
        <p:cNvPr id="1" name="Shape 1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Google Shape;12290;g3c5b803b16c_1_776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291" name="Google Shape;12291;g3c5b803b16c_1_776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2" name="Google Shape;12292;g3c5b803b16c_1_77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93" name="Google Shape;12293;g3c5b803b16c_1_7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4" name="Google Shape;12294;g3c5b803b16c_1_7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95" name="Google Shape;12295;g3c5b803b16c_1_7767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6" name="Google Shape;12296;g3c5b803b16c_1_7767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97" name="Google Shape;12297;g3c5b803b16c_1_776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98" name="Google Shape;12298;g3c5b803b16c_1_77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Bullets Layout">
  <p:cSld name="11_Title and Bullets Layout">
    <p:spTree>
      <p:nvGrpSpPr>
        <p:cNvPr id="1" name="Shape 12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0" name="Google Shape;12300;g3c5b803b16c_1_777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01" name="Google Shape;12301;g3c5b803b16c_1_77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2" name="Google Shape;12302;g3c5b803b16c_1_777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3" name="Google Shape;12303;g3c5b803b16c_1_777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04" name="Google Shape;12304;g3c5b803b16c_1_7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12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6" name="Google Shape;12306;g3c5b803b16c_1_77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07" name="Google Shape;12307;g3c5b803b16c_1_7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08" name="Google Shape;12308;g3c5b803b16c_1_77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9" name="Google Shape;12309;g3c5b803b16c_1_778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0" name="Google Shape;12310;g3c5b803b16c_1_778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Section | Picture and Copy Layout">
  <p:cSld name="11_Two Section | Picture and Copy Layout">
    <p:spTree>
      <p:nvGrpSpPr>
        <p:cNvPr id="1" name="Shape 1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2" name="Google Shape;12312;g3c5b803b16c_1_778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3" name="Google Shape;12313;g3c5b803b16c_1_778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4" name="Google Shape;12314;g3c5b803b16c_1_7789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15" name="Google Shape;12315;g3c5b803b16c_1_7789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16" name="Google Shape;12316;g3c5b803b16c_1_7789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17" name="Google Shape;12317;g3c5b803b16c_1_7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Slide_Yale Blue">
  <p:cSld name="19_Title Slide_Yale Blue">
    <p:spTree>
      <p:nvGrpSpPr>
        <p:cNvPr id="1" name="Shape 1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9" name="Google Shape;12319;g3c5b803b16c_1_779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20" name="Google Shape;12320;g3c5b803b16c_1_779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21" name="Google Shape;12321;g3c5b803b16c_1_77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22" name="Google Shape;12322;g3c5b803b16c_1_7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23" name="Google Shape;12323;g3c5b803b16c_1_77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24" name="Google Shape;12324;g3c5b803b16c_1_7796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25" name="Google Shape;12325;g3c5b803b16c_1_7796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26" name="Google Shape;12326;g3c5b803b16c_1_779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27" name="Google Shape;12327;g3c5b803b16c_1_77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Bullets Layout">
  <p:cSld name="12_Title and Bullets Layout">
    <p:spTree>
      <p:nvGrpSpPr>
        <p:cNvPr id="1" name="Shape 1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29" name="Google Shape;12329;g3c5b803b16c_1_780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0" name="Google Shape;12330;g3c5b803b16c_1_780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1" name="Google Shape;12331;g3c5b803b16c_1_780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2" name="Google Shape;12332;g3c5b803b16c_1_780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33" name="Google Shape;12333;g3c5b803b16c_1_7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1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5" name="Google Shape;12335;g3c5b803b16c_1_781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36" name="Google Shape;12336;g3c5b803b16c_1_7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37" name="Google Shape;12337;g3c5b803b16c_1_781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38" name="Google Shape;12338;g3c5b803b16c_1_781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9" name="Google Shape;12339;g3c5b803b16c_1_781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Section | Picture and Copy Layout">
  <p:cSld name="12_Two Section | Picture and Copy Layout">
    <p:spTree>
      <p:nvGrpSpPr>
        <p:cNvPr id="1" name="Shape 1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1" name="Google Shape;12341;g3c5b803b16c_1_781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42" name="Google Shape;12342;g3c5b803b16c_1_781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43" name="Google Shape;12343;g3c5b803b16c_1_781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44" name="Google Shape;12344;g3c5b803b16c_1_781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45" name="Google Shape;12345;g3c5b803b16c_1_781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46" name="Google Shape;12346;g3c5b803b16c_1_78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Slide_Yale Blue">
  <p:cSld name="20_Title Slide_Yale Blue">
    <p:spTree>
      <p:nvGrpSpPr>
        <p:cNvPr id="1" name="Shape 1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8" name="Google Shape;12348;g3c5b803b16c_1_78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49" name="Google Shape;12349;g3c5b803b16c_1_78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0" name="Google Shape;12350;g3c5b803b16c_1_78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51" name="Google Shape;12351;g3c5b803b16c_1_7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2" name="Google Shape;12352;g3c5b803b16c_1_7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353" name="Google Shape;12353;g3c5b803b16c_1_7825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4" name="Google Shape;12354;g3c5b803b16c_1_7825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55" name="Google Shape;12355;g3c5b803b16c_1_78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56" name="Google Shape;12356;g3c5b803b16c_1_7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" name="Google Shape;1297;p2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" name="Google Shape;1298;p2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9" name="Google Shape;1299;p2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0" name="Google Shape;1300;p2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01" name="Google Shape;1301;p2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2" name="Google Shape;1302;p2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3" name="Google Shape;1303;p2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2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Bullets Layout">
  <p:cSld name="13_Title and Bullets Layout">
    <p:spTree>
      <p:nvGrpSpPr>
        <p:cNvPr id="1" name="Shape 1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8" name="Google Shape;12358;g3c5b803b16c_1_78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9" name="Google Shape;12359;g3c5b803b16c_1_783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0" name="Google Shape;12360;g3c5b803b16c_1_783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1" name="Google Shape;12361;g3c5b803b16c_1_78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62" name="Google Shape;12362;g3c5b803b16c_1_78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12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4" name="Google Shape;12364;g3c5b803b16c_1_784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65" name="Google Shape;12365;g3c5b803b16c_1_7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66" name="Google Shape;12366;g3c5b803b16c_1_784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67" name="Google Shape;12367;g3c5b803b16c_1_784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68" name="Google Shape;12368;g3c5b803b16c_1_784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wo Section | Picture and Copy Layout">
  <p:cSld name="13_Two Section | Picture and Copy Layout">
    <p:spTree>
      <p:nvGrpSpPr>
        <p:cNvPr id="1" name="Shape 1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0" name="Google Shape;12370;g3c5b803b16c_1_784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1" name="Google Shape;12371;g3c5b803b16c_1_7847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2" name="Google Shape;12372;g3c5b803b16c_1_784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3" name="Google Shape;12373;g3c5b803b16c_1_784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74" name="Google Shape;12374;g3c5b803b16c_1_784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75" name="Google Shape;12375;g3c5b803b16c_1_78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and Bullets Layout">
  <p:cSld name="14_Title and Bullets Layout">
    <p:spTree>
      <p:nvGrpSpPr>
        <p:cNvPr id="1" name="Shape 1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7" name="Google Shape;12377;g3c5b803b16c_1_785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78" name="Google Shape;12378;g3c5b803b16c_1_785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9" name="Google Shape;12379;g3c5b803b16c_1_785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0" name="Google Shape;12380;g3c5b803b16c_1_785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81" name="Google Shape;12381;g3c5b803b16c_1_78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12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3" name="Google Shape;12383;g3c5b803b16c_1_786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84" name="Google Shape;12384;g3c5b803b16c_1_7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85" name="Google Shape;12385;g3c5b803b16c_1_786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86" name="Google Shape;12386;g3c5b803b16c_1_786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7" name="Google Shape;12387;g3c5b803b16c_1_786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Section | Picture and Copy Layout">
  <p:cSld name="14_Two Section | Picture and Copy Layout">
    <p:spTree>
      <p:nvGrpSpPr>
        <p:cNvPr id="1" name="Shape 12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9" name="Google Shape;12389;g3c5b803b16c_1_786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90" name="Google Shape;12390;g3c5b803b16c_1_786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91" name="Google Shape;12391;g3c5b803b16c_1_786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92" name="Google Shape;12392;g3c5b803b16c_1_786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393" name="Google Shape;12393;g3c5b803b16c_1_786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394" name="Google Shape;12394;g3c5b803b16c_1_7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1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6" name="Google Shape;12396;g3c5b803b16c_1_787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97" name="Google Shape;12397;g3c5b803b16c_1_787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98" name="Google Shape;12398;g3c5b803b16c_1_787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399" name="Google Shape;12399;g3c5b803b16c_1_78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400" name="Google Shape;12400;g3c5b803b16c_1_78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401" name="Google Shape;12401;g3c5b803b16c_1_78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2" name="Google Shape;12402;g3c5b803b16c_1_78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403" name="Google Shape;12403;g3c5b803b16c_1_7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5" name="Google Shape;12405;g3c5b803b16c_1_788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406" name="Google Shape;12406;g3c5b803b16c_1_78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7" name="Google Shape;12407;g3c5b803b16c_1_7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08" name="Google Shape;12408;g3c5b803b16c_1_78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409" name="Google Shape;12409;g3c5b803b16c_1_7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410" name="Google Shape;12410;g3c5b803b16c_1_788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11" name="Google Shape;12411;g3c5b803b16c_1_788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Photo Slide">
  <p:cSld name="27_Photo Slide">
    <p:spTree>
      <p:nvGrpSpPr>
        <p:cNvPr id="1" name="Shape 1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13" name="Google Shape;12413;g3c5b803b16c_1_78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414" name="Google Shape;12414;g3c5b803b16c_1_78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415" name="Google Shape;12415;g3c5b803b16c_1_78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416" name="Google Shape;12416;g3c5b803b16c_1_78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17" name="Google Shape;12417;g3c5b803b16c_1_78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18" name="Google Shape;12418;g3c5b803b16c_1_78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419" name="Google Shape;12419;g3c5b803b16c_1_7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Quotation">
  <p:cSld name="59_Quotation">
    <p:spTree>
      <p:nvGrpSpPr>
        <p:cNvPr id="1" name="Shape 1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1" name="Google Shape;12421;g3c5b803b16c_1_789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22" name="Google Shape;12422;g3c5b803b16c_1_78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23" name="Google Shape;12423;g3c5b803b16c_1_78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24" name="Google Shape;12424;g3c5b803b16c_1_78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25" name="Google Shape;12425;g3c5b803b16c_1_7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26" name="Google Shape;12426;g3c5b803b16c_1_7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27" name="Google Shape;12427;g3c5b803b16c_1_78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28" name="Google Shape;12428;g3c5b803b16c_1_7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29" name="Google Shape;12429;g3c5b803b16c_1_78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30" name="Google Shape;12430;g3c5b803b16c_1_7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1" name="Google Shape;12431;g3c5b803b16c_1_7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432" name="Google Shape;12432;g3c5b803b16c_1_78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7" name="Google Shape;1307;p2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2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9" name="Google Shape;1309;p2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" name="Google Shape;1310;p2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1" name="Google Shape;1311;p2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2" name="Google Shape;1312;p2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13" name="Google Shape;1313;p2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4" name="Google Shape;1314;p2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5" name="Google Shape;1315;p2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2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7" name="Google Shape;1317;p2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Title and Content">
  <p:cSld name="41_Title and Content">
    <p:spTree>
      <p:nvGrpSpPr>
        <p:cNvPr id="1" name="Shape 12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34" name="Google Shape;12434;g3c5b803b16c_1_791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35" name="Google Shape;12435;g3c5b803b16c_1_79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36" name="Google Shape;12436;g3c5b803b16c_1_79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37" name="Google Shape;12437;g3c5b803b16c_1_79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38" name="Google Shape;12438;g3c5b803b16c_1_79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39" name="Google Shape;12439;g3c5b803b16c_1_79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0" name="Google Shape;12440;g3c5b803b16c_1_79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1" name="Google Shape;12441;g3c5b803b16c_1_79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42" name="Google Shape;12442;g3c5b803b16c_1_79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43" name="Google Shape;12443;g3c5b803b16c_1_79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Content">
  <p:cSld name="27_Two Content">
    <p:spTree>
      <p:nvGrpSpPr>
        <p:cNvPr id="1" name="Shape 1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5" name="Google Shape;12445;g3c5b803b16c_1_79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46" name="Google Shape;12446;g3c5b803b16c_1_79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47" name="Google Shape;12447;g3c5b803b16c_1_79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48" name="Google Shape;12448;g3c5b803b16c_1_7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49" name="Google Shape;12449;g3c5b803b16c_1_79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50" name="Google Shape;12450;g3c5b803b16c_1_7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51" name="Google Shape;12451;g3c5b803b16c_1_7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52" name="Google Shape;12452;g3c5b803b16c_1_79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53" name="Google Shape;12453;g3c5b803b16c_1_79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54" name="Google Shape;12454;g3c5b803b16c_1_7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55" name="Google Shape;12455;g3c5b803b16c_1_7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mparison">
  <p:cSld name="27_Comparison">
    <p:spTree>
      <p:nvGrpSpPr>
        <p:cNvPr id="1" name="Shape 1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57" name="Google Shape;12457;g3c5b803b16c_1_79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58" name="Google Shape;12458;g3c5b803b16c_1_7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59" name="Google Shape;12459;g3c5b803b16c_1_79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60" name="Google Shape;12460;g3c5b803b16c_1_79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61" name="Google Shape;12461;g3c5b803b16c_1_79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62" name="Google Shape;12462;g3c5b803b16c_1_79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63" name="Google Shape;12463;g3c5b803b16c_1_793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64" name="Google Shape;12464;g3c5b803b16c_1_793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5" name="Google Shape;12465;g3c5b803b16c_1_79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466" name="Google Shape;12466;g3c5b803b16c_1_79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67" name="Google Shape;12467;g3c5b803b16c_1_79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68" name="Google Shape;12468;g3c5b803b16c_1_79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69" name="Google Shape;12469;g3c5b803b16c_1_7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Only">
  <p:cSld name="27_Title Only">
    <p:spTree>
      <p:nvGrpSpPr>
        <p:cNvPr id="1" name="Shape 1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71" name="Google Shape;12471;g3c5b803b16c_1_79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72" name="Google Shape;12472;g3c5b803b16c_1_7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73" name="Google Shape;12473;g3c5b803b16c_1_79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74" name="Google Shape;12474;g3c5b803b16c_1_79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75" name="Google Shape;12475;g3c5b803b16c_1_79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76" name="Google Shape;12476;g3c5b803b16c_1_79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77" name="Google Shape;12477;g3c5b803b16c_1_7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78" name="Google Shape;12478;g3c5b803b16c_1_79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79" name="Google Shape;12479;g3c5b803b16c_1_79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12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81" name="Google Shape;12481;g3c5b803b16c_1_79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482" name="Google Shape;12482;g3c5b803b16c_1_79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83" name="Google Shape;12483;g3c5b803b16c_1_79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484" name="Google Shape;12484;g3c5b803b16c_1_7958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85" name="Google Shape;12485;g3c5b803b16c_1_79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6" name="Google Shape;12486;g3c5b803b16c_1_79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87" name="Google Shape;12487;g3c5b803b16c_1_7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488" name="Google Shape;12488;g3c5b803b16c_1_79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Blank">
  <p:cSld name="27_Blank">
    <p:spTree>
      <p:nvGrpSpPr>
        <p:cNvPr id="1" name="Shape 12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0" name="Google Shape;12490;g3c5b803b16c_1_7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491" name="Google Shape;12491;g3c5b803b16c_1_79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492" name="Google Shape;12492;g3c5b803b16c_1_7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493" name="Google Shape;12493;g3c5b803b16c_1_79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494" name="Google Shape;12494;g3c5b803b16c_1_79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95" name="Google Shape;12495;g3c5b803b16c_1_79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496" name="Google Shape;12496;g3c5b803b16c_1_79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97" name="Google Shape;12497;g3c5b803b16c_1_79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Title Slide">
  <p:cSld name="5_Title Slide">
    <p:spTree>
      <p:nvGrpSpPr>
        <p:cNvPr id="1" name="Shape 12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9" name="Google Shape;12499;g3c5b803b16c_1_7976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00" name="Google Shape;12500;g3c5b803b16c_1_7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501" name="Google Shape;12501;g3c5b803b16c_1_7976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12502" name="Google Shape;12502;g3c5b803b16c_1_7976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503" name="Google Shape;12503;g3c5b803b16c_1_7976"/>
            <p:cNvPicPr preferRelativeResize="0"/>
            <p:nvPr/>
          </p:nvPicPr>
          <p:blipFill rotWithShape="1">
            <a:blip r:embed="rId3">
              <a:alphaModFix/>
            </a:blip>
            <a:srcRect l="7217" t="16937" r="72250" b="20586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2504" name="Google Shape;12504;g3c5b803b16c_1_797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5" name="Google Shape;12505;g3c5b803b16c_1_797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06" name="Google Shape;12506;g3c5b803b16c_1_797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7" name="Google Shape;12507;g3c5b803b16c_1_797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2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09" name="Google Shape;12509;g3c5b803b16c_1_7986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10" name="Google Shape;12510;g3c5b803b16c_1_7986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1" name="Google Shape;12511;g3c5b803b16c_1_7986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2" name="Google Shape;12512;g3c5b803b16c_1_7986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13" name="Google Shape;12513;g3c5b803b16c_1_79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514" name="Google Shape;12514;g3c5b803b16c_1_798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2_Title and Content">
    <p:spTree>
      <p:nvGrpSpPr>
        <p:cNvPr id="1" name="Shape 12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16" name="Google Shape;12516;g3c5b803b16c_1_79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517" name="Google Shape;12517;g3c5b803b16c_1_7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518" name="Google Shape;12518;g3c5b803b16c_1_79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519" name="Google Shape;12519;g3c5b803b16c_1_7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520" name="Google Shape;12520;g3c5b803b16c_1_7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521" name="Google Shape;12521;g3c5b803b16c_1_7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22" name="Google Shape;12522;g3c5b803b16c_1_799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23" name="Google Shape;12523;g3c5b803b16c_1_79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24" name="Google Shape;12524;g3c5b803b16c_1_7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5" name="Google Shape;12525;g3c5b803b16c_1_7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">
    <p:spTree>
      <p:nvGrpSpPr>
        <p:cNvPr id="1" name="Shape 12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27" name="Google Shape;12527;g3c5b803b16c_1_800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28" name="Google Shape;12528;g3c5b803b16c_1_800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29" name="Google Shape;12529;g3c5b803b16c_1_800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530" name="Google Shape;12530;g3c5b803b16c_1_80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31" name="Google Shape;12531;g3c5b803b16c_1_80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32" name="Google Shape;12532;g3c5b803b16c_1_80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533" name="Google Shape;12533;g3c5b803b16c_1_80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" name="Google Shape;1319;p2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0" name="Google Shape;1320;p2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" name="Google Shape;1321;p2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2" name="Google Shape;1322;p2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3" name="Google Shape;1323;p2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4" name="Google Shape;1324;p2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5" name="Google Shape;1325;p2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26" name="Google Shape;1326;p2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7" name="Google Shape;1327;p2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8" name="Google Shape;1328;p2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2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0" name="Google Shape;1330;p2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">
  <p:cSld name="6_Title Slide">
    <p:spTree>
      <p:nvGrpSpPr>
        <p:cNvPr id="1" name="Shape 1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35" name="Google Shape;12535;g3c5b803b16c_1_80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36" name="Google Shape;12536;g3c5b803b16c_1_801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537" name="Google Shape;12537;g3c5b803b16c_1_8012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38" name="Google Shape;12538;g3c5b803b16c_1_801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Content">
  <p:cSld name="42_Title and Content 2">
    <p:spTree>
      <p:nvGrpSpPr>
        <p:cNvPr id="1" name="Shape 12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40" name="Google Shape;12540;g3c5b803b16c_1_80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541" name="Google Shape;12541;g3c5b803b16c_1_80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2" name="Google Shape;12542;g3c5b803b16c_1_80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43" name="Google Shape;12543;g3c5b803b16c_1_801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Title and Content">
  <p:cSld name="43_Title and Content">
    <p:spTree>
      <p:nvGrpSpPr>
        <p:cNvPr id="1" name="Shape 12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45" name="Google Shape;12545;g3c5b803b16c_1_80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4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546" name="Google Shape;12546;g3c5b803b16c_1_80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47" name="Google Shape;12547;g3c5b803b16c_1_80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48" name="Google Shape;12548;g3c5b803b16c_1_8022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50" name="Google Shape;12550;g3c5b803b16c_1_80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551" name="Google Shape;12551;g3c5b803b16c_1_8027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52" name="Google Shape;12552;g3c5b803b16c_1_80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53" name="Google Shape;12553;g3c5b803b16c_1_8027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2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55" name="Google Shape;12555;g3c5b803b16c_1_8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56" name="Google Shape;12556;g3c5b803b16c_1_80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557" name="Google Shape;12557;g3c5b803b16c_1_803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58" name="Google Shape;12558;g3c5b803b16c_1_803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60" name="Google Shape;12560;g3c5b803b16c_1_80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61" name="Google Shape;12561;g3c5b803b16c_1_80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562" name="Google Shape;12562;g3c5b803b16c_1_803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3" name="Google Shape;12563;g3c5b803b16c_1_803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2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65" name="Google Shape;12565;g3c5b803b16c_1_8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66" name="Google Shape;12566;g3c5b803b16c_1_80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567" name="Google Shape;12567;g3c5b803b16c_1_804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68" name="Google Shape;12568;g3c5b803b16c_1_804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2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70" name="Google Shape;12570;g3c5b803b16c_1_80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571" name="Google Shape;12571;g3c5b803b16c_1_80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72" name="Google Shape;12572;g3c5b803b16c_1_80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73" name="Google Shape;12573;g3c5b803b16c_1_804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2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75" name="Google Shape;12575;g3c5b803b16c_1_80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576" name="Google Shape;12576;g3c5b803b16c_1_805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77" name="Google Shape;12577;g3c5b803b16c_1_805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78" name="Google Shape;12578;g3c5b803b16c_1_8052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2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80" name="Google Shape;12580;g3c5b803b16c_1_8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581" name="Google Shape;12581;g3c5b803b16c_1_80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" name="Google Shape;1332;p2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3" name="Google Shape;1333;p2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" name="Google Shape;1334;p2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5" name="Google Shape;1335;p2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6" name="Google Shape;1336;p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7" name="Google Shape;1337;p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8" name="Google Shape;1338;p2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39" name="Google Shape;1339;p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0" name="Google Shape;1340;p2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41" name="Google Shape;1341;p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2" name="Google Shape;1342;p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3" name="Google Shape;1343;p2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2">
    <p:spTree>
      <p:nvGrpSpPr>
        <p:cNvPr id="1" name="Shape 12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83" name="Google Shape;12583;g3c5b803b16c_1_806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584" name="Google Shape;12584;g3c5b803b16c_1_806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585" name="Google Shape;12585;g3c5b803b16c_1_806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586" name="Google Shape;12586;g3c5b803b16c_1_80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87" name="Google Shape;12587;g3c5b803b16c_1_80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588" name="Google Shape;12588;g3c5b803b16c_1_80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589" name="Google Shape;12589;g3c5b803b16c_1_8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Bullets Layout">
  <p:cSld name="15_Title and Bullets Layout">
    <p:spTree>
      <p:nvGrpSpPr>
        <p:cNvPr id="1" name="Shape 1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1" name="Google Shape;12591;g3c5b803b16c_1_806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92" name="Google Shape;12592;g3c5b803b16c_1_806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3" name="Google Shape;12593;g3c5b803b16c_1_806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4" name="Google Shape;12594;g3c5b803b16c_1_806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95" name="Google Shape;12595;g3c5b803b16c_1_8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Title and Content">
  <p:cSld name="45_Title and Content">
    <p:spTree>
      <p:nvGrpSpPr>
        <p:cNvPr id="1" name="Shape 1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7" name="Google Shape;12597;g3c5b803b16c_1_807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598" name="Google Shape;12598;g3c5b803b16c_1_80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599" name="Google Shape;12599;g3c5b803b16c_1_807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0" name="Google Shape;12600;g3c5b803b16c_1_8074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01" name="Google Shape;12601;g3c5b803b16c_1_8074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Section | Picture and Copy Layout">
  <p:cSld name="15_Two Section | Picture and Copy Layout">
    <p:spTree>
      <p:nvGrpSpPr>
        <p:cNvPr id="1" name="Shape 1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3" name="Google Shape;12603;g3c5b803b16c_1_808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4" name="Google Shape;12604;g3c5b803b16c_1_808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51"/>
              <a:buFont typeface="Arial"/>
              <a:buNone/>
            </a:pPr>
            <a:endParaRPr sz="1351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5" name="Google Shape;12605;g3c5b803b16c_1_808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6" name="Google Shape;12606;g3c5b803b16c_1_808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07" name="Google Shape;12607;g3c5b803b16c_1_808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608" name="Google Shape;12608;g3c5b803b16c_1_80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2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0" name="Google Shape;12610;g3c5b803b16c_1_8087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11" name="Google Shape;12611;g3c5b803b16c_1_808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2" name="Google Shape;12612;g3c5b803b16c_1_808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13" name="Google Shape;12613;g3c5b803b16c_1_808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14" name="Google Shape;12614;g3c5b803b16c_1_80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67"/>
              <a:buFont typeface="Arial"/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615" name="Google Shape;12615;g3c5b803b16c_1_808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ection Header">
  <p:cSld name="1_Section Header">
    <p:spTree>
      <p:nvGrpSpPr>
        <p:cNvPr id="1" name="Shape 12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7" name="Google Shape;12617;g3c5b803b16c_1_8094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18" name="Google Shape;12618;g3c5b803b16c_1_8094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2619" name="Google Shape;12619;g3c5b803b16c_1_80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620" name="Google Shape;12620;g3c5b803b16c_1_8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21" name="Google Shape;12621;g3c5b803b16c_1_8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ntent with Caption">
  <p:cSld name="1_Content with Caption">
    <p:spTree>
      <p:nvGrpSpPr>
        <p:cNvPr id="1" name="Shape 12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23" name="Google Shape;12623;g3c5b803b16c_1_8100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24" name="Google Shape;12624;g3c5b803b16c_1_8100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2625" name="Google Shape;12625;g3c5b803b16c_1_8100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2626" name="Google Shape;12626;g3c5b803b16c_1_810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627" name="Google Shape;12627;g3c5b803b16c_1_8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28" name="Google Shape;12628;g3c5b803b16c_1_8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2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0" name="Google Shape;12630;g3c5b803b16c_1_810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31" name="Google Shape;12631;g3c5b803b16c_1_810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32" name="Google Shape;12632;g3c5b803b16c_1_8107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33" name="Google Shape;12633;g3c5b803b16c_1_810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34" name="Google Shape;12634;g3c5b803b16c_1_810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35" name="Google Shape;12635;g3c5b803b16c_1_8107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636" name="Google Shape;12636;g3c5b803b16c_1_810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37" name="Google Shape;12637;g3c5b803b16c_1_810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638" name="Google Shape;12638;g3c5b803b16c_1_8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46_Title and Content">
    <p:spTree>
      <p:nvGrpSpPr>
        <p:cNvPr id="1" name="Shape 12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0" name="Google Shape;12640;g3c5b803b16c_1_811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641" name="Google Shape;12641;g3c5b803b16c_1_8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42" name="Google Shape;12642;g3c5b803b16c_1_81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43" name="Google Shape;12643;g3c5b803b16c_1_8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44" name="Google Shape;12644;g3c5b803b16c_1_8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645" name="Google Shape;12645;g3c5b803b16c_1_811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46" name="Google Shape;12646;g3c5b803b16c_1_811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47" name="Google Shape;12647;g3c5b803b16c_1_81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48" name="Google Shape;12648;g3c5b803b16c_1_8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49" name="Google Shape;12649;g3c5b803b16c_1_811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3">
    <p:spTree>
      <p:nvGrpSpPr>
        <p:cNvPr id="1" name="Shape 1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1" name="Google Shape;12651;g3c5b803b16c_1_812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652" name="Google Shape;12652;g3c5b803b16c_1_812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653" name="Google Shape;12653;g3c5b803b16c_1_812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654" name="Google Shape;12654;g3c5b803b16c_1_81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5" name="Google Shape;12655;g3c5b803b16c_1_81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56" name="Google Shape;12656;g3c5b803b16c_1_81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657" name="Google Shape;12657;g3c5b803b16c_1_8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" name="Google Shape;127;p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8" name="Google Shape;128;p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" name="Google Shape;131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" name="Google Shape;132;p7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7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" name="Google Shape;1345;p2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" name="Google Shape;1346;p2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8" name="Google Shape;1348;p2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" name="Google Shape;1349;p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0" name="Google Shape;1350;p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1" name="Google Shape;1351;p2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52" name="Google Shape;1352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3" name="Google Shape;1353;p2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54" name="Google Shape;1354;p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6" name="Google Shape;1356;p2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8_Photo Slide 4">
    <p:spTree>
      <p:nvGrpSpPr>
        <p:cNvPr id="1" name="Shape 12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9" name="Google Shape;12659;g3c5b803b16c_1_813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660" name="Google Shape;12660;g3c5b803b16c_1_813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661" name="Google Shape;12661;g3c5b803b16c_1_813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662" name="Google Shape;12662;g3c5b803b16c_1_813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3" name="Google Shape;12663;g3c5b803b16c_1_813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664" name="Google Shape;12664;g3c5b803b16c_1_813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665" name="Google Shape;12665;g3c5b803b16c_1_8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EVERYDAY - CONTENT ONLY">
  <p:cSld name="2_EVERYDAY - CONTENT ONLY">
    <p:spTree>
      <p:nvGrpSpPr>
        <p:cNvPr id="1" name="Shape 1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67" name="Google Shape;12667;g3c5b803b16c_1_814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8" name="Google Shape;12668;g3c5b803b16c_1_814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69" name="Google Shape;12669;g3c5b803b16c_1_814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70" name="Google Shape;12670;g3c5b803b16c_1_814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71" name="Google Shape;12671;g3c5b803b16c_1_81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2" name="Google Shape;12672;g3c5b803b16c_1_814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673" name="Google Shape;12673;g3c5b803b16c_1_814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74" name="Google Shape;12674;g3c5b803b16c_1_814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675" name="Google Shape;12675;g3c5b803b16c_1_8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7" name="Google Shape;12677;g3c5b803b16c_1_815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78" name="Google Shape;12678;g3c5b803b16c_1_815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79" name="Google Shape;12679;g3c5b803b16c_1_815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80" name="Google Shape;12680;g3c5b803b16c_1_815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681" name="Google Shape;12681;g3c5b803b16c_1_815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2" name="Google Shape;12682;g3c5b803b16c_1_815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683" name="Google Shape;12683;g3c5b803b16c_1_815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84" name="Google Shape;12684;g3c5b803b16c_1_815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685" name="Google Shape;12685;g3c5b803b16c_1_8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7" name="Google Shape;12687;g3c5b803b16c_1_816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88" name="Google Shape;12688;g3c5b803b16c_1_81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89" name="Google Shape;12689;g3c5b803b16c_1_81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690" name="Google Shape;12690;g3c5b803b16c_1_8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691" name="Google Shape;12691;g3c5b803b16c_1_8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92" name="Google Shape;12692;g3c5b803b16c_1_8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693" name="Google Shape;12693;g3c5b803b16c_1_81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694" name="Google Shape;12694;g3c5b803b16c_1_8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695" name="Google Shape;12695;g3c5b803b16c_1_81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696" name="Google Shape;12696;g3c5b803b16c_1_8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697" name="Google Shape;12697;g3c5b803b16c_1_8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698" name="Google Shape;12698;g3c5b803b16c_1_81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0" name="Google Shape;12700;g3c5b803b16c_1_817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01" name="Google Shape;12701;g3c5b803b16c_1_817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02" name="Google Shape;12702;g3c5b803b16c_1_817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703" name="Google Shape;12703;g3c5b803b16c_1_81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704" name="Google Shape;12704;g3c5b803b16c_1_817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2705" name="Google Shape;12705;g3c5b803b16c_1_81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06" name="Google Shape;12706;g3c5b803b16c_1_817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07" name="Google Shape;12707;g3c5b803b16c_1_8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2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09" name="Google Shape;12709;g3c5b803b16c_1_818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710" name="Google Shape;12710;g3c5b803b16c_1_81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1" name="Google Shape;12711;g3c5b803b16c_1_81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12" name="Google Shape;12712;g3c5b803b16c_1_81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713" name="Google Shape;12713;g3c5b803b16c_1_8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714" name="Google Shape;12714;g3c5b803b16c_1_818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15" name="Google Shape;12715;g3c5b803b16c_1_818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 5">
    <p:spTree>
      <p:nvGrpSpPr>
        <p:cNvPr id="1" name="Shape 12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7" name="Google Shape;12717;g3c5b803b16c_1_819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718" name="Google Shape;12718;g3c5b803b16c_1_819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719" name="Google Shape;12719;g3c5b803b16c_1_819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720" name="Google Shape;12720;g3c5b803b16c_1_819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21" name="Google Shape;12721;g3c5b803b16c_1_819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22" name="Google Shape;12722;g3c5b803b16c_1_819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723" name="Google Shape;12723;g3c5b803b16c_1_81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2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25" name="Google Shape;12725;g3c5b803b16c_1_820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26" name="Google Shape;12726;g3c5b803b16c_1_82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27" name="Google Shape;12727;g3c5b803b16c_1_82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28" name="Google Shape;12728;g3c5b803b16c_1_82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29" name="Google Shape;12729;g3c5b803b16c_1_8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30" name="Google Shape;12730;g3c5b803b16c_1_8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31" name="Google Shape;12731;g3c5b803b16c_1_82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32" name="Google Shape;12732;g3c5b803b16c_1_8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33" name="Google Shape;12733;g3c5b803b16c_1_82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34" name="Google Shape;12734;g3c5b803b16c_1_8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35" name="Google Shape;12735;g3c5b803b16c_1_8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736" name="Google Shape;12736;g3c5b803b16c_1_82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 2">
    <p:spTree>
      <p:nvGrpSpPr>
        <p:cNvPr id="1" name="Shape 12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38" name="Google Shape;12738;g3c5b803b16c_1_82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39" name="Google Shape;12739;g3c5b803b16c_1_8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40" name="Google Shape;12740;g3c5b803b16c_1_82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41" name="Google Shape;12741;g3c5b803b16c_1_82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42" name="Google Shape;12742;g3c5b803b16c_1_82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743" name="Google Shape;12743;g3c5b803b16c_1_82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44" name="Google Shape;12744;g3c5b803b16c_1_82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45" name="Google Shape;12745;g3c5b803b16c_1_82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46" name="Google Shape;12746;g3c5b803b16c_1_82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47" name="Google Shape;12747;g3c5b803b16c_1_82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wo Content">
  <p:cSld name="28_Two Content">
    <p:spTree>
      <p:nvGrpSpPr>
        <p:cNvPr id="1" name="Shape 1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9" name="Google Shape;12749;g3c5b803b16c_1_82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50" name="Google Shape;12750;g3c5b803b16c_1_82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751" name="Google Shape;12751;g3c5b803b16c_1_82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52" name="Google Shape;12752;g3c5b803b16c_1_8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53" name="Google Shape;12753;g3c5b803b16c_1_8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54" name="Google Shape;12754;g3c5b803b16c_1_8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55" name="Google Shape;12755;g3c5b803b16c_1_8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756" name="Google Shape;12756;g3c5b803b16c_1_82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57" name="Google Shape;12757;g3c5b803b16c_1_82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58" name="Google Shape;12758;g3c5b803b16c_1_8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59" name="Google Shape;12759;g3c5b803b16c_1_8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28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282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60" name="Google Shape;1360;p2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361" name="Google Shape;1361;p282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362" name="Google Shape;1362;p28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363" name="Google Shape;1363;p28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4" name="Google Shape;1364;p28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5" name="Google Shape;1365;p28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6" name="Google Shape;1366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" name="Google Shape;1367;p2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68" name="Google Shape;1368;p2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mparison">
  <p:cSld name="28_Comparison">
    <p:spTree>
      <p:nvGrpSpPr>
        <p:cNvPr id="1" name="Shape 12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1" name="Google Shape;12761;g3c5b803b16c_1_82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62" name="Google Shape;12762;g3c5b803b16c_1_8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63" name="Google Shape;12763;g3c5b803b16c_1_82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64" name="Google Shape;12764;g3c5b803b16c_1_82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65" name="Google Shape;12765;g3c5b803b16c_1_82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766" name="Google Shape;12766;g3c5b803b16c_1_82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67" name="Google Shape;12767;g3c5b803b16c_1_823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68" name="Google Shape;12768;g3c5b803b16c_1_823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69" name="Google Shape;12769;g3c5b803b16c_1_823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770" name="Google Shape;12770;g3c5b803b16c_1_823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1" name="Google Shape;12771;g3c5b803b16c_1_82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72" name="Google Shape;12772;g3c5b803b16c_1_82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73" name="Google Shape;12773;g3c5b803b16c_1_82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Only">
  <p:cSld name="28_Title Only">
    <p:spTree>
      <p:nvGrpSpPr>
        <p:cNvPr id="1" name="Shape 1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5" name="Google Shape;12775;g3c5b803b16c_1_82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76" name="Google Shape;12776;g3c5b803b16c_1_8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77" name="Google Shape;12777;g3c5b803b16c_1_82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778" name="Google Shape;12778;g3c5b803b16c_1_82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779" name="Google Shape;12779;g3c5b803b16c_1_82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780" name="Google Shape;12780;g3c5b803b16c_1_82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1" name="Google Shape;12781;g3c5b803b16c_1_82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82" name="Google Shape;12782;g3c5b803b16c_1_82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83" name="Google Shape;12783;g3c5b803b16c_1_8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12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5" name="Google Shape;12785;g3c5b803b16c_1_82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786" name="Google Shape;12786;g3c5b803b16c_1_82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87" name="Google Shape;12787;g3c5b803b16c_1_82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88" name="Google Shape;12788;g3c5b803b16c_1_826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89" name="Google Shape;12789;g3c5b803b16c_1_826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90" name="Google Shape;12790;g3c5b803b16c_1_82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791" name="Google Shape;12791;g3c5b803b16c_1_82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792" name="Google Shape;12792;g3c5b803b16c_1_82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Blank">
  <p:cSld name="28_Blank">
    <p:spTree>
      <p:nvGrpSpPr>
        <p:cNvPr id="1" name="Shape 12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94" name="Google Shape;12794;g3c5b803b16c_1_82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795" name="Google Shape;12795;g3c5b803b16c_1_82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796" name="Google Shape;12796;g3c5b803b16c_1_82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97" name="Google Shape;12797;g3c5b803b16c_1_82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2798" name="Google Shape;12798;g3c5b803b16c_1_8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799" name="Google Shape;12799;g3c5b803b16c_1_82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800" name="Google Shape;12800;g3c5b803b16c_1_82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01" name="Google Shape;12801;g3c5b803b16c_1_82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">
  <p:cSld name="7_Title Slide">
    <p:spTree>
      <p:nvGrpSpPr>
        <p:cNvPr id="1" name="Shape 12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3" name="Google Shape;12803;g3c5b803b16c_1_82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04" name="Google Shape;12804;g3c5b803b16c_1_82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805" name="Google Shape;12805;g3c5b803b16c_1_8280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06" name="Google Shape;12806;g3c5b803b16c_1_828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mage Left">
  <p:cSld name="1_Image Left">
    <p:spTree>
      <p:nvGrpSpPr>
        <p:cNvPr id="1" name="Shape 12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8" name="Google Shape;12808;g3c5b803b16c_1_8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12809" name="Google Shape;12809;g3c5b803b16c_1_828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0" name="Google Shape;12810;g3c5b803b16c_1_82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59CBE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811" name="Google Shape;12811;g3c5b803b16c_1_8285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2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13" name="Google Shape;12813;g3c5b803b16c_1_8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14" name="Google Shape;12814;g3c5b803b16c_1_829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12815" name="Google Shape;12815;g3c5b803b16c_1_829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16" name="Google Shape;12816;g3c5b803b16c_1_829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18" name="Google Shape;12818;g3c5b803b16c_1_8295"/>
          <p:cNvPicPr preferRelativeResize="0"/>
          <p:nvPr/>
        </p:nvPicPr>
        <p:blipFill rotWithShape="1">
          <a:blip r:embed="rId2">
            <a:alphaModFix/>
          </a:blip>
          <a:srcRect t="12181" r="12173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19" name="Google Shape;12819;g3c5b803b16c_1_82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0" name="Google Shape;12820;g3c5b803b16c_1_82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821" name="Google Shape;12821;g3c5b803b16c_1_82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12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3" name="Google Shape;12823;g3c5b803b16c_1_83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824" name="Google Shape;12824;g3c5b803b16c_1_8300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25" name="Google Shape;12825;g3c5b803b16c_1_830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26" name="Google Shape;12826;g3c5b803b16c_1_8300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12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28" name="Google Shape;12828;g3c5b803b16c_1_8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29" name="Google Shape;12829;g3c5b803b16c_1_830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p2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1" name="Google Shape;1371;p2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" name="Google Shape;1372;p2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3" name="Google Shape;1373;p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" name="Google Shape;1374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5" name="Google Shape;1375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6" name="Google Shape;1376;p2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77" name="Google Shape;1377;p2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8" name="Google Shape;1378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79" name="Google Shape;1379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1" name="Google Shape;1381;p2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1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31" name="Google Shape;12831;g3c5b803b16c_1_83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832" name="Google Shape;12832;g3c5b803b16c_1_83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12833" name="Google Shape;12833;g3c5b803b16c_1_830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34" name="Google Shape;12834;g3c5b803b16c_1_830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2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36" name="Google Shape;12836;g3c5b803b16c_1_8313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7" name="Google Shape;12837;g3c5b803b16c_1_8313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838" name="Google Shape;12838;g3c5b803b16c_1_831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39" name="Google Shape;12839;g3c5b803b16c_1_8313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840" name="Google Shape;12840;g3c5b803b16c_1_831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41" name="Google Shape;12841;g3c5b803b16c_1_831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42" name="Google Shape;12842;g3c5b803b16c_1_8313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43" name="Google Shape;12843;g3c5b803b16c_1_831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844" name="Google Shape;12844;g3c5b803b16c_1_8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12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6" name="Google Shape;12846;g3c5b803b16c_1_8323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47" name="Google Shape;12847;g3c5b803b16c_1_8323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848" name="Google Shape;12848;g3c5b803b16c_1_832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49" name="Google Shape;12849;g3c5b803b16c_1_8323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1568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25"/>
              <a:buFont typeface="Arial"/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2850" name="Google Shape;12850;g3c5b803b16c_1_832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51" name="Google Shape;12851;g3c5b803b16c_1_832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52" name="Google Shape;12852;g3c5b803b16c_1_8323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53" name="Google Shape;12853;g3c5b803b16c_1_832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2854" name="Google Shape;12854;g3c5b803b16c_1_83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5_Quotation">
  <p:cSld name="65_Quotation">
    <p:spTree>
      <p:nvGrpSpPr>
        <p:cNvPr id="1" name="Shape 1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6" name="Google Shape;12856;g3c5b803b16c_1_833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57" name="Google Shape;12857;g3c5b803b16c_1_83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58" name="Google Shape;12858;g3c5b803b16c_1_83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59" name="Google Shape;12859;g3c5b803b16c_1_83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60" name="Google Shape;12860;g3c5b803b16c_1_8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61" name="Google Shape;12861;g3c5b803b16c_1_8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62" name="Google Shape;12862;g3c5b803b16c_1_83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863" name="Google Shape;12863;g3c5b803b16c_1_8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864" name="Google Shape;12864;g3c5b803b16c_1_83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865" name="Google Shape;12865;g3c5b803b16c_1_8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866" name="Google Shape;12866;g3c5b803b16c_1_8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867" name="Google Shape;12867;g3c5b803b16c_1_83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2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9" name="Google Shape;12869;g3c5b803b16c_1_834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70" name="Google Shape;12870;g3c5b803b16c_1_834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1" name="Google Shape;12871;g3c5b803b16c_1_834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872" name="Google Shape;12872;g3c5b803b16c_1_83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873" name="Google Shape;12873;g3c5b803b16c_1_83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874" name="Google Shape;12874;g3c5b803b16c_1_83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75" name="Google Shape;12875;g3c5b803b16c_1_83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76" name="Google Shape;12876;g3c5b803b16c_1_8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1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8" name="Google Shape;12878;g3c5b803b16c_1_835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2879" name="Google Shape;12879;g3c5b803b16c_1_83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0" name="Google Shape;12880;g3c5b803b16c_1_83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81" name="Google Shape;12881;g3c5b803b16c_1_83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882" name="Google Shape;12882;g3c5b803b16c_1_8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883" name="Google Shape;12883;g3c5b803b16c_1_835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84" name="Google Shape;12884;g3c5b803b16c_1_835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12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6" name="Google Shape;12886;g3c5b803b16c_1_836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887" name="Google Shape;12887;g3c5b803b16c_1_83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888" name="Google Shape;12888;g3c5b803b16c_1_83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2889" name="Google Shape;12889;g3c5b803b16c_1_83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90" name="Google Shape;12890;g3c5b803b16c_1_83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91" name="Google Shape;12891;g3c5b803b16c_1_83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2892" name="Google Shape;12892;g3c5b803b16c_1_83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2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94" name="Google Shape;12894;g3c5b803b16c_1_837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5" name="Google Shape;12895;g3c5b803b16c_1_83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96" name="Google Shape;12896;g3c5b803b16c_1_83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97" name="Google Shape;12897;g3c5b803b16c_1_8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898" name="Google Shape;12898;g3c5b803b16c_1_8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899" name="Google Shape;12899;g3c5b803b16c_1_8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00" name="Google Shape;12900;g3c5b803b16c_1_83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01" name="Google Shape;12901;g3c5b803b16c_1_8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02" name="Google Shape;12902;g3c5b803b16c_1_83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03" name="Google Shape;12903;g3c5b803b16c_1_8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04" name="Google Shape;12904;g3c5b803b16c_1_8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905" name="Google Shape;12905;g3c5b803b16c_1_83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2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7" name="Google Shape;12907;g3c5b803b16c_1_83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08" name="Google Shape;12908;g3c5b803b16c_1_8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09" name="Google Shape;12909;g3c5b803b16c_1_83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10" name="Google Shape;12910;g3c5b803b16c_1_8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11" name="Google Shape;12911;g3c5b803b16c_1_8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12" name="Google Shape;12912;g3c5b803b16c_1_83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13" name="Google Shape;12913;g3c5b803b16c_1_83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14" name="Google Shape;12914;g3c5b803b16c_1_83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15" name="Google Shape;12915;g3c5b803b16c_1_8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16" name="Google Shape;12916;g3c5b803b16c_1_8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Content">
  <p:cSld name="29_Two Content">
    <p:spTree>
      <p:nvGrpSpPr>
        <p:cNvPr id="1" name="Shape 1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8" name="Google Shape;12918;g3c5b803b16c_1_83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19" name="Google Shape;12919;g3c5b803b16c_1_83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920" name="Google Shape;12920;g3c5b803b16c_1_839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21" name="Google Shape;12921;g3c5b803b16c_1_8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22" name="Google Shape;12922;g3c5b803b16c_1_83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23" name="Google Shape;12923;g3c5b803b16c_1_8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4" name="Google Shape;12924;g3c5b803b16c_1_8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25" name="Google Shape;12925;g3c5b803b16c_1_839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26" name="Google Shape;12926;g3c5b803b16c_1_839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27" name="Google Shape;12927;g3c5b803b16c_1_8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28" name="Google Shape;12928;g3c5b803b16c_1_8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3" name="Google Shape;1383;p2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384" name="Google Shape;1384;p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5" name="Google Shape;1385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86" name="Google Shape;1386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" name="Google Shape;1387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8" name="Google Shape;1388;p2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0" name="Google Shape;1390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1" name="Google Shape;1391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mparison">
  <p:cSld name="29_Comparison">
    <p:spTree>
      <p:nvGrpSpPr>
        <p:cNvPr id="1" name="Shape 12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30" name="Google Shape;12930;g3c5b803b16c_1_840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31" name="Google Shape;12931;g3c5b803b16c_1_8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32" name="Google Shape;12932;g3c5b803b16c_1_84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33" name="Google Shape;12933;g3c5b803b16c_1_8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34" name="Google Shape;12934;g3c5b803b16c_1_8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35" name="Google Shape;12935;g3c5b803b16c_1_84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36" name="Google Shape;12936;g3c5b803b16c_1_840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37" name="Google Shape;12937;g3c5b803b16c_1_840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38" name="Google Shape;12938;g3c5b803b16c_1_84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39" name="Google Shape;12939;g3c5b803b16c_1_84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40" name="Google Shape;12940;g3c5b803b16c_1_8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41" name="Google Shape;12941;g3c5b803b16c_1_8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42" name="Google Shape;12942;g3c5b803b16c_1_8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Only">
  <p:cSld name="29_Title Only">
    <p:spTree>
      <p:nvGrpSpPr>
        <p:cNvPr id="1" name="Shape 12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4" name="Google Shape;12944;g3c5b803b16c_1_84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45" name="Google Shape;12945;g3c5b803b16c_1_8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46" name="Google Shape;12946;g3c5b803b16c_1_84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47" name="Google Shape;12947;g3c5b803b16c_1_84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48" name="Google Shape;12948;g3c5b803b16c_1_84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49" name="Google Shape;12949;g3c5b803b16c_1_84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50" name="Google Shape;12950;g3c5b803b16c_1_84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51" name="Google Shape;12951;g3c5b803b16c_1_84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52" name="Google Shape;12952;g3c5b803b16c_1_84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1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54" name="Google Shape;12954;g3c5b803b16c_1_84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2955" name="Google Shape;12955;g3c5b803b16c_1_84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56" name="Google Shape;12956;g3c5b803b16c_1_84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957" name="Google Shape;12957;g3c5b803b16c_1_8431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58" name="Google Shape;12958;g3c5b803b16c_1_8431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59" name="Google Shape;12959;g3c5b803b16c_1_84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960" name="Google Shape;12960;g3c5b803b16c_1_8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961" name="Google Shape;12961;g3c5b803b16c_1_84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Blank">
  <p:cSld name="29_Blank">
    <p:spTree>
      <p:nvGrpSpPr>
        <p:cNvPr id="1" name="Shape 1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" name="Google Shape;12963;g3c5b803b16c_1_84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64" name="Google Shape;12964;g3c5b803b16c_1_8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65" name="Google Shape;12965;g3c5b803b16c_1_8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966" name="Google Shape;12966;g3c5b803b16c_1_844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67" name="Google Shape;12967;g3c5b803b16c_1_8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68" name="Google Shape;12968;g3c5b803b16c_1_84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69" name="Google Shape;12969;g3c5b803b16c_1_8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0" name="Google Shape;12970;g3c5b803b16c_1_8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30_Two Content">
    <p:spTree>
      <p:nvGrpSpPr>
        <p:cNvPr id="1" name="Shape 12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72" name="Google Shape;12972;g3c5b803b16c_1_84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73" name="Google Shape;12973;g3c5b803b16c_1_84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974" name="Google Shape;12974;g3c5b803b16c_1_84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2975" name="Google Shape;12975;g3c5b803b16c_1_8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76" name="Google Shape;12976;g3c5b803b16c_1_84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2977" name="Google Shape;12977;g3c5b803b16c_1_84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78" name="Google Shape;12978;g3c5b803b16c_1_84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79" name="Google Shape;12979;g3c5b803b16c_1_84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0" name="Google Shape;12980;g3c5b803b16c_1_84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81" name="Google Shape;12981;g3c5b803b16c_1_84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982" name="Google Shape;12982;g3c5b803b16c_1_84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1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984" name="Google Shape;12984;g3c5b803b16c_1_8461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985" name="Google Shape;12985;g3c5b803b16c_1_8461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6" name="Google Shape;12986;g3c5b803b16c_1_8461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87" name="Google Shape;12987;g3c5b803b16c_1_8461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25"/>
              <a:buFont typeface="Arial"/>
              <a:buNone/>
            </a:pPr>
            <a:endParaRPr sz="1425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988" name="Google Shape;12988;g3c5b803b16c_1_8461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1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990" name="Google Shape;12990;g3c5b803b16c_1_8467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12991" name="Google Shape;12991;g3c5b803b16c_1_8467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92" name="Google Shape;12992;g3c5b803b16c_1_8467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3" name="Google Shape;12993;g3c5b803b16c_1_8467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3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1" name="Google Shape;13001;g3c5b803b16c_1_878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2" name="Google Shape;13002;g3c5b803b16c_1_8787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03" name="Google Shape;13003;g3c5b803b16c_1_878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4" name="Google Shape;13004;g3c5b803b16c_1_878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5" name="Google Shape;13005;g3c5b803b16c_1_878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7" name="Google Shape;13007;g3c5b803b16c_1_879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8" name="Google Shape;13008;g3c5b803b16c_1_879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09" name="Google Shape;13009;g3c5b803b16c_1_879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3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1" name="Google Shape;13011;g3c5b803b16c_1_879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2" name="Google Shape;13012;g3c5b803b16c_1_879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013" name="Google Shape;13013;g3c5b803b16c_1_879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4" name="Google Shape;13014;g3c5b803b16c_1_879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5" name="Google Shape;13015;g3c5b803b16c_1_879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 2"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3" name="Google Shape;1393;p2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94" name="Google Shape;1394;p2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2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6" name="Google Shape;1396;p29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7" name="Google Shape;1397;p29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8" name="Google Shape;1398;p2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9" name="Google Shape;1399;p2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17" name="Google Shape;13017;g3c5b803b16c_1_8803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18" name="Google Shape;13018;g3c5b803b16c_1_8803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13019" name="Google Shape;13019;g3c5b803b16c_1_880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0" name="Google Shape;13020;g3c5b803b16c_1_880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1" name="Google Shape;13021;g3c5b803b16c_1_880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3" name="Google Shape;13023;g3c5b803b16c_1_880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4" name="Google Shape;13024;g3c5b803b16c_1_880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5" name="Google Shape;13025;g3c5b803b16c_1_8809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6" name="Google Shape;13026;g3c5b803b16c_1_880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7" name="Google Shape;13027;g3c5b803b16c_1_880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28" name="Google Shape;13028;g3c5b803b16c_1_880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0" name="Google Shape;13030;g3c5b803b16c_1_8816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1" name="Google Shape;13031;g3c5b803b16c_1_8816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9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32" name="Google Shape;13032;g3c5b803b16c_1_8816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9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33" name="Google Shape;13033;g3c5b803b16c_1_881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00" cy="8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34" name="Google Shape;13034;g3c5b803b16c_1_881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00" cy="368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35" name="Google Shape;13035;g3c5b803b16c_1_881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6" name="Google Shape;13036;g3c5b803b16c_1_881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37" name="Google Shape;13037;g3c5b803b16c_1_881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9" name="Google Shape;13039;g3c5b803b16c_1_882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0" name="Google Shape;13040;g3c5b803b16c_1_882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1" name="Google Shape;13041;g3c5b803b16c_1_882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2" name="Google Shape;13042;g3c5b803b16c_1_882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3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44" name="Google Shape;13044;g3c5b803b16c_1_883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5" name="Google Shape;13045;g3c5b803b16c_1_8830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3046" name="Google Shape;13046;g3c5b803b16c_1_8830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3047" name="Google Shape;13047;g3c5b803b16c_1_883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8" name="Google Shape;13048;g3c5b803b16c_1_883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49" name="Google Shape;13049;g3c5b803b16c_1_883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3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1" name="Google Shape;13051;g3c5b803b16c_1_8837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100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2" name="Google Shape;13052;g3c5b803b16c_1_8837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500"/>
          </a:xfrm>
          <a:prstGeom prst="rect">
            <a:avLst/>
          </a:prstGeom>
          <a:noFill/>
          <a:ln>
            <a:noFill/>
          </a:ln>
        </p:spPr>
      </p:sp>
      <p:sp>
        <p:nvSpPr>
          <p:cNvPr id="13053" name="Google Shape;13053;g3c5b803b16c_1_8837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100" cy="38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3054" name="Google Shape;13054;g3c5b803b16c_1_883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5" name="Google Shape;13055;g3c5b803b16c_1_883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6" name="Google Shape;13056;g3c5b803b16c_1_883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3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8" name="Google Shape;13058;g3c5b803b16c_1_884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59" name="Google Shape;13059;g3c5b803b16c_1_8844"/>
          <p:cNvSpPr txBox="1">
            <a:spLocks noGrp="1"/>
          </p:cNvSpPr>
          <p:nvPr>
            <p:ph type="body" idx="1"/>
          </p:nvPr>
        </p:nvSpPr>
        <p:spPr>
          <a:xfrm rot="5400000">
            <a:off x="3920400" y="-1256575"/>
            <a:ext cx="4351200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0" name="Google Shape;13060;g3c5b803b16c_1_884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1" name="Google Shape;13061;g3c5b803b16c_1_884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2" name="Google Shape;13062;g3c5b803b16c_1_884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4" name="Google Shape;13064;g3c5b803b16c_1_8850"/>
          <p:cNvSpPr txBox="1">
            <a:spLocks noGrp="1"/>
          </p:cNvSpPr>
          <p:nvPr>
            <p:ph type="title"/>
          </p:nvPr>
        </p:nvSpPr>
        <p:spPr>
          <a:xfrm rot="5400000">
            <a:off x="7133400" y="1956625"/>
            <a:ext cx="5811900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5" name="Google Shape;13065;g3c5b803b16c_1_8850"/>
          <p:cNvSpPr txBox="1">
            <a:spLocks noGrp="1"/>
          </p:cNvSpPr>
          <p:nvPr>
            <p:ph type="body" idx="1"/>
          </p:nvPr>
        </p:nvSpPr>
        <p:spPr>
          <a:xfrm rot="5400000">
            <a:off x="1799400" y="-596075"/>
            <a:ext cx="5811900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6" name="Google Shape;13066;g3c5b803b16c_1_885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7" name="Google Shape;13067;g3c5b803b16c_1_885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68" name="Google Shape;13068;g3c5b803b16c_1_885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3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75" name="Google Shape;13075;g3c5b803b16c_3_87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076" name="Google Shape;13076;g3c5b803b16c_3_8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77" name="Google Shape;13077;g3c5b803b16c_3_87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078" name="Google Shape;13078;g3c5b803b16c_3_8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79" name="Google Shape;13079;g3c5b803b16c_3_8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080" name="Google Shape;13080;g3c5b803b16c_3_8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1" name="Google Shape;13081;g3c5b803b16c_3_87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82" name="Google Shape;13082;g3c5b803b16c_3_8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3" name="Google Shape;13083;g3c5b803b16c_3_8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84" name="Google Shape;13084;g3c5b803b16c_3_8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3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86" name="Google Shape;13086;g3c5b803b16c_3_88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087" name="Google Shape;13087;g3c5b803b16c_3_8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88" name="Google Shape;13088;g3c5b803b16c_3_8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089" name="Google Shape;13089;g3c5b803b16c_3_88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090" name="Google Shape;13090;g3c5b803b16c_3_8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91" name="Google Shape;13091;g3c5b803b16c_3_88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092" name="Google Shape;13092;g3c5b803b16c_3_8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93" name="Google Shape;13093;g3c5b803b16c_3_8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p2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3" name="Google Shape;1403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4" name="Google Shape;1404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5" name="Google Shape;1405;p2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06" name="Google Shape;1406;p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7" name="Google Shape;1407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08" name="Google Shape;1408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3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5" name="Google Shape;13095;g3c5b803b16c_3_881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96" name="Google Shape;13096;g3c5b803b16c_3_881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7" name="Google Shape;13097;g3c5b803b16c_3_881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098" name="Google Shape;13098;g3c5b803b16c_3_88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099" name="Google Shape;13099;g3c5b803b16c_3_881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100" name="Google Shape;13100;g3c5b803b16c_3_88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1" name="Google Shape;13101;g3c5b803b16c_3_88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02" name="Google Shape;13102;g3c5b803b16c_3_8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3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4" name="Google Shape;13104;g3c5b803b16c_3_882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05" name="Google Shape;13105;g3c5b803b16c_3_88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6" name="Google Shape;13106;g3c5b803b16c_3_88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07" name="Google Shape;13107;g3c5b803b16c_3_88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08" name="Google Shape;13108;g3c5b803b16c_3_8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09" name="Google Shape;13109;g3c5b803b16c_3_8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10" name="Google Shape;13110;g3c5b803b16c_3_882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11" name="Google Shape;13111;g3c5b803b16c_3_8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12" name="Google Shape;13112;g3c5b803b16c_3_88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13" name="Google Shape;13113;g3c5b803b16c_3_8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14" name="Google Shape;13114;g3c5b803b16c_3_8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15" name="Google Shape;13115;g3c5b803b16c_3_88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17" name="Google Shape;13117;g3c5b803b16c_3_88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118" name="Google Shape;13118;g3c5b803b16c_3_88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9" name="Google Shape;13119;g3c5b803b16c_3_88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0" name="Google Shape;13120;g3c5b803b16c_3_88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21" name="Google Shape;13121;g3c5b803b16c_3_8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122" name="Google Shape;13122;g3c5b803b16c_3_88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3" name="Google Shape;13123;g3c5b803b16c_3_88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5" name="Google Shape;13125;g3c5b803b16c_3_884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26" name="Google Shape;13126;g3c5b803b16c_3_88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27" name="Google Shape;13127;g3c5b803b16c_3_88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28" name="Google Shape;13128;g3c5b803b16c_3_88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29" name="Google Shape;13129;g3c5b803b16c_3_8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30" name="Google Shape;13130;g3c5b803b16c_3_8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31" name="Google Shape;13131;g3c5b803b16c_3_884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32" name="Google Shape;13132;g3c5b803b16c_3_8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33" name="Google Shape;13133;g3c5b803b16c_3_884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34" name="Google Shape;13134;g3c5b803b16c_3_8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35" name="Google Shape;13135;g3c5b803b16c_3_8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36" name="Google Shape;13136;g3c5b803b16c_3_88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38" name="Google Shape;13138;g3c5b803b16c_3_886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39" name="Google Shape;13139;g3c5b803b16c_3_886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0" name="Google Shape;13140;g3c5b803b16c_3_886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141" name="Google Shape;13141;g3c5b803b16c_3_88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142" name="Google Shape;13142;g3c5b803b16c_3_886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143" name="Google Shape;13143;g3c5b803b16c_3_88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4" name="Google Shape;13144;g3c5b803b16c_3_88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45" name="Google Shape;13145;g3c5b803b16c_3_8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7" name="Google Shape;13147;g3c5b803b16c_3_886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48" name="Google Shape;13148;g3c5b803b16c_3_88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49" name="Google Shape;13149;g3c5b803b16c_3_88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50" name="Google Shape;13150;g3c5b803b16c_3_88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51" name="Google Shape;13151;g3c5b803b16c_3_8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52" name="Google Shape;13152;g3c5b803b16c_3_8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53" name="Google Shape;13153;g3c5b803b16c_3_88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54" name="Google Shape;13154;g3c5b803b16c_3_8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55" name="Google Shape;13155;g3c5b803b16c_3_88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56" name="Google Shape;13156;g3c5b803b16c_3_8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57" name="Google Shape;13157;g3c5b803b16c_3_8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58" name="Google Shape;13158;g3c5b803b16c_3_88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3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60" name="Google Shape;13160;g3c5b803b16c_3_888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161" name="Google Shape;13161;g3c5b803b16c_3_88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2" name="Google Shape;13162;g3c5b803b16c_3_8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3" name="Google Shape;13163;g3c5b803b16c_3_88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164" name="Google Shape;13164;g3c5b803b16c_3_8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165" name="Google Shape;13165;g3c5b803b16c_3_888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66" name="Google Shape;13166;g3c5b803b16c_3_888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13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8" name="Google Shape;13168;g3c5b803b16c_3_889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69" name="Google Shape;13169;g3c5b803b16c_3_889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0" name="Google Shape;13170;g3c5b803b16c_3_88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71" name="Google Shape;13171;g3c5b803b16c_3_88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72" name="Google Shape;13172;g3c5b803b16c_3_88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73" name="Google Shape;13173;g3c5b803b16c_3_88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74" name="Google Shape;13174;g3c5b803b16c_3_88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75" name="Google Shape;13175;g3c5b803b16c_3_8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76" name="Google Shape;13176;g3c5b803b16c_3_88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77" name="Google Shape;13177;g3c5b803b16c_3_88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78" name="Google Shape;13178;g3c5b803b16c_3_88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179" name="Google Shape;13179;g3c5b803b16c_3_88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81" name="Google Shape;13181;g3c5b803b16c_3_89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82" name="Google Shape;13182;g3c5b803b16c_3_8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83" name="Google Shape;13183;g3c5b803b16c_3_8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84" name="Google Shape;13184;g3c5b803b16c_3_8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85" name="Google Shape;13185;g3c5b803b16c_3_8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86" name="Google Shape;13186;g3c5b803b16c_3_89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7" name="Google Shape;13187;g3c5b803b16c_3_89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88" name="Google Shape;13188;g3c5b803b16c_3_89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89" name="Google Shape;13189;g3c5b803b16c_3_8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90" name="Google Shape;13190;g3c5b803b16c_3_8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3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92" name="Google Shape;13192;g3c5b803b16c_3_89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3" name="Google Shape;13193;g3c5b803b16c_3_891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194" name="Google Shape;13194;g3c5b803b16c_3_89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195" name="Google Shape;13195;g3c5b803b16c_3_89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196" name="Google Shape;13196;g3c5b803b16c_3_89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197" name="Google Shape;13197;g3c5b803b16c_3_89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98" name="Google Shape;13198;g3c5b803b16c_3_89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199" name="Google Shape;13199;g3c5b803b16c_3_891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00" name="Google Shape;13200;g3c5b803b16c_3_891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01" name="Google Shape;13201;g3c5b803b16c_3_89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02" name="Google Shape;13202;g3c5b803b16c_3_89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30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2" name="Google Shape;1412;p30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" name="Google Shape;1413;p30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4" name="Google Shape;1414;p3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5" name="Google Shape;1415;p30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16" name="Google Shape;1416;p3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3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18" name="Google Shape;1418;p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 type="twoTxTwoObj">
  <p:cSld name="TWO_OBJECTS_WITH_TEXT">
    <p:spTree>
      <p:nvGrpSpPr>
        <p:cNvPr id="1" name="Shape 13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4" name="Google Shape;13204;g3c5b803b16c_3_892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205" name="Google Shape;13205;g3c5b803b16c_3_89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06" name="Google Shape;13206;g3c5b803b16c_3_89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07" name="Google Shape;13207;g3c5b803b16c_3_89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08" name="Google Shape;13208;g3c5b803b16c_3_89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09" name="Google Shape;13209;g3c5b803b16c_3_892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10" name="Google Shape;13210;g3c5b803b16c_3_892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11" name="Google Shape;13211;g3c5b803b16c_3_892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12" name="Google Shape;13212;g3c5b803b16c_3_89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13" name="Google Shape;13213;g3c5b803b16c_3_89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14" name="Google Shape;13214;g3c5b803b16c_3_89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15" name="Google Shape;13215;g3c5b803b16c_3_89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16" name="Google Shape;13216;g3c5b803b16c_3_89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3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8" name="Google Shape;13218;g3c5b803b16c_3_894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19" name="Google Shape;13219;g3c5b803b16c_3_89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20" name="Google Shape;13220;g3c5b803b16c_3_89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221" name="Google Shape;13221;g3c5b803b16c_3_89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2" name="Google Shape;13222;g3c5b803b16c_3_89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23" name="Google Shape;13223;g3c5b803b16c_3_89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224" name="Google Shape;13224;g3c5b803b16c_3_8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3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26" name="Google Shape;13226;g3c5b803b16c_3_89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227" name="Google Shape;13227;g3c5b803b16c_3_89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8" name="Google Shape;13228;g3c5b803b16c_3_89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9" name="Google Shape;13229;g3c5b803b16c_3_89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230" name="Google Shape;13230;g3c5b803b16c_3_8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231" name="Google Shape;13231;g3c5b803b16c_3_89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32" name="Google Shape;13232;g3c5b803b16c_3_89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3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4" name="Google Shape;13234;g3c5b803b16c_3_895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235" name="Google Shape;13235;g3c5b803b16c_3_89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36" name="Google Shape;13236;g3c5b803b16c_3_89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37" name="Google Shape;13237;g3c5b803b16c_3_89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38" name="Google Shape;13238;g3c5b803b16c_3_89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39" name="Google Shape;13239;g3c5b803b16c_3_8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0" name="Google Shape;13240;g3c5b803b16c_3_89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41" name="Google Shape;13241;g3c5b803b16c_3_89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42" name="Google Shape;13242;g3c5b803b16c_3_89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43" name="Google Shape;13243;g3c5b803b16c_3_89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13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45" name="Google Shape;13245;g3c5b803b16c_3_89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46" name="Google Shape;13246;g3c5b803b16c_3_89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247" name="Google Shape;13247;g3c5b803b16c_3_896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248" name="Google Shape;13248;g3c5b803b16c_3_89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9" name="Google Shape;13249;g3c5b803b16c_3_89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50" name="Google Shape;13250;g3c5b803b16c_3_89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51" name="Google Shape;13251;g3c5b803b16c_3_89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52" name="Google Shape;13252;g3c5b803b16c_3_8967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53" name="Google Shape;13253;g3c5b803b16c_3_8967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54" name="Google Shape;13254;g3c5b803b16c_3_89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55" name="Google Shape;13255;g3c5b803b16c_3_8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57" name="Google Shape;13257;g3c5b803b16c_3_89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258" name="Google Shape;13258;g3c5b803b16c_3_8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59" name="Google Shape;13259;g3c5b803b16c_3_89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60" name="Google Shape;13260;g3c5b803b16c_3_8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61" name="Google Shape;13261;g3c5b803b16c_3_8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62" name="Google Shape;13262;g3c5b803b16c_3_89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3" name="Google Shape;13263;g3c5b803b16c_3_897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64" name="Google Shape;13264;g3c5b803b16c_3_897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5" name="Google Shape;13265;g3c5b803b16c_3_89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66" name="Google Shape;13266;g3c5b803b16c_3_89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67" name="Google Shape;13267;g3c5b803b16c_3_89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68" name="Google Shape;13268;g3c5b803b16c_3_8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69" name="Google Shape;13269;g3c5b803b16c_3_8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3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1" name="Google Shape;13271;g3c5b803b16c_3_8993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272" name="Google Shape;13272;g3c5b803b16c_3_89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273" name="Google Shape;13273;g3c5b803b16c_3_8993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3274" name="Google Shape;13274;g3c5b803b16c_3_89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5" name="Google Shape;13275;g3c5b803b16c_3_89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76" name="Google Shape;13276;g3c5b803b16c_3_89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277" name="Google Shape;13277;g3c5b803b16c_3_89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13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9" name="Google Shape;13279;g3c5b803b16c_3_9001"/>
          <p:cNvGrpSpPr/>
          <p:nvPr/>
        </p:nvGrpSpPr>
        <p:grpSpPr>
          <a:xfrm>
            <a:off x="0" y="1"/>
            <a:ext cx="12192000" cy="2148830"/>
            <a:chOff x="0" y="0"/>
            <a:chExt cx="12192000" cy="2148830"/>
          </a:xfrm>
        </p:grpSpPr>
        <p:sp>
          <p:nvSpPr>
            <p:cNvPr id="13280" name="Google Shape;13280;g3c5b803b16c_3_90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1" name="Google Shape;13281;g3c5b803b16c_3_90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282" name="Google Shape;13282;g3c5b803b16c_3_900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83" name="Google Shape;13283;g3c5b803b16c_3_900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84" name="Google Shape;13284;g3c5b803b16c_3_900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285" name="Google Shape;13285;g3c5b803b16c_3_90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286" name="Google Shape;13286;g3c5b803b16c_3_900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13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88" name="Google Shape;13288;g3c5b803b16c_3_9010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289" name="Google Shape;13289;g3c5b803b16c_3_9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90" name="Google Shape;13290;g3c5b803b16c_3_90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291" name="Google Shape;13291;g3c5b803b16c_3_90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92" name="Google Shape;13292;g3c5b803b16c_3_90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293" name="Google Shape;13293;g3c5b803b16c_3_901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94" name="Google Shape;13294;g3c5b803b16c_3_901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95" name="Google Shape;13295;g3c5b803b16c_3_901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6" name="Google Shape;13296;g3c5b803b16c_3_90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297" name="Google Shape;13297;g3c5b803b16c_3_90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298" name="Google Shape;13298;g3c5b803b16c_3_901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99" name="Google Shape;13299;g3c5b803b16c_3_90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00" name="Google Shape;13300;g3c5b803b16c_3_90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13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2" name="Google Shape;13302;g3c5b803b16c_3_9024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03" name="Google Shape;13303;g3c5b803b16c_3_902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04" name="Google Shape;13304;g3c5b803b16c_3_902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05" name="Google Shape;13305;g3c5b803b16c_3_902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06" name="Google Shape;13306;g3c5b803b16c_3_902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3307" name="Google Shape;13307;g3c5b803b16c_3_90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8" name="Google Shape;13308;g3c5b803b16c_3_90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09" name="Google Shape;13309;g3c5b803b16c_3_90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3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21" name="Google Shape;1421;p3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3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3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4" name="Google Shape;1424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5" name="Google Shape;1425;p30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" name="Google Shape;1426;p30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13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1" name="Google Shape;13311;g3c5b803b16c_3_90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312" name="Google Shape;13312;g3c5b803b16c_3_9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13" name="Google Shape;13313;g3c5b803b16c_3_90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314" name="Google Shape;13314;g3c5b803b16c_3_90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15" name="Google Shape;13315;g3c5b803b16c_3_90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316" name="Google Shape;13316;g3c5b803b16c_3_903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7" name="Google Shape;13317;g3c5b803b16c_3_903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18" name="Google Shape;13318;g3c5b803b16c_3_903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19" name="Google Shape;13319;g3c5b803b16c_3_90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320" name="Google Shape;13320;g3c5b803b16c_3_90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21" name="Google Shape;13321;g3c5b803b16c_3_90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22" name="Google Shape;13322;g3c5b803b16c_3_90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23" name="Google Shape;13323;g3c5b803b16c_3_90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3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5" name="Google Shape;13325;g3c5b803b16c_3_904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26" name="Google Shape;13326;g3c5b803b16c_3_904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7" name="Google Shape;13327;g3c5b803b16c_3_904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28" name="Google Shape;13328;g3c5b803b16c_3_904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29" name="Google Shape;13329;g3c5b803b16c_3_904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330" name="Google Shape;13330;g3c5b803b16c_3_9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1" name="Google Shape;13331;g3c5b803b16c_3_9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32" name="Google Shape;13332;g3c5b803b16c_3_9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13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34" name="Google Shape;13334;g3c5b803b16c_3_905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335" name="Google Shape;13335;g3c5b803b16c_3_90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6" name="Google Shape;13336;g3c5b803b16c_3_90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7" name="Google Shape;13337;g3c5b803b16c_3_90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38" name="Google Shape;13338;g3c5b803b16c_3_9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39" name="Google Shape;13339;g3c5b803b16c_3_905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0" name="Google Shape;13340;g3c5b803b16c_3_905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13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42" name="Google Shape;13342;g3c5b803b16c_3_90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43" name="Google Shape;13343;g3c5b803b16c_3_9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44" name="Google Shape;13344;g3c5b803b16c_3_9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45" name="Google Shape;13345;g3c5b803b16c_3_9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346" name="Google Shape;13346;g3c5b803b16c_3_9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347" name="Google Shape;13347;g3c5b803b16c_3_9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48" name="Google Shape;13348;g3c5b803b16c_3_90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349" name="Google Shape;13349;g3c5b803b16c_3_9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350" name="Google Shape;13350;g3c5b803b16c_3_90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351" name="Google Shape;13351;g3c5b803b16c_3_9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52" name="Google Shape;13352;g3c5b803b16c_3_9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353" name="Google Shape;13353;g3c5b803b16c_3_9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13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55" name="Google Shape;13355;g3c5b803b16c_3_90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356" name="Google Shape;13356;g3c5b803b16c_3_90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57" name="Google Shape;13357;g3c5b803b16c_3_90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358" name="Google Shape;13358;g3c5b803b16c_3_90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9" name="Google Shape;13359;g3c5b803b16c_3_90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60" name="Google Shape;13360;g3c5b803b16c_3_90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361" name="Google Shape;13361;g3c5b803b16c_3_90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1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3" name="Google Shape;13363;g3c5b803b16c_3_908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64" name="Google Shape;13364;g3c5b803b16c_3_908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65" name="Google Shape;13365;g3c5b803b16c_3_908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6" name="Google Shape;13366;g3c5b803b16c_3_90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67" name="Google Shape;13367;g3c5b803b16c_3_908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368" name="Google Shape;13368;g3c5b803b16c_3_90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9" name="Google Shape;13369;g3c5b803b16c_3_90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70" name="Google Shape;13370;g3c5b803b16c_3_9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13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2" name="Google Shape;13372;g3c5b803b16c_3_90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373" name="Google Shape;13373;g3c5b803b16c_3_90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4" name="Google Shape;13374;g3c5b803b16c_3_90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5" name="Google Shape;13375;g3c5b803b16c_3_90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76" name="Google Shape;13376;g3c5b803b16c_3_90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377" name="Google Shape;13377;g3c5b803b16c_3_90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8" name="Google Shape;13378;g3c5b803b16c_3_90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0" name="Google Shape;13380;g3c5b803b16c_3_910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381" name="Google Shape;13381;g3c5b803b16c_3_910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382" name="Google Shape;13382;g3c5b803b16c_3_910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383" name="Google Shape;13383;g3c5b803b16c_3_9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4" name="Google Shape;13384;g3c5b803b16c_3_9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85" name="Google Shape;13385;g3c5b803b16c_3_9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386" name="Google Shape;13386;g3c5b803b16c_3_9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2">
    <p:spTree>
      <p:nvGrpSpPr>
        <p:cNvPr id="1" name="Shape 13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88" name="Google Shape;13388;g3c5b803b16c_3_911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89" name="Google Shape;13389;g3c5b803b16c_3_911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90" name="Google Shape;13390;g3c5b803b16c_3_911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1" name="Google Shape;13391;g3c5b803b16c_3_91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392" name="Google Shape;13392;g3c5b803b16c_3_91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393" name="Google Shape;13393;g3c5b803b16c_3_91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4" name="Google Shape;13394;g3c5b803b16c_3_91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395" name="Google Shape;13395;g3c5b803b16c_3_9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2">
    <p:bg>
      <p:bgPr>
        <a:solidFill>
          <a:schemeClr val="lt2"/>
        </a:solidFill>
        <a:effectLst/>
      </p:bgPr>
    </p:bg>
    <p:spTree>
      <p:nvGrpSpPr>
        <p:cNvPr id="1" name="Shape 13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7" name="Google Shape;13397;g3c5b803b16c_3_91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398" name="Google Shape;13398;g3c5b803b16c_3_91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9" name="Google Shape;13399;g3c5b803b16c_3_91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0" name="Google Shape;13400;g3c5b803b16c_3_91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401" name="Google Shape;13401;g3c5b803b16c_3_9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02" name="Google Shape;13402;g3c5b803b16c_3_91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03" name="Google Shape;13403;g3c5b803b16c_3_91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p30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9" name="Google Shape;1429;p30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" name="Google Shape;1430;p30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31" name="Google Shape;1431;p30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32" name="Google Shape;1432;p30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33" name="Google Shape;1433;p3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3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35" name="Google Shape;1435;p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2">
    <p:spTree>
      <p:nvGrpSpPr>
        <p:cNvPr id="1" name="Shape 13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05" name="Google Shape;13405;g3c5b803b16c_3_912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406" name="Google Shape;13406;g3c5b803b16c_3_912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07" name="Google Shape;13407;g3c5b803b16c_3_912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408" name="Google Shape;13408;g3c5b803b16c_3_91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9" name="Google Shape;13409;g3c5b803b16c_3_91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10" name="Google Shape;13410;g3c5b803b16c_3_91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411" name="Google Shape;13411;g3c5b803b16c_3_9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3">
    <p:spTree>
      <p:nvGrpSpPr>
        <p:cNvPr id="1" name="Shape 13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3" name="Google Shape;13413;g3c5b803b16c_3_913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14" name="Google Shape;13414;g3c5b803b16c_3_913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15" name="Google Shape;13415;g3c5b803b16c_3_913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16" name="Google Shape;13416;g3c5b803b16c_3_91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17" name="Google Shape;13417;g3c5b803b16c_3_91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18" name="Google Shape;13418;g3c5b803b16c_3_91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9" name="Google Shape;13419;g3c5b803b16c_3_91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420" name="Google Shape;13420;g3c5b803b16c_3_9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3">
    <p:bg>
      <p:bgPr>
        <a:solidFill>
          <a:schemeClr val="lt2"/>
        </a:solidFill>
        <a:effectLst/>
      </p:bgPr>
    </p:bg>
    <p:spTree>
      <p:nvGrpSpPr>
        <p:cNvPr id="1" name="Shape 13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2" name="Google Shape;13422;g3c5b803b16c_3_914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23" name="Google Shape;13423;g3c5b803b16c_3_91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4" name="Google Shape;13424;g3c5b803b16c_3_91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5" name="Google Shape;13425;g3c5b803b16c_3_91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426" name="Google Shape;13426;g3c5b803b16c_3_9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27" name="Google Shape;13427;g3c5b803b16c_3_914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8" name="Google Shape;13428;g3c5b803b16c_3_914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3">
    <p:spTree>
      <p:nvGrpSpPr>
        <p:cNvPr id="1" name="Shape 1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0" name="Google Shape;13430;g3c5b803b16c_3_91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431" name="Google Shape;13431;g3c5b803b16c_3_91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32" name="Google Shape;13432;g3c5b803b16c_3_91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433" name="Google Shape;13433;g3c5b803b16c_3_91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4" name="Google Shape;13434;g3c5b803b16c_3_91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35" name="Google Shape;13435;g3c5b803b16c_3_91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436" name="Google Shape;13436;g3c5b803b16c_3_91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4">
    <p:spTree>
      <p:nvGrpSpPr>
        <p:cNvPr id="1" name="Shape 13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38" name="Google Shape;13438;g3c5b803b16c_3_916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39" name="Google Shape;13439;g3c5b803b16c_3_916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40" name="Google Shape;13440;g3c5b803b16c_3_916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441" name="Google Shape;13441;g3c5b803b16c_3_91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442" name="Google Shape;13442;g3c5b803b16c_3_91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443" name="Google Shape;13443;g3c5b803b16c_3_91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4" name="Google Shape;13444;g3c5b803b16c_3_91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445" name="Google Shape;13445;g3c5b803b16c_3_9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4">
    <p:bg>
      <p:bgPr>
        <a:solidFill>
          <a:schemeClr val="lt2"/>
        </a:solidFill>
        <a:effectLst/>
      </p:bgPr>
    </p:bg>
    <p:spTree>
      <p:nvGrpSpPr>
        <p:cNvPr id="1" name="Shape 1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7" name="Google Shape;13447;g3c5b803b16c_3_916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448" name="Google Shape;13448;g3c5b803b16c_3_91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9" name="Google Shape;13449;g3c5b803b16c_3_91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0" name="Google Shape;13450;g3c5b803b16c_3_91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451" name="Google Shape;13451;g3c5b803b16c_3_9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452" name="Google Shape;13452;g3c5b803b16c_3_916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3" name="Google Shape;13453;g3c5b803b16c_3_916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4">
    <p:spTree>
      <p:nvGrpSpPr>
        <p:cNvPr id="1" name="Shape 13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55" name="Google Shape;13455;g3c5b803b16c_3_91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456" name="Google Shape;13456;g3c5b803b16c_3_91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457" name="Google Shape;13457;g3c5b803b16c_3_91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458" name="Google Shape;13458;g3c5b803b16c_3_91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9" name="Google Shape;13459;g3c5b803b16c_3_91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60" name="Google Shape;13460;g3c5b803b16c_3_91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461" name="Google Shape;13461;g3c5b803b16c_3_91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1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63" name="Google Shape;13463;g3c5b803b16c_3_918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64" name="Google Shape;13464;g3c5b803b16c_3_918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65" name="Google Shape;13465;g3c5b803b16c_3_91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66" name="Google Shape;13466;g3c5b803b16c_3_91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67" name="Google Shape;13467;g3c5b803b16c_3_9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68" name="Google Shape;13468;g3c5b803b16c_3_9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69" name="Google Shape;13469;g3c5b803b16c_3_91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470" name="Google Shape;13470;g3c5b803b16c_3_9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71" name="Google Shape;13471;g3c5b803b16c_3_91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472" name="Google Shape;13472;g3c5b803b16c_3_9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73" name="Google Shape;13473;g3c5b803b16c_3_9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474" name="Google Shape;13474;g3c5b803b16c_3_91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13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76" name="Google Shape;13476;g3c5b803b16c_3_91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477" name="Google Shape;13477;g3c5b803b16c_3_9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78" name="Google Shape;13478;g3c5b803b16c_3_91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479" name="Google Shape;13479;g3c5b803b16c_3_9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80" name="Google Shape;13480;g3c5b803b16c_3_9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81" name="Google Shape;13481;g3c5b803b16c_3_91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2" name="Google Shape;13482;g3c5b803b16c_3_91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83" name="Google Shape;13483;g3c5b803b16c_3_9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84" name="Google Shape;13484;g3c5b803b16c_3_9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85" name="Google Shape;13485;g3c5b803b16c_3_9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13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87" name="Google Shape;13487;g3c5b803b16c_3_92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8" name="Google Shape;13488;g3c5b803b16c_3_92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489" name="Google Shape;13489;g3c5b803b16c_3_92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490" name="Google Shape;13490;g3c5b803b16c_3_9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491" name="Google Shape;13491;g3c5b803b16c_3_92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492" name="Google Shape;13492;g3c5b803b16c_3_92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93" name="Google Shape;13493;g3c5b803b16c_3_92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494" name="Google Shape;13494;g3c5b803b16c_3_92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95" name="Google Shape;13495;g3c5b803b16c_3_92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496" name="Google Shape;13496;g3c5b803b16c_3_92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497" name="Google Shape;13497;g3c5b803b16c_3_92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2">
    <p:spTree>
      <p:nvGrpSpPr>
        <p:cNvPr id="1" name="Shape 1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" name="Google Shape;1437;p3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8" name="Google Shape;1438;p3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" name="Google Shape;1439;p3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0" name="Google Shape;1440;p3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1" name="Google Shape;1441;p3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42" name="Google Shape;1442;p3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3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4" name="Google Shape;1444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13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99" name="Google Shape;13499;g3c5b803b16c_3_92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500" name="Google Shape;13500;g3c5b803b16c_3_9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01" name="Google Shape;13501;g3c5b803b16c_3_92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02" name="Google Shape;13502;g3c5b803b16c_3_92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03" name="Google Shape;13503;g3c5b803b16c_3_92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504" name="Google Shape;13504;g3c5b803b16c_3_92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05" name="Google Shape;13505;g3c5b803b16c_3_922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06" name="Google Shape;13506;g3c5b803b16c_3_922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07" name="Google Shape;13507;g3c5b803b16c_3_92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508" name="Google Shape;13508;g3c5b803b16c_3_92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09" name="Google Shape;13509;g3c5b803b16c_3_9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10" name="Google Shape;13510;g3c5b803b16c_3_92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11" name="Google Shape;13511;g3c5b803b16c_3_92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3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3" name="Google Shape;13513;g3c5b803b16c_3_92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514" name="Google Shape;13514;g3c5b803b16c_3_9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15" name="Google Shape;13515;g3c5b803b16c_3_92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16" name="Google Shape;13516;g3c5b803b16c_3_9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17" name="Google Shape;13517;g3c5b803b16c_3_9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518" name="Google Shape;13518;g3c5b803b16c_3_92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19" name="Google Shape;13519;g3c5b803b16c_3_9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20" name="Google Shape;13520;g3c5b803b16c_3_9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21" name="Google Shape;13521;g3c5b803b16c_3_9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13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23" name="Google Shape;13523;g3c5b803b16c_3_92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524" name="Google Shape;13524;g3c5b803b16c_3_92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5" name="Google Shape;13525;g3c5b803b16c_3_92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26" name="Google Shape;13526;g3c5b803b16c_3_924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27" name="Google Shape;13527;g3c5b803b16c_3_92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8" name="Google Shape;13528;g3c5b803b16c_3_92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529" name="Google Shape;13529;g3c5b803b16c_3_92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530" name="Google Shape;13530;g3c5b803b16c_3_92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32" name="Google Shape;13532;g3c5b803b16c_3_92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33" name="Google Shape;13533;g3c5b803b16c_3_92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34" name="Google Shape;13534;g3c5b803b16c_3_92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35" name="Google Shape;13535;g3c5b803b16c_3_92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536" name="Google Shape;13536;g3c5b803b16c_3_9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37" name="Google Shape;13537;g3c5b803b16c_3_92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38" name="Google Shape;13538;g3c5b803b16c_3_92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39" name="Google Shape;13539;g3c5b803b16c_3_92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1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1" name="Google Shape;13541;g3c5b803b16c_3_9263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42" name="Google Shape;13542;g3c5b803b16c_3_926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43" name="Google Shape;13543;g3c5b803b16c_3_926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544" name="Google Shape;13544;g3c5b803b16c_3_926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45" name="Google Shape;13545;g3c5b803b16c_3_92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546" name="Google Shape;13546;g3c5b803b16c_3_92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7" name="Google Shape;13547;g3c5b803b16c_3_92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48" name="Google Shape;13548;g3c5b803b16c_3_9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0" name="Google Shape;13550;g3c5b803b16c_3_9272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51" name="Google Shape;13551;g3c5b803b16c_3_927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2" name="Google Shape;13552;g3c5b803b16c_3_927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553" name="Google Shape;13553;g3c5b803b16c_3_92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554" name="Google Shape;13554;g3c5b803b16c_3_92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555" name="Google Shape;13555;g3c5b803b16c_3_92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6" name="Google Shape;13556;g3c5b803b16c_3_92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57" name="Google Shape;13557;g3c5b803b16c_3_9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13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9" name="Google Shape;13559;g3c5b803b16c_3_928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60" name="Google Shape;13560;g3c5b803b16c_3_92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1" name="Google Shape;13561;g3c5b803b16c_3_92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62" name="Google Shape;13562;g3c5b803b16c_3_92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63" name="Google Shape;13563;g3c5b803b16c_3_92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64" name="Google Shape;13564;g3c5b803b16c_3_92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65" name="Google Shape;13565;g3c5b803b16c_3_928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566" name="Google Shape;13566;g3c5b803b16c_3_9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67" name="Google Shape;13567;g3c5b803b16c_3_92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68" name="Google Shape;13568;g3c5b803b16c_3_92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69" name="Google Shape;13569;g3c5b803b16c_3_92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70" name="Google Shape;13570;g3c5b803b16c_3_928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13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72" name="Google Shape;13572;g3c5b803b16c_3_929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3573" name="Google Shape;13573;g3c5b803b16c_3_92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4" name="Google Shape;13574;g3c5b803b16c_3_92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5" name="Google Shape;13575;g3c5b803b16c_3_92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576" name="Google Shape;13576;g3c5b803b16c_3_92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577" name="Google Shape;13577;g3c5b803b16c_3_929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8" name="Google Shape;13578;g3c5b803b16c_3_929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1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0" name="Google Shape;13580;g3c5b803b16c_3_930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81" name="Google Shape;13581;g3c5b803b16c_3_93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2" name="Google Shape;13582;g3c5b803b16c_3_93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83" name="Google Shape;13583;g3c5b803b16c_3_93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584" name="Google Shape;13584;g3c5b803b16c_3_93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585" name="Google Shape;13585;g3c5b803b16c_3_93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586" name="Google Shape;13586;g3c5b803b16c_3_93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587" name="Google Shape;13587;g3c5b803b16c_3_93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588" name="Google Shape;13588;g3c5b803b16c_3_93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589" name="Google Shape;13589;g3c5b803b16c_3_93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90" name="Google Shape;13590;g3c5b803b16c_3_93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591" name="Google Shape;13591;g3c5b803b16c_3_93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13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3" name="Google Shape;13593;g3c5b803b16c_3_931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594" name="Google Shape;13594;g3c5b803b16c_3_931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595" name="Google Shape;13595;g3c5b803b16c_3_931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596" name="Google Shape;13596;g3c5b803b16c_3_93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7" name="Google Shape;13597;g3c5b803b16c_3_93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98" name="Google Shape;13598;g3c5b803b16c_3_93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599" name="Google Shape;13599;g3c5b803b16c_3_93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" name="Google Shape;136;p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" name="Google Shape;137;p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" name="Google Shape;138;p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" name="Google Shape;139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" name="Google Shape;140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" name="Google Shape;141;p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2" name="Google Shape;142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" name="Google Shape;143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" name="Google Shape;144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" name="Google Shape;146;p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2">
    <p:bg>
      <p:bgPr>
        <a:solidFill>
          <a:schemeClr val="lt2"/>
        </a:solidFill>
        <a:effectLst/>
      </p:bgPr>
    </p:bg>
    <p:spTree>
      <p:nvGrpSpPr>
        <p:cNvPr id="1" name="Shape 1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6" name="Google Shape;1446;p3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47" name="Google Shape;1447;p3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3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3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0" name="Google Shape;1450;p3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1" name="Google Shape;1451;p31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" name="Google Shape;1452;p31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3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01" name="Google Shape;13601;g3c5b803b16c_3_932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602" name="Google Shape;13602;g3c5b803b16c_3_9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03" name="Google Shape;13603;g3c5b803b16c_3_93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04" name="Google Shape;13604;g3c5b803b16c_3_9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05" name="Google Shape;13605;g3c5b803b16c_3_9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06" name="Google Shape;13606;g3c5b803b16c_3_9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7" name="Google Shape;13607;g3c5b803b16c_3_9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08" name="Google Shape;13608;g3c5b803b16c_3_93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09" name="Google Shape;13609;g3c5b803b16c_3_9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10" name="Google Shape;13610;g3c5b803b16c_3_9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13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2" name="Google Shape;13612;g3c5b803b16c_3_9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3" name="Google Shape;13613;g3c5b803b16c_3_93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614" name="Google Shape;13614;g3c5b803b16c_3_93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615" name="Google Shape;13615;g3c5b803b16c_3_9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16" name="Google Shape;13616;g3c5b803b16c_3_93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17" name="Google Shape;13617;g3c5b803b16c_3_9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18" name="Google Shape;13618;g3c5b803b16c_3_9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19" name="Google Shape;13619;g3c5b803b16c_3_933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20" name="Google Shape;13620;g3c5b803b16c_3_933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21" name="Google Shape;13621;g3c5b803b16c_3_9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22" name="Google Shape;13622;g3c5b803b16c_3_9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1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24" name="Google Shape;13624;g3c5b803b16c_3_93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625" name="Google Shape;13625;g3c5b803b16c_3_9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26" name="Google Shape;13626;g3c5b803b16c_3_93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27" name="Google Shape;13627;g3c5b803b16c_3_9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28" name="Google Shape;13628;g3c5b803b16c_3_9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29" name="Google Shape;13629;g3c5b803b16c_3_93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0" name="Google Shape;13630;g3c5b803b16c_3_93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31" name="Google Shape;13631;g3c5b803b16c_3_93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2" name="Google Shape;13632;g3c5b803b16c_3_93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633" name="Google Shape;13633;g3c5b803b16c_3_93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34" name="Google Shape;13634;g3c5b803b16c_3_9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35" name="Google Shape;13635;g3c5b803b16c_3_9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36" name="Google Shape;13636;g3c5b803b16c_3_9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8" name="Google Shape;13638;g3c5b803b16c_3_93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639" name="Google Shape;13639;g3c5b803b16c_3_9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40" name="Google Shape;13640;g3c5b803b16c_3_93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41" name="Google Shape;13641;g3c5b803b16c_3_9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42" name="Google Shape;13642;g3c5b803b16c_3_9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643" name="Google Shape;13643;g3c5b803b16c_3_9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4" name="Google Shape;13644;g3c5b803b16c_3_93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45" name="Google Shape;13645;g3c5b803b16c_3_9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46" name="Google Shape;13646;g3c5b803b16c_3_9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1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48" name="Google Shape;13648;g3c5b803b16c_3_93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649" name="Google Shape;13649;g3c5b803b16c_3_93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0" name="Google Shape;13650;g3c5b803b16c_3_93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51" name="Google Shape;13651;g3c5b803b16c_3_937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52" name="Google Shape;13652;g3c5b803b16c_3_93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53" name="Google Shape;13653;g3c5b803b16c_3_93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654" name="Google Shape;13654;g3c5b803b16c_3_9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655" name="Google Shape;13655;g3c5b803b16c_3_93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1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7" name="Google Shape;13657;g3c5b803b16c_3_9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58" name="Google Shape;13658;g3c5b803b16c_3_9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59" name="Google Shape;13659;g3c5b803b16c_3_9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60" name="Google Shape;13660;g3c5b803b16c_3_93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3661" name="Google Shape;13661;g3c5b803b16c_3_9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62" name="Google Shape;13662;g3c5b803b16c_3_93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63" name="Google Shape;13663;g3c5b803b16c_3_9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64" name="Google Shape;13664;g3c5b803b16c_3_9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13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6" name="Google Shape;13666;g3c5b803b16c_3_93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667" name="Google Shape;13667;g3c5b803b16c_3_938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668" name="Google Shape;13668;g3c5b803b16c_3_93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3669" name="Google Shape;13669;g3c5b803b16c_3_93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0" name="Google Shape;13670;g3c5b803b16c_3_93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671" name="Google Shape;13671;g3c5b803b16c_3_93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672" name="Google Shape;13672;g3c5b803b16c_3_93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13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74" name="Google Shape;13674;g3c5b803b16c_3_939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75" name="Google Shape;13675;g3c5b803b16c_3_939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76" name="Google Shape;13676;g3c5b803b16c_3_939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677" name="Google Shape;13677;g3c5b803b16c_3_939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678" name="Google Shape;13678;g3c5b803b16c_3_939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679" name="Google Shape;13679;g3c5b803b16c_3_93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0" name="Google Shape;13680;g3c5b803b16c_3_93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681" name="Google Shape;13681;g3c5b803b16c_3_9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13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3" name="Google Shape;13683;g3c5b803b16c_3_94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84" name="Google Shape;13684;g3c5b803b16c_3_94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85" name="Google Shape;13685;g3c5b803b16c_3_94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86" name="Google Shape;13686;g3c5b803b16c_3_94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87" name="Google Shape;13687;g3c5b803b16c_3_9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688" name="Google Shape;13688;g3c5b803b16c_3_9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689" name="Google Shape;13689;g3c5b803b16c_3_94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690" name="Google Shape;13690;g3c5b803b16c_3_9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691" name="Google Shape;13691;g3c5b803b16c_3_94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692" name="Google Shape;13692;g3c5b803b16c_3_9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93" name="Google Shape;13693;g3c5b803b16c_3_9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694" name="Google Shape;13694;g3c5b803b16c_3_94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13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96" name="Google Shape;13696;g3c5b803b16c_3_94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697" name="Google Shape;13697;g3c5b803b16c_3_94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8" name="Google Shape;13698;g3c5b803b16c_3_94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9" name="Google Shape;13699;g3c5b803b16c_3_94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700" name="Google Shape;13700;g3c5b803b16c_3_94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701" name="Google Shape;13701;g3c5b803b16c_3_94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02" name="Google Shape;13702;g3c5b803b16c_3_94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2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3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5" name="Google Shape;1455;p3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" name="Google Shape;1456;p3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57" name="Google Shape;1457;p3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8" name="Google Shape;1458;p3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59" name="Google Shape;1459;p3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3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61" name="Google Shape;1461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1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04" name="Google Shape;13704;g3c5b803b16c_3_942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705" name="Google Shape;13705;g3c5b803b16c_3_94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6" name="Google Shape;13706;g3c5b803b16c_3_9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7" name="Google Shape;13707;g3c5b803b16c_3_94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708" name="Google Shape;13708;g3c5b803b16c_3_9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709" name="Google Shape;13709;g3c5b803b16c_3_942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0" name="Google Shape;13710;g3c5b803b16c_3_942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13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2" name="Google Shape;13712;g3c5b803b16c_3_9434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713" name="Google Shape;13713;g3c5b803b16c_3_9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14" name="Google Shape;13714;g3c5b803b16c_3_94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15" name="Google Shape;13715;g3c5b803b16c_3_9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16" name="Google Shape;13716;g3c5b803b16c_3_9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17" name="Google Shape;13717;g3c5b803b16c_3_943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18" name="Google Shape;13718;g3c5b803b16c_3_943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19" name="Google Shape;13719;g3c5b803b16c_3_943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0" name="Google Shape;13720;g3c5b803b16c_3_94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21" name="Google Shape;13721;g3c5b803b16c_3_94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2" name="Google Shape;13722;g3c5b803b16c_3_94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23" name="Google Shape;13723;g3c5b803b16c_3_9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24" name="Google Shape;13724;g3c5b803b16c_3_9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13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6" name="Google Shape;13726;g3c5b803b16c_3_944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27" name="Google Shape;13727;g3c5b803b16c_3_94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28" name="Google Shape;13728;g3c5b803b16c_3_94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9" name="Google Shape;13729;g3c5b803b16c_3_94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30" name="Google Shape;13730;g3c5b803b16c_3_94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31" name="Google Shape;13731;g3c5b803b16c_3_94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32" name="Google Shape;13732;g3c5b803b16c_3_944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33" name="Google Shape;13733;g3c5b803b16c_3_9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34" name="Google Shape;13734;g3c5b803b16c_3_94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35" name="Google Shape;13735;g3c5b803b16c_3_94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36" name="Google Shape;13736;g3c5b803b16c_3_94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737" name="Google Shape;13737;g3c5b803b16c_3_94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3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39" name="Google Shape;13739;g3c5b803b16c_3_94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40" name="Google Shape;13740;g3c5b803b16c_3_9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41" name="Google Shape;13741;g3c5b803b16c_3_94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42" name="Google Shape;13742;g3c5b803b16c_3_9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43" name="Google Shape;13743;g3c5b803b16c_3_9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44" name="Google Shape;13744;g3c5b803b16c_3_94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5" name="Google Shape;13745;g3c5b803b16c_3_94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46" name="Google Shape;13746;g3c5b803b16c_3_9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47" name="Google Shape;13747;g3c5b803b16c_3_9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48" name="Google Shape;13748;g3c5b803b16c_3_9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1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0" name="Google Shape;13750;g3c5b803b16c_3_94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51" name="Google Shape;13751;g3c5b803b16c_3_947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752" name="Google Shape;13752;g3c5b803b16c_3_94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53" name="Google Shape;13753;g3c5b803b16c_3_9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54" name="Google Shape;13754;g3c5b803b16c_3_94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55" name="Google Shape;13755;g3c5b803b16c_3_9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56" name="Google Shape;13756;g3c5b803b16c_3_9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57" name="Google Shape;13757;g3c5b803b16c_3_947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58" name="Google Shape;13758;g3c5b803b16c_3_947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59" name="Google Shape;13759;g3c5b803b16c_3_9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60" name="Google Shape;13760;g3c5b803b16c_3_9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62" name="Google Shape;13762;g3c5b803b16c_3_9484"/>
          <p:cNvGrpSpPr/>
          <p:nvPr/>
        </p:nvGrpSpPr>
        <p:grpSpPr>
          <a:xfrm>
            <a:off x="0" y="1"/>
            <a:ext cx="12192000" cy="2148830"/>
            <a:chOff x="0" y="0"/>
            <a:chExt cx="12192000" cy="2148830"/>
          </a:xfrm>
        </p:grpSpPr>
        <p:sp>
          <p:nvSpPr>
            <p:cNvPr id="13763" name="Google Shape;13763;g3c5b803b16c_3_94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4" name="Google Shape;13764;g3c5b803b16c_3_94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65" name="Google Shape;13765;g3c5b803b16c_3_948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66" name="Google Shape;13766;g3c5b803b16c_3_948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67" name="Google Shape;13767;g3c5b803b16c_3_948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68" name="Google Shape;13768;g3c5b803b16c_3_9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769" name="Google Shape;13769;g3c5b803b16c_3_94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1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1" name="Google Shape;13771;g3c5b803b16c_3_949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772" name="Google Shape;13772;g3c5b803b16c_3_949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773" name="Google Shape;13773;g3c5b803b16c_3_949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774" name="Google Shape;13774;g3c5b803b16c_3_94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5" name="Google Shape;13775;g3c5b803b16c_3_94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776" name="Google Shape;13776;g3c5b803b16c_3_94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777" name="Google Shape;13777;g3c5b803b16c_3_94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79" name="Google Shape;13779;g3c5b803b16c_3_95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780" name="Google Shape;13780;g3c5b803b16c_3_9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781" name="Google Shape;13781;g3c5b803b16c_3_95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782" name="Google Shape;13782;g3c5b803b16c_3_95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83" name="Google Shape;13783;g3c5b803b16c_3_95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784" name="Google Shape;13784;g3c5b803b16c_3_950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85" name="Google Shape;13785;g3c5b803b16c_3_950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86" name="Google Shape;13786;g3c5b803b16c_3_950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87" name="Google Shape;13787;g3c5b803b16c_3_95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788" name="Google Shape;13788;g3c5b803b16c_3_95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89" name="Google Shape;13789;g3c5b803b16c_3_95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90" name="Google Shape;13790;g3c5b803b16c_3_95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91" name="Google Shape;13791;g3c5b803b16c_3_95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13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3" name="Google Shape;13793;g3c5b803b16c_3_951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94" name="Google Shape;13794;g3c5b803b16c_3_95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95" name="Google Shape;13795;g3c5b803b16c_3_95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96" name="Google Shape;13796;g3c5b803b16c_3_9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797" name="Google Shape;13797;g3c5b803b16c_3_9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98" name="Google Shape;13798;g3c5b803b16c_3_9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799" name="Google Shape;13799;g3c5b803b16c_3_95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00" name="Google Shape;13800;g3c5b803b16c_3_9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01" name="Google Shape;13801;g3c5b803b16c_3_9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02" name="Google Shape;13802;g3c5b803b16c_3_9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03" name="Google Shape;13803;g3c5b803b16c_3_9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04" name="Google Shape;13804;g3c5b803b16c_3_95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13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06" name="Google Shape;13806;g3c5b803b16c_3_95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807" name="Google Shape;13807;g3c5b803b16c_3_95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8" name="Google Shape;13808;g3c5b803b16c_3_95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9" name="Google Shape;13809;g3c5b803b16c_3_95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810" name="Google Shape;13810;g3c5b803b16c_3_9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811" name="Google Shape;13811;g3c5b803b16c_3_952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2" name="Google Shape;13812;g3c5b803b16c_3_952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3" name="Google Shape;1463;p31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4" name="Google Shape;1464;p31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" name="Google Shape;1465;p31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6" name="Google Shape;1466;p3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" name="Google Shape;1467;p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8" name="Google Shape;1468;p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9" name="Google Shape;1469;p3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470" name="Google Shape;1470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1" name="Google Shape;1471;p3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72" name="Google Shape;1472;p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74" name="Google Shape;1474;p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14" name="Google Shape;13814;g3c5b803b16c_3_953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15" name="Google Shape;13815;g3c5b803b16c_3_95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6" name="Google Shape;13816;g3c5b803b16c_3_95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17" name="Google Shape;13817;g3c5b803b16c_3_95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18" name="Google Shape;13818;g3c5b803b16c_3_9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19" name="Google Shape;13819;g3c5b803b16c_3_9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20" name="Google Shape;13820;g3c5b803b16c_3_95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21" name="Google Shape;13821;g3c5b803b16c_3_9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22" name="Google Shape;13822;g3c5b803b16c_3_95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23" name="Google Shape;13823;g3c5b803b16c_3_9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24" name="Google Shape;13824;g3c5b803b16c_3_9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25" name="Google Shape;13825;g3c5b803b16c_3_95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3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7" name="Google Shape;13827;g3c5b803b16c_3_9549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28" name="Google Shape;13828;g3c5b803b16c_3_9549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3829" name="Google Shape;13829;g3c5b803b16c_3_9549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13830" name="Google Shape;13830;g3c5b803b16c_3_954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1" name="Google Shape;13831;g3c5b803b16c_3_954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3832" name="Google Shape;13832;g3c5b803b16c_3_95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3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4" name="Google Shape;13834;g3c5b803b16c_3_9556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5" name="Google Shape;13835;g3c5b803b16c_3_9556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3836" name="Google Shape;13836;g3c5b803b16c_3_9556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13837" name="Google Shape;13837;g3c5b803b16c_3_955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8" name="Google Shape;13838;g3c5b803b16c_3_955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3839" name="Google Shape;13839;g3c5b803b16c_3_95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13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1" name="Google Shape;13841;g3c5b803b16c_3_956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42" name="Google Shape;13842;g3c5b803b16c_3_956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3" name="Google Shape;13843;g3c5b803b16c_3_956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844" name="Google Shape;13844;g3c5b803b16c_3_95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845" name="Google Shape;13845;g3c5b803b16c_3_956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3846" name="Google Shape;13846;g3c5b803b16c_3_9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7" name="Google Shape;13847;g3c5b803b16c_3_9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848" name="Google Shape;13848;g3c5b803b16c_3_9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13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50" name="Google Shape;13850;g3c5b803b16c_3_95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3851" name="Google Shape;13851;g3c5b803b16c_3_95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2" name="Google Shape;13852;g3c5b803b16c_3_95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3" name="Google Shape;13853;g3c5b803b16c_3_95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854" name="Google Shape;13854;g3c5b803b16c_3_9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3855" name="Google Shape;13855;g3c5b803b16c_3_957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56" name="Google Shape;13856;g3c5b803b16c_3_957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1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8" name="Google Shape;13858;g3c5b803b16c_3_958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859" name="Google Shape;13859;g3c5b803b16c_3_958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3860" name="Google Shape;13860;g3c5b803b16c_3_958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3861" name="Google Shape;13861;g3c5b803b16c_3_958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2" name="Google Shape;13862;g3c5b803b16c_3_958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63" name="Google Shape;13863;g3c5b803b16c_3_958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3864" name="Google Shape;13864;g3c5b803b16c_3_9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13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6" name="Google Shape;13866;g3c5b803b16c_3_95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67" name="Google Shape;13867;g3c5b803b16c_3_95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8" name="Google Shape;13868;g3c5b803b16c_3_95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69" name="Google Shape;13869;g3c5b803b16c_3_95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70" name="Google Shape;13870;g3c5b803b16c_3_9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71" name="Google Shape;13871;g3c5b803b16c_3_9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72" name="Google Shape;13872;g3c5b803b16c_3_95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73" name="Google Shape;13873;g3c5b803b16c_3_9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74" name="Google Shape;13874;g3c5b803b16c_3_95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75" name="Google Shape;13875;g3c5b803b16c_3_9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76" name="Google Shape;13876;g3c5b803b16c_3_9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77" name="Google Shape;13877;g3c5b803b16c_3_95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3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9" name="Google Shape;13879;g3c5b803b16c_3_960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80" name="Google Shape;13880;g3c5b803b16c_3_96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1" name="Google Shape;13881;g3c5b803b16c_3_96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2" name="Google Shape;13882;g3c5b803b16c_3_96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883" name="Google Shape;13883;g3c5b803b16c_3_9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884" name="Google Shape;13884;g3c5b803b16c_3_9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885" name="Google Shape;13885;g3c5b803b16c_3_96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86" name="Google Shape;13886;g3c5b803b16c_3_9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87" name="Google Shape;13887;g3c5b803b16c_3_96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88" name="Google Shape;13888;g3c5b803b16c_3_9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89" name="Google Shape;13889;g3c5b803b16c_3_9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890" name="Google Shape;13890;g3c5b803b16c_3_96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3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92" name="Google Shape;13892;g3c5b803b16c_3_96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893" name="Google Shape;13893;g3c5b803b16c_3_9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94" name="Google Shape;13894;g3c5b803b16c_3_96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895" name="Google Shape;13895;g3c5b803b16c_3_9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96" name="Google Shape;13896;g3c5b803b16c_3_9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97" name="Google Shape;13897;g3c5b803b16c_3_96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8" name="Google Shape;13898;g3c5b803b16c_3_961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899" name="Google Shape;13899;g3c5b803b16c_3_961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00" name="Google Shape;13900;g3c5b803b16c_3_96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01" name="Google Shape;13901;g3c5b803b16c_3_96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02" name="Google Shape;13902;g3c5b803b16c_3_96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03" name="Google Shape;13903;g3c5b803b16c_3_9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04" name="Google Shape;13904;g3c5b803b16c_3_9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06" name="Google Shape;13906;g3c5b803b16c_3_962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3907" name="Google Shape;13907;g3c5b803b16c_3_9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08" name="Google Shape;13908;g3c5b803b16c_3_96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09" name="Google Shape;13909;g3c5b803b16c_3_9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10" name="Google Shape;13910;g3c5b803b16c_3_9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11" name="Google Shape;13911;g3c5b803b16c_3_962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2" name="Google Shape;13912;g3c5b803b16c_3_962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13" name="Google Shape;13913;g3c5b803b16c_3_962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14" name="Google Shape;13914;g3c5b803b16c_3_96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15" name="Google Shape;13915;g3c5b803b16c_3_96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16" name="Google Shape;13916;g3c5b803b16c_3_96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17" name="Google Shape;13917;g3c5b803b16c_3_9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18" name="Google Shape;13918;g3c5b803b16c_3_9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 B">
  <p:cSld name="4_Cover B"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" name="Google Shape;1476;p314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" name="Google Shape;1477;p314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78" name="Google Shape;1478;p314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479" name="Google Shape;1479;p31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31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481" name="Google Shape;1481;p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3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0" name="Google Shape;13920;g3c5b803b16c_3_96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21" name="Google Shape;13921;g3c5b803b16c_3_9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22" name="Google Shape;13922;g3c5b803b16c_3_96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23" name="Google Shape;13923;g3c5b803b16c_3_9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24" name="Google Shape;13924;g3c5b803b16c_3_9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25" name="Google Shape;13925;g3c5b803b16c_3_96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26" name="Google Shape;13926;g3c5b803b16c_3_96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27" name="Google Shape;13927;g3c5b803b16c_3_96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28" name="Google Shape;13928;g3c5b803b16c_3_96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29" name="Google Shape;13929;g3c5b803b16c_3_96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3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1" name="Google Shape;13931;g3c5b803b16c_3_9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2" name="Google Shape;13932;g3c5b803b16c_3_965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3933" name="Google Shape;13933;g3c5b803b16c_3_96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34" name="Google Shape;13934;g3c5b803b16c_3_9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35" name="Google Shape;13935;g3c5b803b16c_3_9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36" name="Google Shape;13936;g3c5b803b16c_3_9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37" name="Google Shape;13937;g3c5b803b16c_3_9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38" name="Google Shape;13938;g3c5b803b16c_3_965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39" name="Google Shape;13939;g3c5b803b16c_3_965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40" name="Google Shape;13940;g3c5b803b16c_3_9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41" name="Google Shape;13941;g3c5b803b16c_3_9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13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43" name="Google Shape;13943;g3c5b803b16c_3_96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44" name="Google Shape;13944;g3c5b803b16c_3_9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45" name="Google Shape;13945;g3c5b803b16c_3_96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46" name="Google Shape;13946;g3c5b803b16c_3_9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47" name="Google Shape;13947;g3c5b803b16c_3_9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48" name="Google Shape;13948;g3c5b803b16c_3_966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9" name="Google Shape;13949;g3c5b803b16c_3_966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50" name="Google Shape;13950;g3c5b803b16c_3_966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51" name="Google Shape;13951;g3c5b803b16c_3_96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952" name="Google Shape;13952;g3c5b803b16c_3_96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53" name="Google Shape;13953;g3c5b803b16c_3_9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4" name="Google Shape;13954;g3c5b803b16c_3_9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55" name="Google Shape;13955;g3c5b803b16c_3_96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1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7" name="Google Shape;13957;g3c5b803b16c_3_96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58" name="Google Shape;13958;g3c5b803b16c_3_96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59" name="Google Shape;13959;g3c5b803b16c_3_96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960" name="Google Shape;13960;g3c5b803b16c_3_9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961" name="Google Shape;13961;g3c5b803b16c_3_96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3962" name="Google Shape;13962;g3c5b803b16c_3_96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3" name="Google Shape;13963;g3c5b803b16c_3_96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3964" name="Google Shape;13964;g3c5b803b16c_3_9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13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6" name="Google Shape;13966;g3c5b803b16c_3_96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67" name="Google Shape;13967;g3c5b803b16c_3_96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68" name="Google Shape;13968;g3c5b803b16c_3_96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69" name="Google Shape;13969;g3c5b803b16c_3_96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70" name="Google Shape;13970;g3c5b803b16c_3_9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71" name="Google Shape;13971;g3c5b803b16c_3_9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972" name="Google Shape;13972;g3c5b803b16c_3_96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73" name="Google Shape;13973;g3c5b803b16c_3_9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74" name="Google Shape;13974;g3c5b803b16c_3_9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75" name="Google Shape;13975;g3c5b803b16c_3_9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76" name="Google Shape;13976;g3c5b803b16c_3_9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3977" name="Google Shape;13977;g3c5b803b16c_3_96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13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79" name="Google Shape;13979;g3c5b803b16c_3_97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3980" name="Google Shape;13980;g3c5b803b16c_3_9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981" name="Google Shape;13981;g3c5b803b16c_3_97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3982" name="Google Shape;13982;g3c5b803b16c_3_9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83" name="Google Shape;13983;g3c5b803b16c_3_9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984" name="Google Shape;13984;g3c5b803b16c_3_97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85" name="Google Shape;13985;g3c5b803b16c_3_97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86" name="Google Shape;13986;g3c5b803b16c_3_9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87" name="Google Shape;13987;g3c5b803b16c_3_9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13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89" name="Google Shape;13989;g3c5b803b16c_3_971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3990" name="Google Shape;13990;g3c5b803b16c_3_971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1" name="Google Shape;13991;g3c5b803b16c_3_971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92" name="Google Shape;13992;g3c5b803b16c_3_971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93" name="Google Shape;13993;g3c5b803b16c_3_971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94" name="Google Shape;13994;g3c5b803b16c_3_971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95" name="Google Shape;13995;g3c5b803b16c_3_9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3996" name="Google Shape;13996;g3c5b803b16c_3_97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13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98" name="Google Shape;13998;g3c5b803b16c_3_97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99" name="Google Shape;13999;g3c5b803b16c_3_9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00" name="Google Shape;14000;g3c5b803b16c_3_9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01" name="Google Shape;14001;g3c5b803b16c_3_97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002" name="Google Shape;14002;g3c5b803b16c_3_9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03" name="Google Shape;14003;g3c5b803b16c_3_97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004" name="Google Shape;14004;g3c5b803b16c_3_9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05" name="Google Shape;14005;g3c5b803b16c_3_9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4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7" name="Google Shape;14007;g3c5b803b16c_3_972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08" name="Google Shape;14008;g3c5b803b16c_3_97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09" name="Google Shape;14009;g3c5b803b16c_3_97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10" name="Google Shape;14010;g3c5b803b16c_3_97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11" name="Google Shape;14011;g3c5b803b16c_3_9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12" name="Google Shape;14012;g3c5b803b16c_3_9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13" name="Google Shape;14013;g3c5b803b16c_3_97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014" name="Google Shape;14014;g3c5b803b16c_3_9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015" name="Google Shape;14015;g3c5b803b16c_3_97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016" name="Google Shape;14016;g3c5b803b16c_3_9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17" name="Google Shape;14017;g3c5b803b16c_3_9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018" name="Google Shape;14018;g3c5b803b16c_3_97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14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0" name="Google Shape;14020;g3c5b803b16c_3_9742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21" name="Google Shape;14021;g3c5b803b16c_3_9742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22" name="Google Shape;14022;g3c5b803b16c_3_974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23" name="Google Shape;14023;g3c5b803b16c_3_9742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24" name="Google Shape;14024;g3c5b803b16c_3_974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25" name="Google Shape;14025;g3c5b803b16c_3_974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26" name="Google Shape;14026;g3c5b803b16c_3_9742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27" name="Google Shape;14027;g3c5b803b16c_3_9742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028" name="Google Shape;14028;g3c5b803b16c_3_9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3" name="Google Shape;1483;p3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84" name="Google Shape;1484;p3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3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3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7" name="Google Shape;1487;p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8" name="Google Shape;1488;p31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" name="Google Shape;1489;p31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4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0" name="Google Shape;14030;g3c5b803b16c_3_975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31" name="Google Shape;14031;g3c5b803b16c_3_975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32" name="Google Shape;14032;g3c5b803b16c_3_975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033" name="Google Shape;14033;g3c5b803b16c_3_97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034" name="Google Shape;14034;g3c5b803b16c_3_975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035" name="Google Shape;14035;g3c5b803b16c_3_97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6" name="Google Shape;14036;g3c5b803b16c_3_97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37" name="Google Shape;14037;g3c5b803b16c_3_9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4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39" name="Google Shape;14039;g3c5b803b16c_3_97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040" name="Google Shape;14040;g3c5b803b16c_3_97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1" name="Google Shape;14041;g3c5b803b16c_3_97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2" name="Google Shape;14042;g3c5b803b16c_3_97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43" name="Google Shape;14043;g3c5b803b16c_3_9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44" name="Google Shape;14044;g3c5b803b16c_3_976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45" name="Google Shape;14045;g3c5b803b16c_3_976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14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47" name="Google Shape;14047;g3c5b803b16c_3_976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48" name="Google Shape;14048;g3c5b803b16c_3_976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049" name="Google Shape;14049;g3c5b803b16c_3_976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050" name="Google Shape;14050;g3c5b803b16c_3_97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1" name="Google Shape;14051;g3c5b803b16c_3_97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052" name="Google Shape;14052;g3c5b803b16c_3_97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053" name="Google Shape;14053;g3c5b803b16c_3_97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4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55" name="Google Shape;14055;g3c5b803b16c_3_977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56" name="Google Shape;14056;g3c5b803b16c_3_977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7" name="Google Shape;14057;g3c5b803b16c_3_977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58" name="Google Shape;14058;g3c5b803b16c_3_977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59" name="Google Shape;14059;g3c5b803b16c_3_977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60" name="Google Shape;14060;g3c5b803b16c_3_977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61" name="Google Shape;14061;g3c5b803b16c_3_977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62" name="Google Shape;14062;g3c5b803b16c_3_977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063" name="Google Shape;14063;g3c5b803b16c_3_9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14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65" name="Google Shape;14065;g3c5b803b16c_3_9787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66" name="Google Shape;14066;g3c5b803b16c_3_9787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67" name="Google Shape;14067;g3c5b803b16c_3_978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68" name="Google Shape;14068;g3c5b803b16c_3_9787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069" name="Google Shape;14069;g3c5b803b16c_3_978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0" name="Google Shape;14070;g3c5b803b16c_3_978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071" name="Google Shape;14071;g3c5b803b16c_3_9787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72" name="Google Shape;14072;g3c5b803b16c_3_9787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073" name="Google Shape;14073;g3c5b803b16c_3_97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1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75" name="Google Shape;14075;g3c5b803b16c_3_9797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76" name="Google Shape;14076;g3c5b803b16c_3_979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7" name="Google Shape;14077;g3c5b803b16c_3_979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078" name="Google Shape;14078;g3c5b803b16c_3_979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079" name="Google Shape;14079;g3c5b803b16c_3_979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080" name="Google Shape;14080;g3c5b803b16c_3_97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1" name="Google Shape;14081;g3c5b803b16c_3_97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82" name="Google Shape;14082;g3c5b803b16c_3_9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14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84" name="Google Shape;14084;g3c5b803b16c_3_98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085" name="Google Shape;14085;g3c5b803b16c_3_98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6" name="Google Shape;14086;g3c5b803b16c_3_98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7" name="Google Shape;14087;g3c5b803b16c_3_98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088" name="Google Shape;14088;g3c5b803b16c_3_9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89" name="Google Shape;14089;g3c5b803b16c_3_980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0" name="Google Shape;14090;g3c5b803b16c_3_980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14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2" name="Google Shape;14092;g3c5b803b16c_3_981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93" name="Google Shape;14093;g3c5b803b16c_3_98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94" name="Google Shape;14094;g3c5b803b16c_3_98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95" name="Google Shape;14095;g3c5b803b16c_3_98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096" name="Google Shape;14096;g3c5b803b16c_3_98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097" name="Google Shape;14097;g3c5b803b16c_3_98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098" name="Google Shape;14098;g3c5b803b16c_3_98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099" name="Google Shape;14099;g3c5b803b16c_3_98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00" name="Google Shape;14100;g3c5b803b16c_3_98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01" name="Google Shape;14101;g3c5b803b16c_3_98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02" name="Google Shape;14102;g3c5b803b16c_3_98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103" name="Google Shape;14103;g3c5b803b16c_3_98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1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05" name="Google Shape;14105;g3c5b803b16c_3_982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06" name="Google Shape;14106;g3c5b803b16c_3_98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07" name="Google Shape;14107;g3c5b803b16c_3_98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08" name="Google Shape;14108;g3c5b803b16c_3_9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09" name="Google Shape;14109;g3c5b803b16c_3_9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10" name="Google Shape;14110;g3c5b803b16c_3_9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111" name="Google Shape;14111;g3c5b803b16c_3_98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12" name="Google Shape;14112;g3c5b803b16c_3_9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13" name="Google Shape;14113;g3c5b803b16c_3_9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14" name="Google Shape;14114;g3c5b803b16c_3_9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15" name="Google Shape;14115;g3c5b803b16c_3_9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116" name="Google Shape;14116;g3c5b803b16c_3_98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14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8" name="Google Shape;14118;g3c5b803b16c_3_9840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19" name="Google Shape;14119;g3c5b803b16c_3_98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20" name="Google Shape;14120;g3c5b803b16c_3_98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121" name="Google Shape;14121;g3c5b803b16c_3_98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122" name="Google Shape;14122;g3c5b803b16c_3_98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123" name="Google Shape;14123;g3c5b803b16c_3_98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4" name="Google Shape;14124;g3c5b803b16c_3_98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125" name="Google Shape;14125;g3c5b803b16c_3_9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" name="Google Shape;1491;p31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2" name="Google Shape;1492;p31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" name="Google Shape;1493;p31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4" name="Google Shape;1494;p31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5" name="Google Shape;1495;p3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6" name="Google Shape;1496;p3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3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8" name="Google Shape;1498;p3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14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27" name="Google Shape;14127;g3c5b803b16c_3_984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128" name="Google Shape;14128;g3c5b803b16c_3_98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9" name="Google Shape;14129;g3c5b803b16c_3_98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0" name="Google Shape;14130;g3c5b803b16c_3_98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131" name="Google Shape;14131;g3c5b803b16c_3_9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132" name="Google Shape;14132;g3c5b803b16c_3_984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33" name="Google Shape;14133;g3c5b803b16c_3_984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Photo Slide">
  <p:cSld name="44_Photo Slide">
    <p:spTree>
      <p:nvGrpSpPr>
        <p:cNvPr id="1" name="Shape 1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5" name="Google Shape;14135;g3c5b803b16c_3_985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136" name="Google Shape;14136;g3c5b803b16c_3_985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137" name="Google Shape;14137;g3c5b803b16c_3_985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138" name="Google Shape;14138;g3c5b803b16c_3_98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9" name="Google Shape;14139;g3c5b803b16c_3_98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140" name="Google Shape;14140;g3c5b803b16c_3_98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141" name="Google Shape;14141;g3c5b803b16c_3_9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14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43" name="Google Shape;14143;g3c5b803b16c_3_98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44" name="Google Shape;14144;g3c5b803b16c_3_9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45" name="Google Shape;14145;g3c5b803b16c_3_98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46" name="Google Shape;14146;g3c5b803b16c_3_9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47" name="Google Shape;14147;g3c5b803b16c_3_9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48" name="Google Shape;14148;g3c5b803b16c_3_98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49" name="Google Shape;14149;g3c5b803b16c_3_98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50" name="Google Shape;14150;g3c5b803b16c_3_98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51" name="Google Shape;14151;g3c5b803b16c_3_9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52" name="Google Shape;14152;g3c5b803b16c_3_9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2">
    <p:spTree>
      <p:nvGrpSpPr>
        <p:cNvPr id="1" name="Shape 14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4" name="Google Shape;14154;g3c5b803b16c_3_98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55" name="Google Shape;14155;g3c5b803b16c_3_98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156" name="Google Shape;14156;g3c5b803b16c_3_98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57" name="Google Shape;14157;g3c5b803b16c_3_98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58" name="Google Shape;14158;g3c5b803b16c_3_98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59" name="Google Shape;14159;g3c5b803b16c_3_98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60" name="Google Shape;14160;g3c5b803b16c_3_98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61" name="Google Shape;14161;g3c5b803b16c_3_98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62" name="Google Shape;14162;g3c5b803b16c_3_98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63" name="Google Shape;14163;g3c5b803b16c_3_98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64" name="Google Shape;14164;g3c5b803b16c_3_98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14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66" name="Google Shape;14166;g3c5b803b16c_3_988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167" name="Google Shape;14167;g3c5b803b16c_3_9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68" name="Google Shape;14168;g3c5b803b16c_3_98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69" name="Google Shape;14169;g3c5b803b16c_3_9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70" name="Google Shape;14170;g3c5b803b16c_3_9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71" name="Google Shape;14171;g3c5b803b16c_3_988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72" name="Google Shape;14172;g3c5b803b16c_3_988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73" name="Google Shape;14173;g3c5b803b16c_3_988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4" name="Google Shape;14174;g3c5b803b16c_3_98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75" name="Google Shape;14175;g3c5b803b16c_3_98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6" name="Google Shape;14176;g3c5b803b16c_3_98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77" name="Google Shape;14177;g3c5b803b16c_3_9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78" name="Google Shape;14178;g3c5b803b16c_3_9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4">
    <p:spTree>
      <p:nvGrpSpPr>
        <p:cNvPr id="1" name="Shape 14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80" name="Google Shape;14180;g3c5b803b16c_3_99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81" name="Google Shape;14181;g3c5b803b16c_3_9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82" name="Google Shape;14182;g3c5b803b16c_3_99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83" name="Google Shape;14183;g3c5b803b16c_3_99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84" name="Google Shape;14184;g3c5b803b16c_3_99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85" name="Google Shape;14185;g3c5b803b16c_3_99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6" name="Google Shape;14186;g3c5b803b16c_3_99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87" name="Google Shape;14187;g3c5b803b16c_3_99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88" name="Google Shape;14188;g3c5b803b16c_3_99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189" name="Google Shape;14189;g3c5b803b16c_3_99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0" name="Google Shape;14190;g3c5b803b16c_3_99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191" name="Google Shape;14191;g3c5b803b16c_3_99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92" name="Google Shape;14192;g3c5b803b16c_3_99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14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94" name="Google Shape;14194;g3c5b803b16c_3_991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195" name="Google Shape;14195;g3c5b803b16c_3_9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196" name="Google Shape;14196;g3c5b803b16c_3_99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197" name="Google Shape;14197;g3c5b803b16c_3_9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98" name="Google Shape;14198;g3c5b803b16c_3_9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199" name="Google Shape;14199;g3c5b803b16c_3_9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00" name="Google Shape;14200;g3c5b803b16c_3_99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01" name="Google Shape;14201;g3c5b803b16c_3_9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02" name="Google Shape;14202;g3c5b803b16c_3_9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14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4" name="Google Shape;14204;g3c5b803b16c_3_99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205" name="Google Shape;14205;g3c5b803b16c_3_99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6" name="Google Shape;14206;g3c5b803b16c_3_99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07" name="Google Shape;14207;g3c5b803b16c_3_992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08" name="Google Shape;14208;g3c5b803b16c_3_992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09" name="Google Shape;14209;g3c5b803b16c_3_99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210" name="Google Shape;14210;g3c5b803b16c_3_9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211" name="Google Shape;14211;g3c5b803b16c_3_99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14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3" name="Google Shape;14213;g3c5b803b16c_3_99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14" name="Google Shape;14214;g3c5b803b16c_3_99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15" name="Google Shape;14215;g3c5b803b16c_3_99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16" name="Google Shape;14216;g3c5b803b16c_3_99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17" name="Google Shape;14217;g3c5b803b16c_3_99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18" name="Google Shape;14218;g3c5b803b16c_3_99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19" name="Google Shape;14219;g3c5b803b16c_3_99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20" name="Google Shape;14220;g3c5b803b16c_3_99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2">
    <p:spTree>
      <p:nvGrpSpPr>
        <p:cNvPr id="1" name="Shape 14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22" name="Google Shape;14222;g3c5b803b16c_3_994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23" name="Google Shape;14223;g3c5b803b16c_3_9944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24" name="Google Shape;14224;g3c5b803b16c_3_9944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25" name="Google Shape;14225;g3c5b803b16c_3_99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226" name="Google Shape;14226;g3c5b803b16c_3_9944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227" name="Google Shape;14227;g3c5b803b16c_3_99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8" name="Google Shape;14228;g3c5b803b16c_3_99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29" name="Google Shape;14229;g3c5b803b16c_3_99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0" name="Google Shape;1500;p3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01" name="Google Shape;1501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2" name="Google Shape;1502;p3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3" name="Google Shape;1503;p3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" name="Google Shape;1504;p3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5" name="Google Shape;1505;p3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6" name="Google Shape;1506;p31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7" name="Google Shape;1507;p31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8" name="Google Shape;1508;p3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9" name="Google Shape;1509;p3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" name="Google Shape;1510;p3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1" name="Google Shape;1511;p3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2" name="Google Shape;1512;p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14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1" name="Google Shape;14231;g3c5b803b16c_3_995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232" name="Google Shape;14232;g3c5b803b16c_3_99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3" name="Google Shape;14233;g3c5b803b16c_3_99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4" name="Google Shape;14234;g3c5b803b16c_3_99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235" name="Google Shape;14235;g3c5b803b16c_3_9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236" name="Google Shape;14236;g3c5b803b16c_3_995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7" name="Google Shape;14237;g3c5b803b16c_3_995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1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9" name="Google Shape;14239;g3c5b803b16c_3_996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240" name="Google Shape;14240;g3c5b803b16c_3_996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241" name="Google Shape;14241;g3c5b803b16c_3_996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242" name="Google Shape;14242;g3c5b803b16c_3_99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3" name="Google Shape;14243;g3c5b803b16c_3_99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44" name="Google Shape;14244;g3c5b803b16c_3_99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245" name="Google Shape;14245;g3c5b803b16c_3_9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4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47" name="Google Shape;14247;g3c5b803b16c_3_996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48" name="Google Shape;14248;g3c5b803b16c_3_99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49" name="Google Shape;14249;g3c5b803b16c_3_99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0" name="Google Shape;14250;g3c5b803b16c_3_99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51" name="Google Shape;14251;g3c5b803b16c_3_99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52" name="Google Shape;14252;g3c5b803b16c_3_99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53" name="Google Shape;14253;g3c5b803b16c_3_99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54" name="Google Shape;14254;g3c5b803b16c_3_99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55" name="Google Shape;14255;g3c5b803b16c_3_99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56" name="Google Shape;14256;g3c5b803b16c_3_99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57" name="Google Shape;14257;g3c5b803b16c_3_99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258" name="Google Shape;14258;g3c5b803b16c_3_99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14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60" name="Google Shape;14260;g3c5b803b16c_3_99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61" name="Google Shape;14261;g3c5b803b16c_3_9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62" name="Google Shape;14262;g3c5b803b16c_3_99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63" name="Google Shape;14263;g3c5b803b16c_3_9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64" name="Google Shape;14264;g3c5b803b16c_3_9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265" name="Google Shape;14265;g3c5b803b16c_3_9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66" name="Google Shape;14266;g3c5b803b16c_3_99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67" name="Google Shape;14267;g3c5b803b16c_3_99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68" name="Google Shape;14268;g3c5b803b16c_3_9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69" name="Google Shape;14269;g3c5b803b16c_3_9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14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1" name="Google Shape;14271;g3c5b803b16c_3_99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72" name="Google Shape;14272;g3c5b803b16c_3_999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273" name="Google Shape;14273;g3c5b803b16c_3_99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74" name="Google Shape;14274;g3c5b803b16c_3_99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75" name="Google Shape;14275;g3c5b803b16c_3_99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76" name="Google Shape;14276;g3c5b803b16c_3_99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77" name="Google Shape;14277;g3c5b803b16c_3_99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278" name="Google Shape;14278;g3c5b803b16c_3_999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79" name="Google Shape;14279;g3c5b803b16c_3_999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80" name="Google Shape;14280;g3c5b803b16c_3_99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81" name="Google Shape;14281;g3c5b803b16c_3_99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14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83" name="Google Shape;14283;g3c5b803b16c_3_10005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284" name="Google Shape;14284;g3c5b803b16c_3_10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85" name="Google Shape;14285;g3c5b803b16c_3_100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286" name="Google Shape;14286;g3c5b803b16c_3_10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87" name="Google Shape;14287;g3c5b803b16c_3_10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288" name="Google Shape;14288;g3c5b803b16c_3_1000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89" name="Google Shape;14289;g3c5b803b16c_3_1000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90" name="Google Shape;14290;g3c5b803b16c_3_1000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91" name="Google Shape;14291;g3c5b803b16c_3_100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292" name="Google Shape;14292;g3c5b803b16c_3_100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93" name="Google Shape;14293;g3c5b803b16c_3_1000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94" name="Google Shape;14294;g3c5b803b16c_3_10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95" name="Google Shape;14295;g3c5b803b16c_3_10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14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97" name="Google Shape;14297;g3c5b803b16c_3_1001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298" name="Google Shape;14298;g3c5b803b16c_3_100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99" name="Google Shape;14299;g3c5b803b16c_3_100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00" name="Google Shape;14300;g3c5b803b16c_3_100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01" name="Google Shape;14301;g3c5b803b16c_3_100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302" name="Google Shape;14302;g3c5b803b16c_3_1001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3" name="Google Shape;14303;g3c5b803b16c_3_1001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04" name="Google Shape;14304;g3c5b803b16c_3_1001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05" name="Google Shape;14305;g3c5b803b16c_3_100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306" name="Google Shape;14306;g3c5b803b16c_3_100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07" name="Google Shape;14307;g3c5b803b16c_3_100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08" name="Google Shape;14308;g3c5b803b16c_3_100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09" name="Google Shape;14309;g3c5b803b16c_3_10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1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11" name="Google Shape;14311;g3c5b803b16c_3_100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12" name="Google Shape;14312;g3c5b803b16c_3_10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13" name="Google Shape;14313;g3c5b803b16c_3_100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14" name="Google Shape;14314;g3c5b803b16c_3_100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15" name="Google Shape;14315;g3c5b803b16c_3_100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316" name="Google Shape;14316;g3c5b803b16c_3_100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7" name="Google Shape;14317;g3c5b803b16c_3_100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18" name="Google Shape;14318;g3c5b803b16c_3_100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19" name="Google Shape;14319;g3c5b803b16c_3_100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 2">
    <p:spTree>
      <p:nvGrpSpPr>
        <p:cNvPr id="1" name="Shape 1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21" name="Google Shape;14321;g3c5b803b16c_3_1004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322" name="Google Shape;14322;g3c5b803b16c_3_1004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3" name="Google Shape;14323;g3c5b803b16c_3_1004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324" name="Google Shape;14324;g3c5b803b16c_3_1004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25" name="Google Shape;14325;g3c5b803b16c_3_1004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26" name="Google Shape;14326;g3c5b803b16c_3_1004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327" name="Google Shape;14327;g3c5b803b16c_3_100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328" name="Google Shape;14328;g3c5b803b16c_3_100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1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0" name="Google Shape;14330;g3c5b803b16c_3_100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31" name="Google Shape;14331;g3c5b803b16c_3_100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32" name="Google Shape;14332;g3c5b803b16c_3_100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33" name="Google Shape;14333;g3c5b803b16c_3_100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34" name="Google Shape;14334;g3c5b803b16c_3_10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35" name="Google Shape;14335;g3c5b803b16c_3_100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36" name="Google Shape;14336;g3c5b803b16c_3_100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37" name="Google Shape;14337;g3c5b803b16c_3_100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4" name="Google Shape;1514;p3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" name="Google Shape;1515;p31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6" name="Google Shape;1516;p31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17" name="Google Shape;1517;p3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18" name="Google Shape;1518;p3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19" name="Google Shape;1519;p3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3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1" name="Google Shape;1521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14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Google Shape;14339;g3c5b803b16c_3_1006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40" name="Google Shape;14340;g3c5b803b16c_3_100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41" name="Google Shape;14341;g3c5b803b16c_3_100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42" name="Google Shape;14342;g3c5b803b16c_3_100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43" name="Google Shape;14343;g3c5b803b16c_3_100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44" name="Google Shape;14344;g3c5b803b16c_3_10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45" name="Google Shape;14345;g3c5b803b16c_3_100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46" name="Google Shape;14346;g3c5b803b16c_3_10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47" name="Google Shape;14347;g3c5b803b16c_3_100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48" name="Google Shape;14348;g3c5b803b16c_3_100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49" name="Google Shape;14349;g3c5b803b16c_3_100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50" name="Google Shape;14350;g3c5b803b16c_3_100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1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2" name="Google Shape;14352;g3c5b803b16c_3_1007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53" name="Google Shape;14353;g3c5b803b16c_3_100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54" name="Google Shape;14354;g3c5b803b16c_3_100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55" name="Google Shape;14355;g3c5b803b16c_3_100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56" name="Google Shape;14356;g3c5b803b16c_3_100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57" name="Google Shape;14357;g3c5b803b16c_3_100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58" name="Google Shape;14358;g3c5b803b16c_3_1007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59" name="Google Shape;14359;g3c5b803b16c_3_100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60" name="Google Shape;14360;g3c5b803b16c_3_100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61" name="Google Shape;14361;g3c5b803b16c_3_100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62" name="Google Shape;14362;g3c5b803b16c_3_100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63" name="Google Shape;14363;g3c5b803b16c_3_100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4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5" name="Google Shape;14365;g3c5b803b16c_3_1008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66" name="Google Shape;14366;g3c5b803b16c_3_100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7" name="Google Shape;14367;g3c5b803b16c_3_100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68" name="Google Shape;14368;g3c5b803b16c_3_100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69" name="Google Shape;14369;g3c5b803b16c_3_100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70" name="Google Shape;14370;g3c5b803b16c_3_100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71" name="Google Shape;14371;g3c5b803b16c_3_100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72" name="Google Shape;14372;g3c5b803b16c_3_100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73" name="Google Shape;14373;g3c5b803b16c_3_100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74" name="Google Shape;14374;g3c5b803b16c_3_100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75" name="Google Shape;14375;g3c5b803b16c_3_100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76" name="Google Shape;14376;g3c5b803b16c_3_100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14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78" name="Google Shape;14378;g3c5b803b16c_3_1010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79" name="Google Shape;14379;g3c5b803b16c_3_101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80" name="Google Shape;14380;g3c5b803b16c_3_101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1" name="Google Shape;14381;g3c5b803b16c_3_101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82" name="Google Shape;14382;g3c5b803b16c_3_10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383" name="Google Shape;14383;g3c5b803b16c_3_10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384" name="Google Shape;14384;g3c5b803b16c_3_1010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385" name="Google Shape;14385;g3c5b803b16c_3_10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86" name="Google Shape;14386;g3c5b803b16c_3_101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387" name="Google Shape;14387;g3c5b803b16c_3_10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88" name="Google Shape;14388;g3c5b803b16c_3_10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389" name="Google Shape;14389;g3c5b803b16c_3_101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14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1" name="Google Shape;14391;g3c5b803b16c_3_1011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92" name="Google Shape;14392;g3c5b803b16c_3_10113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393" name="Google Shape;14393;g3c5b803b16c_3_101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4394" name="Google Shape;14394;g3c5b803b16c_3_1011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4395" name="Google Shape;14395;g3c5b803b16c_3_101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4396" name="Google Shape;14396;g3c5b803b16c_3_1011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97" name="Google Shape;14397;g3c5b803b16c_3_1011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98" name="Google Shape;14398;g3c5b803b16c_3_1011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99" name="Google Shape;14399;g3c5b803b16c_3_10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0" name="Google Shape;14400;g3c5b803b16c_3_101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4401" name="Google Shape;14401;g3c5b803b16c_3_10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14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03" name="Google Shape;14403;g3c5b803b16c_3_101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04" name="Google Shape;14404;g3c5b803b16c_3_101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05" name="Google Shape;14405;g3c5b803b16c_3_101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06" name="Google Shape;14406;g3c5b803b16c_3_101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07" name="Google Shape;14407;g3c5b803b16c_3_10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08" name="Google Shape;14408;g3c5b803b16c_3_10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09" name="Google Shape;14409;g3c5b803b16c_3_101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410" name="Google Shape;14410;g3c5b803b16c_3_10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11" name="Google Shape;14411;g3c5b803b16c_3_101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412" name="Google Shape;14412;g3c5b803b16c_3_10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13" name="Google Shape;14413;g3c5b803b16c_3_10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414" name="Google Shape;14414;g3c5b803b16c_3_101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14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16" name="Google Shape;14416;g3c5b803b16c_3_101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417" name="Google Shape;14417;g3c5b803b16c_3_10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18" name="Google Shape;14418;g3c5b803b16c_3_101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419" name="Google Shape;14419;g3c5b803b16c_3_10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20" name="Google Shape;14420;g3c5b803b16c_3_10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421" name="Google Shape;14421;g3c5b803b16c_3_10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22" name="Google Shape;14422;g3c5b803b16c_3_101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23" name="Google Shape;14423;g3c5b803b16c_3_10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24" name="Google Shape;14424;g3c5b803b16c_3_10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 2">
    <p:spTree>
      <p:nvGrpSpPr>
        <p:cNvPr id="1" name="Shape 14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26" name="Google Shape;14426;g3c5b803b16c_3_10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427" name="Google Shape;14427;g3c5b803b16c_3_101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8" name="Google Shape;14428;g3c5b803b16c_3_101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429" name="Google Shape;14429;g3c5b803b16c_3_10148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30" name="Google Shape;14430;g3c5b803b16c_3_101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31" name="Google Shape;14431;g3c5b803b16c_3_101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432" name="Google Shape;14432;g3c5b803b16c_3_10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433" name="Google Shape;14433;g3c5b803b16c_3_10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1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5" name="Google Shape;14435;g3c5b803b16c_3_101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436" name="Google Shape;14436;g3c5b803b16c_3_10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37" name="Google Shape;14437;g3c5b803b16c_3_10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438" name="Google Shape;14438;g3c5b803b16c_3_101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439" name="Google Shape;14439;g3c5b803b16c_3_10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40" name="Google Shape;14440;g3c5b803b16c_3_101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441" name="Google Shape;14441;g3c5b803b16c_3_10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42" name="Google Shape;14442;g3c5b803b16c_3_10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1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44" name="Google Shape;14444;g3c5b803b16c_3_10166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45" name="Google Shape;14445;g3c5b803b16c_3_1016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46" name="Google Shape;14446;g3c5b803b16c_3_1016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47" name="Google Shape;14447;g3c5b803b16c_3_1016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48" name="Google Shape;14448;g3c5b803b16c_3_1016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449" name="Google Shape;14449;g3c5b803b16c_3_101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0" name="Google Shape;14450;g3c5b803b16c_3_101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51" name="Google Shape;14451;g3c5b803b16c_3_10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" name="Google Shape;1523;p3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24" name="Google Shape;1524;p3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3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3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7" name="Google Shape;1527;p3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8" name="Google Shape;1528;p3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" name="Google Shape;1529;p3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14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53" name="Google Shape;14453;g3c5b803b16c_3_1017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454" name="Google Shape;14454;g3c5b803b16c_3_101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5" name="Google Shape;14455;g3c5b803b16c_3_101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6" name="Google Shape;14456;g3c5b803b16c_3_101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57" name="Google Shape;14457;g3c5b803b16c_3_10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458" name="Google Shape;14458;g3c5b803b16c_3_1017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9" name="Google Shape;14459;g3c5b803b16c_3_1017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1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61" name="Google Shape;14461;g3c5b803b16c_3_1018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62" name="Google Shape;14462;g3c5b803b16c_3_1018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63" name="Google Shape;14463;g3c5b803b16c_3_1018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64" name="Google Shape;14464;g3c5b803b16c_3_1018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65" name="Google Shape;14465;g3c5b803b16c_3_1018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466" name="Google Shape;14466;g3c5b803b16c_3_101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7" name="Google Shape;14467;g3c5b803b16c_3_101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68" name="Google Shape;14468;g3c5b803b16c_3_10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2">
    <p:spTree>
      <p:nvGrpSpPr>
        <p:cNvPr id="1" name="Shape 14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0" name="Google Shape;14470;g3c5b803b16c_3_1019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71" name="Google Shape;14471;g3c5b803b16c_3_1019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2" name="Google Shape;14472;g3c5b803b16c_3_1019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73" name="Google Shape;14473;g3c5b803b16c_3_101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74" name="Google Shape;14474;g3c5b803b16c_3_1019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475" name="Google Shape;14475;g3c5b803b16c_3_101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6" name="Google Shape;14476;g3c5b803b16c_3_101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77" name="Google Shape;14477;g3c5b803b16c_3_10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2">
    <p:bg>
      <p:bgPr>
        <a:solidFill>
          <a:schemeClr val="lt2"/>
        </a:solidFill>
        <a:effectLst/>
      </p:bgPr>
    </p:bg>
    <p:spTree>
      <p:nvGrpSpPr>
        <p:cNvPr id="1" name="Shape 1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79" name="Google Shape;14479;g3c5b803b16c_3_102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480" name="Google Shape;14480;g3c5b803b16c_3_102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1" name="Google Shape;14481;g3c5b803b16c_3_102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2" name="Google Shape;14482;g3c5b803b16c_3_102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83" name="Google Shape;14483;g3c5b803b16c_3_10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484" name="Google Shape;14484;g3c5b803b16c_3_102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5" name="Google Shape;14485;g3c5b803b16c_3_102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2">
    <p:spTree>
      <p:nvGrpSpPr>
        <p:cNvPr id="1" name="Shape 14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87" name="Google Shape;14487;g3c5b803b16c_3_1020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88" name="Google Shape;14488;g3c5b803b16c_3_1020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9" name="Google Shape;14489;g3c5b803b16c_3_1020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490" name="Google Shape;14490;g3c5b803b16c_3_102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491" name="Google Shape;14491;g3c5b803b16c_3_1020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492" name="Google Shape;14492;g3c5b803b16c_3_10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3" name="Google Shape;14493;g3c5b803b16c_3_102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494" name="Google Shape;14494;g3c5b803b16c_3_10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14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96" name="Google Shape;14496;g3c5b803b16c_3_1021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97" name="Google Shape;14497;g3c5b803b16c_3_102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8" name="Google Shape;14498;g3c5b803b16c_3_1021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499" name="Google Shape;14499;g3c5b803b16c_3_1021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00" name="Google Shape;14500;g3c5b803b16c_3_10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01" name="Google Shape;14501;g3c5b803b16c_3_10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02" name="Google Shape;14502;g3c5b803b16c_3_1021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503" name="Google Shape;14503;g3c5b803b16c_3_10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04" name="Google Shape;14504;g3c5b803b16c_3_102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505" name="Google Shape;14505;g3c5b803b16c_3_10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06" name="Google Shape;14506;g3c5b803b16c_3_10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507" name="Google Shape;14507;g3c5b803b16c_3_102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 B">
  <p:cSld name="4_Cover B">
    <p:spTree>
      <p:nvGrpSpPr>
        <p:cNvPr id="1" name="Shape 14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09" name="Google Shape;14509;g3c5b803b16c_3_10231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0" name="Google Shape;14510;g3c5b803b16c_3_10231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4511" name="Google Shape;14511;g3c5b803b16c_3_10231"/>
          <p:cNvGrpSpPr/>
          <p:nvPr/>
        </p:nvGrpSpPr>
        <p:grpSpPr>
          <a:xfrm flipH="1">
            <a:off x="225" y="2"/>
            <a:ext cx="6418638" cy="1509802"/>
            <a:chOff x="7522541" y="1"/>
            <a:chExt cx="4669459" cy="1098357"/>
          </a:xfrm>
        </p:grpSpPr>
        <p:sp>
          <p:nvSpPr>
            <p:cNvPr id="14512" name="Google Shape;14512;g3c5b803b16c_3_1023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3" name="Google Shape;14513;g3c5b803b16c_3_1023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4514" name="Google Shape;14514;g3c5b803b16c_3_10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14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16" name="Google Shape;14516;g3c5b803b16c_3_102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517" name="Google Shape;14517;g3c5b803b16c_3_102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8" name="Google Shape;14518;g3c5b803b16c_3_102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9" name="Google Shape;14519;g3c5b803b16c_3_102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20" name="Google Shape;14520;g3c5b803b16c_3_10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21" name="Google Shape;14521;g3c5b803b16c_3_1023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2" name="Google Shape;14522;g3c5b803b16c_3_1023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1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24" name="Google Shape;14524;g3c5b803b16c_3_1024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25" name="Google Shape;14525;g3c5b803b16c_3_1024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26" name="Google Shape;14526;g3c5b803b16c_3_1024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527" name="Google Shape;14527;g3c5b803b16c_3_1024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28" name="Google Shape;14528;g3c5b803b16c_3_102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529" name="Google Shape;14529;g3c5b803b16c_3_102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0" name="Google Shape;14530;g3c5b803b16c_3_102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31" name="Google Shape;14531;g3c5b803b16c_3_10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4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33" name="Google Shape;14533;g3c5b803b16c_3_102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534" name="Google Shape;14534;g3c5b803b16c_3_102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35" name="Google Shape;14535;g3c5b803b16c_3_102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536" name="Google Shape;14536;g3c5b803b16c_3_102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37" name="Google Shape;14537;g3c5b803b16c_3_102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38" name="Google Shape;14538;g3c5b803b16c_3_102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9" name="Google Shape;14539;g3c5b803b16c_3_1025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40" name="Google Shape;14540;g3c5b803b16c_3_1025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41" name="Google Shape;14541;g3c5b803b16c_3_102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42" name="Google Shape;14542;g3c5b803b16c_3_102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43" name="Google Shape;14543;g3c5b803b16c_3_102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44" name="Google Shape;14544;g3c5b803b16c_3_102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45" name="Google Shape;14545;g3c5b803b16c_3_102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p3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" name="Google Shape;1532;p3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" name="Google Shape;1533;p3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" name="Google Shape;1534;p3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5" name="Google Shape;1535;p3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6" name="Google Shape;1536;p3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37" name="Google Shape;1537;p3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38" name="Google Shape;1538;p3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9" name="Google Shape;1539;p3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0" name="Google Shape;1540;p3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1" name="Google Shape;1541;p3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42" name="Google Shape;1542;p3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1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7" name="Google Shape;14547;g3c5b803b16c_3_1026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48" name="Google Shape;14548;g3c5b803b16c_3_1026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49" name="Google Shape;14549;g3c5b803b16c_3_1026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550" name="Google Shape;14550;g3c5b803b16c_3_1026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551" name="Google Shape;14551;g3c5b803b16c_3_102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552" name="Google Shape;14552;g3c5b803b16c_3_102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3" name="Google Shape;14553;g3c5b803b16c_3_102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54" name="Google Shape;14554;g3c5b803b16c_3_102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14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6" name="Google Shape;14556;g3c5b803b16c_3_102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557" name="Google Shape;14557;g3c5b803b16c_3_102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8" name="Google Shape;14558;g3c5b803b16c_3_102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9" name="Google Shape;14559;g3c5b803b16c_3_102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60" name="Google Shape;14560;g3c5b803b16c_3_10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61" name="Google Shape;14561;g3c5b803b16c_3_1027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2" name="Google Shape;14562;g3c5b803b16c_3_1027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4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64" name="Google Shape;14564;g3c5b803b16c_3_1028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65" name="Google Shape;14565;g3c5b803b16c_3_1028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66" name="Google Shape;14566;g3c5b803b16c_3_102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67" name="Google Shape;14567;g3c5b803b16c_3_102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68" name="Google Shape;14568;g3c5b803b16c_3_102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69" name="Google Shape;14569;g3c5b803b16c_3_102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570" name="Google Shape;14570;g3c5b803b16c_3_1028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571" name="Google Shape;14571;g3c5b803b16c_3_102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72" name="Google Shape;14572;g3c5b803b16c_3_102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573" name="Google Shape;14573;g3c5b803b16c_3_102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74" name="Google Shape;14574;g3c5b803b16c_3_102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575" name="Google Shape;14575;g3c5b803b16c_3_102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4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77" name="Google Shape;14577;g3c5b803b16c_3_102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578" name="Google Shape;14578;g3c5b803b16c_3_102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79" name="Google Shape;14579;g3c5b803b16c_3_102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580" name="Google Shape;14580;g3c5b803b16c_3_10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581" name="Google Shape;14581;g3c5b803b16c_3_10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582" name="Google Shape;14582;g3c5b803b16c_3_102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3" name="Google Shape;14583;g3c5b803b16c_3_102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84" name="Google Shape;14584;g3c5b803b16c_3_10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85" name="Google Shape;14585;g3c5b803b16c_3_10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4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87" name="Google Shape;14587;g3c5b803b16c_3_103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588" name="Google Shape;14588;g3c5b803b16c_3_103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9" name="Google Shape;14589;g3c5b803b16c_3_103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0" name="Google Shape;14590;g3c5b803b16c_3_103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591" name="Google Shape;14591;g3c5b803b16c_3_103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592" name="Google Shape;14592;g3c5b803b16c_3_103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93" name="Google Shape;14593;g3c5b803b16c_3_103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4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95" name="Google Shape;14595;g3c5b803b16c_3_1031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596" name="Google Shape;14596;g3c5b803b16c_3_103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597" name="Google Shape;14597;g3c5b803b16c_3_1031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598" name="Google Shape;14598;g3c5b803b16c_3_103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9" name="Google Shape;14599;g3c5b803b16c_3_103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00" name="Google Shape;14600;g3c5b803b16c_3_103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601" name="Google Shape;14601;g3c5b803b16c_3_10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4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3" name="Google Shape;14603;g3c5b803b16c_3_103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04" name="Google Shape;14604;g3c5b803b16c_3_103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05" name="Google Shape;14605;g3c5b803b16c_3_103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06" name="Google Shape;14606;g3c5b803b16c_3_103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07" name="Google Shape;14607;g3c5b803b16c_3_10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08" name="Google Shape;14608;g3c5b803b16c_3_10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09" name="Google Shape;14609;g3c5b803b16c_3_103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10" name="Google Shape;14610;g3c5b803b16c_3_10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11" name="Google Shape;14611;g3c5b803b16c_3_103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12" name="Google Shape;14612;g3c5b803b16c_3_10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13" name="Google Shape;14613;g3c5b803b16c_3_10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14" name="Google Shape;14614;g3c5b803b16c_3_103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4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16" name="Google Shape;14616;g3c5b803b16c_3_103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17" name="Google Shape;14617;g3c5b803b16c_3_103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18" name="Google Shape;14618;g3c5b803b16c_3_103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19" name="Google Shape;14619;g3c5b803b16c_3_103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20" name="Google Shape;14620;g3c5b803b16c_3_103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21" name="Google Shape;14621;g3c5b803b16c_3_103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22" name="Google Shape;14622;g3c5b803b16c_3_103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23" name="Google Shape;14623;g3c5b803b16c_3_10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24" name="Google Shape;14624;g3c5b803b16c_3_103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25" name="Google Shape;14625;g3c5b803b16c_3_103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26" name="Google Shape;14626;g3c5b803b16c_3_103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27" name="Google Shape;14627;g3c5b803b16c_3_103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4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29" name="Google Shape;14629;g3c5b803b16c_3_1035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30" name="Google Shape;14630;g3c5b803b16c_3_103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31" name="Google Shape;14631;g3c5b803b16c_3_103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32" name="Google Shape;14632;g3c5b803b16c_3_103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33" name="Google Shape;14633;g3c5b803b16c_3_10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34" name="Google Shape;14634;g3c5b803b16c_3_103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635" name="Google Shape;14635;g3c5b803b16c_3_103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36" name="Google Shape;14636;g3c5b803b16c_3_10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37" name="Google Shape;14637;g3c5b803b16c_3_103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38" name="Google Shape;14638;g3c5b803b16c_3_10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39" name="Google Shape;14639;g3c5b803b16c_3_10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640" name="Google Shape;14640;g3c5b803b16c_3_103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4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2" name="Google Shape;14642;g3c5b803b16c_3_103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43" name="Google Shape;14643;g3c5b803b16c_3_10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44" name="Google Shape;14644;g3c5b803b16c_3_103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45" name="Google Shape;14645;g3c5b803b16c_3_10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46" name="Google Shape;14646;g3c5b803b16c_3_10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47" name="Google Shape;14647;g3c5b803b16c_3_103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48" name="Google Shape;14648;g3c5b803b16c_3_103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49" name="Google Shape;14649;g3c5b803b16c_3_10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50" name="Google Shape;14650;g3c5b803b16c_3_10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51" name="Google Shape;14651;g3c5b803b16c_3_10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oogle Shape;148;p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49" name="Google Shape;149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" name="Google Shape;150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" name="Google Shape;151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3" name="Google Shape;153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" name="Google Shape;155;p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" name="Google Shape;156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" name="Google Shape;157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1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4" name="Google Shape;1544;p3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45" name="Google Shape;1545;p3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6" name="Google Shape;1546;p3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7" name="Google Shape;1547;p3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8" name="Google Shape;1548;p3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49" name="Google Shape;1549;p3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" name="Google Shape;1550;p3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1" name="Google Shape;1551;p3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2" name="Google Shape;1552;p3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4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53" name="Google Shape;14653;g3c5b803b16c_3_103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4" name="Google Shape;14654;g3c5b803b16c_3_1037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655" name="Google Shape;14655;g3c5b803b16c_3_1037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56" name="Google Shape;14656;g3c5b803b16c_3_10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57" name="Google Shape;14657;g3c5b803b16c_3_1037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58" name="Google Shape;14658;g3c5b803b16c_3_10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59" name="Google Shape;14659;g3c5b803b16c_3_10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60" name="Google Shape;14660;g3c5b803b16c_3_1037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61" name="Google Shape;14661;g3c5b803b16c_3_1037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62" name="Google Shape;14662;g3c5b803b16c_3_10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63" name="Google Shape;14663;g3c5b803b16c_3_10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4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5" name="Google Shape;14665;g3c5b803b16c_3_1038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666" name="Google Shape;14666;g3c5b803b16c_3_10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67" name="Google Shape;14667;g3c5b803b16c_3_103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68" name="Google Shape;14668;g3c5b803b16c_3_10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69" name="Google Shape;14669;g3c5b803b16c_3_10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70" name="Google Shape;14670;g3c5b803b16c_3_103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71" name="Google Shape;14671;g3c5b803b16c_3_103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72" name="Google Shape;14672;g3c5b803b16c_3_103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3" name="Google Shape;14673;g3c5b803b16c_3_103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74" name="Google Shape;14674;g3c5b803b16c_3_103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75" name="Google Shape;14675;g3c5b803b16c_3_103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76" name="Google Shape;14676;g3c5b803b16c_3_10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77" name="Google Shape;14677;g3c5b803b16c_3_10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14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79" name="Google Shape;14679;g3c5b803b16c_3_104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80" name="Google Shape;14680;g3c5b803b16c_3_10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81" name="Google Shape;14681;g3c5b803b16c_3_104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82" name="Google Shape;14682;g3c5b803b16c_3_10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83" name="Google Shape;14683;g3c5b803b16c_3_10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84" name="Google Shape;14684;g3c5b803b16c_3_1040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85" name="Google Shape;14685;g3c5b803b16c_3_1040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86" name="Google Shape;14686;g3c5b803b16c_3_1040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7" name="Google Shape;14687;g3c5b803b16c_3_104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688" name="Google Shape;14688;g3c5b803b16c_3_104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689" name="Google Shape;14689;g3c5b803b16c_3_104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90" name="Google Shape;14690;g3c5b803b16c_3_10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91" name="Google Shape;14691;g3c5b803b16c_3_10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4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93" name="Google Shape;14693;g3c5b803b16c_3_1041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694" name="Google Shape;14694;g3c5b803b16c_3_104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695" name="Google Shape;14695;g3c5b803b16c_3_104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696" name="Google Shape;14696;g3c5b803b16c_3_104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97" name="Google Shape;14697;g3c5b803b16c_3_104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698" name="Google Shape;14698;g3c5b803b16c_3_104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99" name="Google Shape;14699;g3c5b803b16c_3_104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00" name="Google Shape;14700;g3c5b803b16c_3_104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01" name="Google Shape;14701;g3c5b803b16c_3_10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4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03" name="Google Shape;14703;g3c5b803b16c_3_104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704" name="Google Shape;14704;g3c5b803b16c_3_104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5" name="Google Shape;14705;g3c5b803b16c_3_104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06" name="Google Shape;14706;g3c5b803b16c_3_1042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07" name="Google Shape;14707;g3c5b803b16c_3_1042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08" name="Google Shape;14708;g3c5b803b16c_3_104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709" name="Google Shape;14709;g3c5b803b16c_3_10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710" name="Google Shape;14710;g3c5b803b16c_3_104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12" name="Google Shape;14712;g3c5b803b16c_3_104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13" name="Google Shape;14713;g3c5b803b16c_3_104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14" name="Google Shape;14714;g3c5b803b16c_3_104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15" name="Google Shape;14715;g3c5b803b16c_3_104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716" name="Google Shape;14716;g3c5b803b16c_3_10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17" name="Google Shape;14717;g3c5b803b16c_3_104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18" name="Google Shape;14718;g3c5b803b16c_3_104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19" name="Google Shape;14719;g3c5b803b16c_3_104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2">
    <p:spTree>
      <p:nvGrpSpPr>
        <p:cNvPr id="1" name="Shape 14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21" name="Google Shape;14721;g3c5b803b16c_3_1044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22" name="Google Shape;14722;g3c5b803b16c_3_1044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3" name="Google Shape;14723;g3c5b803b16c_3_1044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24" name="Google Shape;14724;g3c5b803b16c_3_1044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725" name="Google Shape;14725;g3c5b803b16c_3_1044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726" name="Google Shape;14726;g3c5b803b16c_3_104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7" name="Google Shape;14727;g3c5b803b16c_3_104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28" name="Google Shape;14728;g3c5b803b16c_3_10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4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30" name="Google Shape;14730;g3c5b803b16c_3_104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731" name="Google Shape;14731;g3c5b803b16c_3_104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2" name="Google Shape;14732;g3c5b803b16c_3_104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3" name="Google Shape;14733;g3c5b803b16c_3_104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34" name="Google Shape;14734;g3c5b803b16c_3_10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735" name="Google Shape;14735;g3c5b803b16c_3_1045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36" name="Google Shape;14736;g3c5b803b16c_3_1045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3">
    <p:spTree>
      <p:nvGrpSpPr>
        <p:cNvPr id="1" name="Shape 1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8" name="Google Shape;14738;g3c5b803b16c_3_1046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39" name="Google Shape;14739;g3c5b803b16c_3_1046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40" name="Google Shape;14740;g3c5b803b16c_3_1046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741" name="Google Shape;14741;g3c5b803b16c_3_1046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742" name="Google Shape;14742;g3c5b803b16c_3_1046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743" name="Google Shape;14743;g3c5b803b16c_3_104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4" name="Google Shape;14744;g3c5b803b16c_3_104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45" name="Google Shape;14745;g3c5b803b16c_3_10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 2">
    <p:bg>
      <p:bgPr>
        <a:solidFill>
          <a:schemeClr val="lt2"/>
        </a:solidFill>
        <a:effectLst/>
      </p:bgPr>
    </p:bg>
    <p:spTree>
      <p:nvGrpSpPr>
        <p:cNvPr id="1" name="Shape 14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7" name="Google Shape;14747;g3c5b803b16c_3_1046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748" name="Google Shape;14748;g3c5b803b16c_3_1046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9" name="Google Shape;14749;g3c5b803b16c_3_104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0" name="Google Shape;14750;g3c5b803b16c_3_1046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751" name="Google Shape;14751;g3c5b803b16c_3_10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752" name="Google Shape;14752;g3c5b803b16c_3_1046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3" name="Google Shape;14753;g3c5b803b16c_3_1046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1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4" name="Google Shape;1554;p32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5" name="Google Shape;1555;p3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3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3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8" name="Google Shape;1558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9" name="Google Shape;1559;p32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" name="Google Shape;1560;p32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4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5" name="Google Shape;14755;g3c5b803b16c_3_1047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56" name="Google Shape;14756;g3c5b803b16c_3_104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57" name="Google Shape;14757;g3c5b803b16c_3_104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58" name="Google Shape;14758;g3c5b803b16c_3_10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59" name="Google Shape;14759;g3c5b803b16c_3_10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60" name="Google Shape;14760;g3c5b803b16c_3_10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61" name="Google Shape;14761;g3c5b803b16c_3_104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762" name="Google Shape;14762;g3c5b803b16c_3_10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63" name="Google Shape;14763;g3c5b803b16c_3_10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64" name="Google Shape;14764;g3c5b803b16c_3_10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65" name="Google Shape;14765;g3c5b803b16c_3_10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766" name="Google Shape;14766;g3c5b803b16c_3_104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4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68" name="Google Shape;14768;g3c5b803b16c_3_1049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69" name="Google Shape;14769;g3c5b803b16c_3_1049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70" name="Google Shape;14770;g3c5b803b16c_3_104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71" name="Google Shape;14771;g3c5b803b16c_3_104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72" name="Google Shape;14772;g3c5b803b16c_3_10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73" name="Google Shape;14773;g3c5b803b16c_3_10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74" name="Google Shape;14774;g3c5b803b16c_3_104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775" name="Google Shape;14775;g3c5b803b16c_3_10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76" name="Google Shape;14776;g3c5b803b16c_3_104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77" name="Google Shape;14777;g3c5b803b16c_3_10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78" name="Google Shape;14778;g3c5b803b16c_3_10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779" name="Google Shape;14779;g3c5b803b16c_3_104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4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81" name="Google Shape;14781;g3c5b803b16c_3_105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782" name="Google Shape;14782;g3c5b803b16c_3_10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83" name="Google Shape;14783;g3c5b803b16c_3_105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84" name="Google Shape;14784;g3c5b803b16c_3_10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85" name="Google Shape;14785;g3c5b803b16c_3_10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86" name="Google Shape;14786;g3c5b803b16c_3_10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87" name="Google Shape;14787;g3c5b803b16c_3_1050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88" name="Google Shape;14788;g3c5b803b16c_3_10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89" name="Google Shape;14789;g3c5b803b16c_3_10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90" name="Google Shape;14790;g3c5b803b16c_3_10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2" name="Google Shape;14792;g3c5b803b16c_3_105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93" name="Google Shape;14793;g3c5b803b16c_3_1051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794" name="Google Shape;14794;g3c5b803b16c_3_105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795" name="Google Shape;14795;g3c5b803b16c_3_10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6" name="Google Shape;14796;g3c5b803b16c_3_105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797" name="Google Shape;14797;g3c5b803b16c_3_10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98" name="Google Shape;14798;g3c5b803b16c_3_10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799" name="Google Shape;14799;g3c5b803b16c_3_1051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00" name="Google Shape;14800;g3c5b803b16c_3_1051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01" name="Google Shape;14801;g3c5b803b16c_3_10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02" name="Google Shape;14802;g3c5b803b16c_3_10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4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04" name="Google Shape;14804;g3c5b803b16c_3_1052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805" name="Google Shape;14805;g3c5b803b16c_3_10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6" name="Google Shape;14806;g3c5b803b16c_3_105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807" name="Google Shape;14807;g3c5b803b16c_3_10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08" name="Google Shape;14808;g3c5b803b16c_3_10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09" name="Google Shape;14809;g3c5b803b16c_3_1052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10" name="Google Shape;14810;g3c5b803b16c_3_1052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11" name="Google Shape;14811;g3c5b803b16c_3_1052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12" name="Google Shape;14812;g3c5b803b16c_3_1052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13" name="Google Shape;14813;g3c5b803b16c_3_1052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14" name="Google Shape;14814;g3c5b803b16c_3_105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15" name="Google Shape;14815;g3c5b803b16c_3_10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16" name="Google Shape;14816;g3c5b803b16c_3_10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14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18" name="Google Shape;14818;g3c5b803b16c_3_105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819" name="Google Shape;14819;g3c5b803b16c_3_10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20" name="Google Shape;14820;g3c5b803b16c_3_105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821" name="Google Shape;14821;g3c5b803b16c_3_10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2" name="Google Shape;14822;g3c5b803b16c_3_10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23" name="Google Shape;14823;g3c5b803b16c_3_1054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24" name="Google Shape;14824;g3c5b803b16c_3_1054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5" name="Google Shape;14825;g3c5b803b16c_3_1054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6" name="Google Shape;14826;g3c5b803b16c_3_105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827" name="Google Shape;14827;g3c5b803b16c_3_105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28" name="Google Shape;14828;g3c5b803b16c_3_10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29" name="Google Shape;14829;g3c5b803b16c_3_10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30" name="Google Shape;14830;g3c5b803b16c_3_10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32" name="Google Shape;14832;g3c5b803b16c_3_1055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833" name="Google Shape;14833;g3c5b803b16c_3_105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4" name="Google Shape;14834;g3c5b803b16c_3_105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35" name="Google Shape;14835;g3c5b803b16c_3_1055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36" name="Google Shape;14836;g3c5b803b16c_3_1055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37" name="Google Shape;14837;g3c5b803b16c_3_1055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38" name="Google Shape;14838;g3c5b803b16c_3_105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839" name="Google Shape;14839;g3c5b803b16c_3_1055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4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1" name="Google Shape;14841;g3c5b803b16c_3_1056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42" name="Google Shape;14842;g3c5b803b16c_3_105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843" name="Google Shape;14843;g3c5b803b16c_3_105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844" name="Google Shape;14844;g3c5b803b16c_3_105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5" name="Google Shape;14845;g3c5b803b16c_3_105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46" name="Google Shape;14846;g3c5b803b16c_3_105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847" name="Google Shape;14847;g3c5b803b16c_3_105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9" name="Google Shape;14849;g3c5b803b16c_3_1057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850" name="Google Shape;14850;g3c5b803b16c_3_105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1" name="Google Shape;14851;g3c5b803b16c_3_105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52" name="Google Shape;14852;g3c5b803b16c_3_1057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3" name="Google Shape;14853;g3c5b803b16c_3_1057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54" name="Google Shape;14854;g3c5b803b16c_3_1057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855" name="Google Shape;14855;g3c5b803b16c_3_10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856" name="Google Shape;14856;g3c5b803b16c_3_105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4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58" name="Google Shape;14858;g3c5b803b16c_3_105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59" name="Google Shape;14859;g3c5b803b16c_3_10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60" name="Google Shape;14860;g3c5b803b16c_3_10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861" name="Google Shape;14861;g3c5b803b16c_3_105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862" name="Google Shape;14862;g3c5b803b16c_3_10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63" name="Google Shape;14863;g3c5b803b16c_3_10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864" name="Google Shape;14864;g3c5b803b16c_3_10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65" name="Google Shape;14865;g3c5b803b16c_3_10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1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2" name="Google Shape;1562;p32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63" name="Google Shape;1563;p3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64" name="Google Shape;1564;p32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65" name="Google Shape;1565;p3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3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7" name="Google Shape;1567;p3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68" name="Google Shape;1568;p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4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67" name="Google Shape;14867;g3c5b803b16c_3_105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868" name="Google Shape;14868;g3c5b803b16c_3_105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69" name="Google Shape;14869;g3c5b803b16c_3_105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870" name="Google Shape;14870;g3c5b803b16c_3_105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71" name="Google Shape;14871;g3c5b803b16c_3_105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872" name="Google Shape;14872;g3c5b803b16c_3_105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3" name="Google Shape;14873;g3c5b803b16c_3_105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74" name="Google Shape;14874;g3c5b803b16c_3_105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75" name="Google Shape;14875;g3c5b803b16c_3_10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4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77" name="Google Shape;14877;g3c5b803b16c_3_10599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78" name="Google Shape;14878;g3c5b803b16c_3_1059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79" name="Google Shape;14879;g3c5b803b16c_3_1059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80" name="Google Shape;14880;g3c5b803b16c_3_105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81" name="Google Shape;14881;g3c5b803b16c_3_1059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882" name="Google Shape;14882;g3c5b803b16c_3_10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3" name="Google Shape;14883;g3c5b803b16c_3_105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84" name="Google Shape;14884;g3c5b803b16c_3_10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2">
    <p:bg>
      <p:bgPr>
        <a:solidFill>
          <a:schemeClr val="lt2"/>
        </a:solidFill>
        <a:effectLst/>
      </p:bgPr>
    </p:bg>
    <p:spTree>
      <p:nvGrpSpPr>
        <p:cNvPr id="1" name="Shape 14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86" name="Google Shape;14886;g3c5b803b16c_3_106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887" name="Google Shape;14887;g3c5b803b16c_3_106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8" name="Google Shape;14888;g3c5b803b16c_3_106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9" name="Google Shape;14889;g3c5b803b16c_3_106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890" name="Google Shape;14890;g3c5b803b16c_3_10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891" name="Google Shape;14891;g3c5b803b16c_3_1060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2" name="Google Shape;14892;g3c5b803b16c_3_1060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 2">
    <p:spTree>
      <p:nvGrpSpPr>
        <p:cNvPr id="1" name="Shape 14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94" name="Google Shape;14894;g3c5b803b16c_3_1061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95" name="Google Shape;14895;g3c5b803b16c_3_1061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96" name="Google Shape;14896;g3c5b803b16c_3_1061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97" name="Google Shape;14897;g3c5b803b16c_3_106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98" name="Google Shape;14898;g3c5b803b16c_3_1061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4899" name="Google Shape;14899;g3c5b803b16c_3_106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0" name="Google Shape;14900;g3c5b803b16c_3_106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01" name="Google Shape;14901;g3c5b803b16c_3_106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3">
    <p:bg>
      <p:bgPr>
        <a:solidFill>
          <a:schemeClr val="lt2"/>
        </a:solidFill>
        <a:effectLst/>
      </p:bgPr>
    </p:bg>
    <p:spTree>
      <p:nvGrpSpPr>
        <p:cNvPr id="1" name="Shape 1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03" name="Google Shape;14903;g3c5b803b16c_3_106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904" name="Google Shape;14904;g3c5b803b16c_3_106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5" name="Google Shape;14905;g3c5b803b16c_3_106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6" name="Google Shape;14906;g3c5b803b16c_3_106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07" name="Google Shape;14907;g3c5b803b16c_3_10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08" name="Google Shape;14908;g3c5b803b16c_3_1062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09" name="Google Shape;14909;g3c5b803b16c_3_1062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4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11" name="Google Shape;14911;g3c5b803b16c_3_1063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12" name="Google Shape;14912;g3c5b803b16c_3_106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13" name="Google Shape;14913;g3c5b803b16c_3_106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14" name="Google Shape;14914;g3c5b803b16c_3_106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15" name="Google Shape;14915;g3c5b803b16c_3_10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16" name="Google Shape;14916;g3c5b803b16c_3_10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17" name="Google Shape;14917;g3c5b803b16c_3_106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918" name="Google Shape;14918;g3c5b803b16c_3_10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19" name="Google Shape;14919;g3c5b803b16c_3_10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20" name="Google Shape;14920;g3c5b803b16c_3_10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21" name="Google Shape;14921;g3c5b803b16c_3_10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922" name="Google Shape;14922;g3c5b803b16c_3_106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4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24" name="Google Shape;14924;g3c5b803b16c_3_1064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25" name="Google Shape;14925;g3c5b803b16c_3_1064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26" name="Google Shape;14926;g3c5b803b16c_3_1064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927" name="Google Shape;14927;g3c5b803b16c_3_1064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928" name="Google Shape;14928;g3c5b803b16c_3_1064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929" name="Google Shape;14929;g3c5b803b16c_3_106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0" name="Google Shape;14930;g3c5b803b16c_3_106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31" name="Google Shape;14931;g3c5b803b16c_3_10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4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3" name="Google Shape;14933;g3c5b803b16c_3_1065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4934" name="Google Shape;14934;g3c5b803b16c_3_106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5" name="Google Shape;14935;g3c5b803b16c_3_106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6" name="Google Shape;14936;g3c5b803b16c_3_106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4937" name="Google Shape;14937;g3c5b803b16c_3_106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38" name="Google Shape;14938;g3c5b803b16c_3_1065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39" name="Google Shape;14939;g3c5b803b16c_3_1065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4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1" name="Google Shape;14941;g3c5b803b16c_3_10663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42" name="Google Shape;14942;g3c5b803b16c_3_106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43" name="Google Shape;14943;g3c5b803b16c_3_106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4944" name="Google Shape;14944;g3c5b803b16c_3_106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5" name="Google Shape;14945;g3c5b803b16c_3_106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46" name="Google Shape;14946;g3c5b803b16c_3_106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4947" name="Google Shape;14947;g3c5b803b16c_3_10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4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49" name="Google Shape;14949;g3c5b803b16c_3_106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950" name="Google Shape;14950;g3c5b803b16c_3_106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51" name="Google Shape;14951;g3c5b803b16c_3_106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52" name="Google Shape;14952;g3c5b803b16c_3_106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53" name="Google Shape;14953;g3c5b803b16c_3_10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54" name="Google Shape;14954;g3c5b803b16c_3_10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955" name="Google Shape;14955;g3c5b803b16c_3_106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956" name="Google Shape;14956;g3c5b803b16c_3_10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57" name="Google Shape;14957;g3c5b803b16c_3_10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58" name="Google Shape;14958;g3c5b803b16c_3_10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59" name="Google Shape;14959;g3c5b803b16c_3_10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4960" name="Google Shape;14960;g3c5b803b16c_3_106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32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" name="Google Shape;1571;p3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2" name="Google Shape;1572;p3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" name="Google Shape;1573;p3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4" name="Google Shape;1574;p3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5" name="Google Shape;1575;p3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6" name="Google Shape;1576;p3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77" name="Google Shape;1577;p3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8" name="Google Shape;1578;p3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9" name="Google Shape;1579;p3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0" name="Google Shape;1580;p3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81" name="Google Shape;1581;p3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4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62" name="Google Shape;14962;g3c5b803b16c_3_106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963" name="Google Shape;14963;g3c5b803b16c_3_10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64" name="Google Shape;14964;g3c5b803b16c_3_10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65" name="Google Shape;14965;g3c5b803b16c_3_10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66" name="Google Shape;14966;g3c5b803b16c_3_10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67" name="Google Shape;14967;g3c5b803b16c_3_10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68" name="Google Shape;14968;g3c5b803b16c_3_106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69" name="Google Shape;14969;g3c5b803b16c_3_10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70" name="Google Shape;14970;g3c5b803b16c_3_10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71" name="Google Shape;14971;g3c5b803b16c_3_10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4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3" name="Google Shape;14973;g3c5b803b16c_3_106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74" name="Google Shape;14974;g3c5b803b16c_3_1069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975" name="Google Shape;14975;g3c5b803b16c_3_106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4976" name="Google Shape;14976;g3c5b803b16c_3_106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77" name="Google Shape;14977;g3c5b803b16c_3_106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78" name="Google Shape;14978;g3c5b803b16c_3_106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79" name="Google Shape;14979;g3c5b803b16c_3_106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80" name="Google Shape;14980;g3c5b803b16c_3_1069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81" name="Google Shape;14981;g3c5b803b16c_3_1069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82" name="Google Shape;14982;g3c5b803b16c_3_106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83" name="Google Shape;14983;g3c5b803b16c_3_106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85" name="Google Shape;14985;g3c5b803b16c_3_1070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4986" name="Google Shape;14986;g3c5b803b16c_3_10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87" name="Google Shape;14987;g3c5b803b16c_3_107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4988" name="Google Shape;14988;g3c5b803b16c_3_10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89" name="Google Shape;14989;g3c5b803b16c_3_10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4990" name="Google Shape;14990;g3c5b803b16c_3_1070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91" name="Google Shape;14991;g3c5b803b16c_3_1070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92" name="Google Shape;14992;g3c5b803b16c_3_1070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93" name="Google Shape;14993;g3c5b803b16c_3_107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994" name="Google Shape;14994;g3c5b803b16c_3_107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995" name="Google Shape;14995;g3c5b803b16c_3_107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996" name="Google Shape;14996;g3c5b803b16c_3_10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997" name="Google Shape;14997;g3c5b803b16c_3_10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14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9" name="Google Shape;14999;g3c5b803b16c_3_107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00" name="Google Shape;15000;g3c5b803b16c_3_10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01" name="Google Shape;15001;g3c5b803b16c_3_10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02" name="Google Shape;15002;g3c5b803b16c_3_10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03" name="Google Shape;15003;g3c5b803b16c_3_10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04" name="Google Shape;15004;g3c5b803b16c_3_1072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05" name="Google Shape;15005;g3c5b803b16c_3_1072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06" name="Google Shape;15006;g3c5b803b16c_3_1072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7" name="Google Shape;15007;g3c5b803b16c_3_107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008" name="Google Shape;15008;g3c5b803b16c_3_107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09" name="Google Shape;15009;g3c5b803b16c_3_107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10" name="Google Shape;15010;g3c5b803b16c_3_10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11" name="Google Shape;15011;g3c5b803b16c_3_10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5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13" name="Google Shape;15013;g3c5b803b16c_3_107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014" name="Google Shape;15014;g3c5b803b16c_3_107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5" name="Google Shape;15015;g3c5b803b16c_3_107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016" name="Google Shape;15016;g3c5b803b16c_3_1073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17" name="Google Shape;15017;g3c5b803b16c_3_1073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18" name="Google Shape;15018;g3c5b803b16c_3_107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019" name="Google Shape;15019;g3c5b803b16c_3_107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020" name="Google Shape;15020;g3c5b803b16c_3_107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5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2" name="Google Shape;15022;g3c5b803b16c_3_1074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23" name="Google Shape;15023;g3c5b803b16c_3_1074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24" name="Google Shape;15024;g3c5b803b16c_3_1074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025" name="Google Shape;15025;g3c5b803b16c_3_107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6" name="Google Shape;15026;g3c5b803b16c_3_107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027" name="Google Shape;15027;g3c5b803b16c_3_1074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028" name="Google Shape;15028;g3c5b803b16c_3_10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5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30" name="Google Shape;15030;g3c5b803b16c_3_1075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31" name="Google Shape;15031;g3c5b803b16c_3_107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2" name="Google Shape;15032;g3c5b803b16c_3_107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33" name="Google Shape;15033;g3c5b803b16c_3_107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34" name="Google Shape;15034;g3c5b803b16c_3_107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35" name="Google Shape;15035;g3c5b803b16c_3_107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36" name="Google Shape;15036;g3c5b803b16c_3_1075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37" name="Google Shape;15037;g3c5b803b16c_3_107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38" name="Google Shape;15038;g3c5b803b16c_3_107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39" name="Google Shape;15039;g3c5b803b16c_3_107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40" name="Google Shape;15040;g3c5b803b16c_3_107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041" name="Google Shape;15041;g3c5b803b16c_3_107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15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3" name="Google Shape;15043;g3c5b803b16c_3_107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44" name="Google Shape;15044;g3c5b803b16c_3_10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45" name="Google Shape;15045;g3c5b803b16c_3_10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46" name="Google Shape;15046;g3c5b803b16c_3_107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47" name="Google Shape;15047;g3c5b803b16c_3_10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48" name="Google Shape;15048;g3c5b803b16c_3_107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49" name="Google Shape;15049;g3c5b803b16c_3_10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50" name="Google Shape;15050;g3c5b803b16c_3_10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15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" name="Google Shape;15052;g3c5b803b16c_3_1077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53" name="Google Shape;15053;g3c5b803b16c_3_10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54" name="Google Shape;15054;g3c5b803b16c_3_107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55" name="Google Shape;15055;g3c5b803b16c_3_107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56" name="Google Shape;15056;g3c5b803b16c_3_107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057" name="Google Shape;15057;g3c5b803b16c_3_107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8" name="Google Shape;15058;g3c5b803b16c_3_107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59" name="Google Shape;15059;g3c5b803b16c_3_107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60" name="Google Shape;15060;g3c5b803b16c_3_107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15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62" name="Google Shape;15062;g3c5b803b16c_3_1078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63" name="Google Shape;15063;g3c5b803b16c_3_1078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64" name="Google Shape;15064;g3c5b803b16c_3_1078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065" name="Google Shape;15065;g3c5b803b16c_3_107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6" name="Google Shape;15066;g3c5b803b16c_3_107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067" name="Google Shape;15067;g3c5b803b16c_3_107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068" name="Google Shape;15068;g3c5b803b16c_3_107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1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" name="Google Shape;1583;p3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4" name="Google Shape;1584;p3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" name="Google Shape;1585;p3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6" name="Google Shape;1586;p3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7" name="Google Shape;1587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8" name="Google Shape;1588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9" name="Google Shape;1589;p3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590" name="Google Shape;1590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1" name="Google Shape;1591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92" name="Google Shape;1592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4" name="Google Shape;1594;p3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1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70" name="Google Shape;15070;g3c5b803b16c_3_1079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71" name="Google Shape;15071;g3c5b803b16c_3_107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72" name="Google Shape;15072;g3c5b803b16c_3_107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73" name="Google Shape;15073;g3c5b803b16c_3_107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74" name="Google Shape;15074;g3c5b803b16c_3_10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75" name="Google Shape;15075;g3c5b803b16c_3_10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76" name="Google Shape;15076;g3c5b803b16c_3_107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77" name="Google Shape;15077;g3c5b803b16c_3_10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78" name="Google Shape;15078;g3c5b803b16c_3_107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79" name="Google Shape;15079;g3c5b803b16c_3_10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80" name="Google Shape;15080;g3c5b803b16c_3_10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081" name="Google Shape;15081;g3c5b803b16c_3_107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15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3" name="Google Shape;15083;g3c5b803b16c_3_108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84" name="Google Shape;15084;g3c5b803b16c_3_108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85" name="Google Shape;15085;g3c5b803b16c_3_10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086" name="Google Shape;15086;g3c5b803b16c_3_108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087" name="Google Shape;15087;g3c5b803b16c_3_10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088" name="Google Shape;15088;g3c5b803b16c_3_10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089" name="Google Shape;15089;g3c5b803b16c_3_108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90" name="Google Shape;15090;g3c5b803b16c_3_10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91" name="Google Shape;15091;g3c5b803b16c_3_108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92" name="Google Shape;15092;g3c5b803b16c_3_10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93" name="Google Shape;15093;g3c5b803b16c_3_10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094" name="Google Shape;15094;g3c5b803b16c_3_108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1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96" name="Google Shape;15096;g3c5b803b16c_3_108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097" name="Google Shape;15097;g3c5b803b16c_3_10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098" name="Google Shape;15098;g3c5b803b16c_3_108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099" name="Google Shape;15099;g3c5b803b16c_3_10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00" name="Google Shape;15100;g3c5b803b16c_3_10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01" name="Google Shape;15101;g3c5b803b16c_3_108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2" name="Google Shape;15102;g3c5b803b16c_3_108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03" name="Google Shape;15103;g3c5b803b16c_3_108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04" name="Google Shape;15104;g3c5b803b16c_3_10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05" name="Google Shape;15105;g3c5b803b16c_3_10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15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7" name="Google Shape;15107;g3c5b803b16c_3_108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08" name="Google Shape;15108;g3c5b803b16c_3_1082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109" name="Google Shape;15109;g3c5b803b16c_3_108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110" name="Google Shape;15110;g3c5b803b16c_3_10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11" name="Google Shape;15111;g3c5b803b16c_3_108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12" name="Google Shape;15112;g3c5b803b16c_3_10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13" name="Google Shape;15113;g3c5b803b16c_3_10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14" name="Google Shape;15114;g3c5b803b16c_3_1082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15" name="Google Shape;15115;g3c5b803b16c_3_1082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16" name="Google Shape;15116;g3c5b803b16c_3_10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17" name="Google Shape;15117;g3c5b803b16c_3_10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15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19" name="Google Shape;15119;g3c5b803b16c_3_10841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5120" name="Google Shape;15120;g3c5b803b16c_3_10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21" name="Google Shape;15121;g3c5b803b16c_3_108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22" name="Google Shape;15122;g3c5b803b16c_3_10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23" name="Google Shape;15123;g3c5b803b16c_3_10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24" name="Google Shape;15124;g3c5b803b16c_3_1084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25" name="Google Shape;15125;g3c5b803b16c_3_1084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26" name="Google Shape;15126;g3c5b803b16c_3_1084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27" name="Google Shape;15127;g3c5b803b16c_3_108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28" name="Google Shape;15128;g3c5b803b16c_3_108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29" name="Google Shape;15129;g3c5b803b16c_3_108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0" name="Google Shape;15130;g3c5b803b16c_3_10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31" name="Google Shape;15131;g3c5b803b16c_3_10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15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33" name="Google Shape;15133;g3c5b803b16c_3_108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134" name="Google Shape;15134;g3c5b803b16c_3_10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35" name="Google Shape;15135;g3c5b803b16c_3_108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36" name="Google Shape;15136;g3c5b803b16c_3_10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37" name="Google Shape;15137;g3c5b803b16c_3_10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38" name="Google Shape;15138;g3c5b803b16c_3_1085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39" name="Google Shape;15139;g3c5b803b16c_3_1085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40" name="Google Shape;15140;g3c5b803b16c_3_1085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1" name="Google Shape;15141;g3c5b803b16c_3_108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142" name="Google Shape;15142;g3c5b803b16c_3_108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43" name="Google Shape;15143;g3c5b803b16c_3_108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44" name="Google Shape;15144;g3c5b803b16c_3_10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45" name="Google Shape;15145;g3c5b803b16c_3_10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15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47" name="Google Shape;15147;g3c5b803b16c_3_108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148" name="Google Shape;15148;g3c5b803b16c_3_10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49" name="Google Shape;15149;g3c5b803b16c_3_108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50" name="Google Shape;15150;g3c5b803b16c_3_10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51" name="Google Shape;15151;g3c5b803b16c_3_10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152" name="Google Shape;15152;g3c5b803b16c_3_108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53" name="Google Shape;15153;g3c5b803b16c_3_108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54" name="Google Shape;15154;g3c5b803b16c_3_10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55" name="Google Shape;15155;g3c5b803b16c_3_10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15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7" name="Google Shape;15157;g3c5b803b16c_3_108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158" name="Google Shape;15158;g3c5b803b16c_3_108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9" name="Google Shape;15159;g3c5b803b16c_3_108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160" name="Google Shape;15160;g3c5b803b16c_3_10879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61" name="Google Shape;15161;g3c5b803b16c_3_1087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62" name="Google Shape;15162;g3c5b803b16c_3_108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163" name="Google Shape;15163;g3c5b803b16c_3_10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164" name="Google Shape;15164;g3c5b803b16c_3_108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15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66" name="Google Shape;15166;g3c5b803b16c_3_108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67" name="Google Shape;15167;g3c5b803b16c_3_108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68" name="Google Shape;15168;g3c5b803b16c_3_108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69" name="Google Shape;15169;g3c5b803b16c_3_108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170" name="Google Shape;15170;g3c5b803b16c_3_108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1" name="Google Shape;15171;g3c5b803b16c_3_108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172" name="Google Shape;15172;g3c5b803b16c_3_108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73" name="Google Shape;15173;g3c5b803b16c_3_108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15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75" name="Google Shape;15175;g3c5b803b16c_3_10897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76" name="Google Shape;15176;g3c5b803b16c_3_1089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77" name="Google Shape;15177;g3c5b803b16c_3_1089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178" name="Google Shape;15178;g3c5b803b16c_3_1089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179" name="Google Shape;15179;g3c5b803b16c_3_1089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5180" name="Google Shape;15180;g3c5b803b16c_3_108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1" name="Google Shape;15181;g3c5b803b16c_3_108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182" name="Google Shape;15182;g3c5b803b16c_3_108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3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7" name="Google Shape;1597;p3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8" name="Google Shape;1598;p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" name="Google Shape;1599;p3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0" name="Google Shape;1600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" name="Google Shape;1601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2" name="Google Shape;1602;p3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03" name="Google Shape;1603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4" name="Google Shape;1604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05" name="Google Shape;1605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07" name="Google Shape;1607;p3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15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84" name="Google Shape;15184;g3c5b803b16c_3_109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185" name="Google Shape;15185;g3c5b803b16c_3_109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6" name="Google Shape;15186;g3c5b803b16c_3_109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7" name="Google Shape;15187;g3c5b803b16c_3_109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188" name="Google Shape;15188;g3c5b803b16c_3_109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189" name="Google Shape;15189;g3c5b803b16c_3_1090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90" name="Google Shape;15190;g3c5b803b16c_3_1090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15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92" name="Google Shape;15192;g3c5b803b16c_3_1091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93" name="Google Shape;15193;g3c5b803b16c_3_109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94" name="Google Shape;15194;g3c5b803b16c_3_109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95" name="Google Shape;15195;g3c5b803b16c_3_109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96" name="Google Shape;15196;g3c5b803b16c_3_109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97" name="Google Shape;15197;g3c5b803b16c_3_109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98" name="Google Shape;15198;g3c5b803b16c_3_109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199" name="Google Shape;15199;g3c5b803b16c_3_109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00" name="Google Shape;15200;g3c5b803b16c_3_109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201" name="Google Shape;15201;g3c5b803b16c_3_109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02" name="Google Shape;15202;g3c5b803b16c_3_109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203" name="Google Shape;15203;g3c5b803b16c_3_109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5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05" name="Google Shape;15205;g3c5b803b16c_3_1092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06" name="Google Shape;15206;g3c5b803b16c_3_10927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207" name="Google Shape;15207;g3c5b803b16c_3_10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5208" name="Google Shape;15208;g3c5b803b16c_3_10927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209" name="Google Shape;15209;g3c5b803b16c_3_109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5210" name="Google Shape;15210;g3c5b803b16c_3_10927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1" name="Google Shape;15211;g3c5b803b16c_3_10927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2" name="Google Shape;15212;g3c5b803b16c_3_10927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13" name="Google Shape;15213;g3c5b803b16c_3_109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4" name="Google Shape;15214;g3c5b803b16c_3_1092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215" name="Google Shape;15215;g3c5b803b16c_3_109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8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8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8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8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8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8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8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8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8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8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Cover">
  <p:cSld name="58_Cover">
    <p:spTree>
      <p:nvGrpSpPr>
        <p:cNvPr id="1" name="Shape 1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17" name="Google Shape;15217;g3c5b803b16c_3_1093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18" name="Google Shape;15218;g3c5b803b16c_3_1093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19" name="Google Shape;15219;g3c5b803b16c_3_1093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220" name="Google Shape;15220;g3c5b803b16c_3_1093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221" name="Google Shape;15221;g3c5b803b16c_3_1093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222" name="Google Shape;15222;g3c5b803b16c_3_109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3" name="Google Shape;15223;g3c5b803b16c_3_1093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24" name="Google Shape;15224;g3c5b803b16c_3_109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Divider">
  <p:cSld name="56_Divider">
    <p:bg>
      <p:bgPr>
        <a:solidFill>
          <a:schemeClr val="lt2"/>
        </a:solidFill>
        <a:effectLst/>
      </p:bgPr>
    </p:bg>
    <p:spTree>
      <p:nvGrpSpPr>
        <p:cNvPr id="1" name="Shape 15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6" name="Google Shape;15226;g3c5b803b16c_3_109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227" name="Google Shape;15227;g3c5b803b16c_3_109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8" name="Google Shape;15228;g3c5b803b16c_3_109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9" name="Google Shape;15229;g3c5b803b16c_3_109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30" name="Google Shape;15230;g3c5b803b16c_3_109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31" name="Google Shape;15231;g3c5b803b16c_3_109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32" name="Google Shape;15232;g3c5b803b16c_3_109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34" name="Google Shape;15234;g3c5b803b16c_3_109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235" name="Google Shape;15235;g3c5b803b16c_3_109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36" name="Google Shape;15236;g3c5b803b16c_3_109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237" name="Google Shape;15237;g3c5b803b16c_3_109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38" name="Google Shape;15238;g3c5b803b16c_3_109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39" name="Google Shape;15239;g3c5b803b16c_3_10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40" name="Google Shape;15240;g3c5b803b16c_3_1095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41" name="Google Shape;15241;g3c5b803b16c_3_1095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42" name="Google Shape;15242;g3c5b803b16c_3_109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43" name="Google Shape;15243;g3c5b803b16c_3_109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44" name="Google Shape;15244;g3c5b803b16c_3_109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45" name="Google Shape;15245;g3c5b803b16c_3_109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46" name="Google Shape;15246;g3c5b803b16c_3_109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Cover">
  <p:cSld name="59_Cover">
    <p:spTree>
      <p:nvGrpSpPr>
        <p:cNvPr id="1" name="Shape 15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48" name="Google Shape;15248;g3c5b803b16c_3_1097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49" name="Google Shape;15249;g3c5b803b16c_3_1097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50" name="Google Shape;15250;g3c5b803b16c_3_1097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251" name="Google Shape;15251;g3c5b803b16c_3_1097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252" name="Google Shape;15252;g3c5b803b16c_3_109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253" name="Google Shape;15253;g3c5b803b16c_3_109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4" name="Google Shape;15254;g3c5b803b16c_3_109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55" name="Google Shape;15255;g3c5b803b16c_3_109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Divider">
  <p:cSld name="57_Divider">
    <p:bg>
      <p:bgPr>
        <a:solidFill>
          <a:schemeClr val="lt2"/>
        </a:solidFill>
        <a:effectLst/>
      </p:bgPr>
    </p:bg>
    <p:spTree>
      <p:nvGrpSpPr>
        <p:cNvPr id="1" name="Shape 15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" name="Google Shape;15257;g3c5b803b16c_3_109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258" name="Google Shape;15258;g3c5b803b16c_3_109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9" name="Google Shape;15259;g3c5b803b16c_3_109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0" name="Google Shape;15260;g3c5b803b16c_3_109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261" name="Google Shape;15261;g3c5b803b16c_3_10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262" name="Google Shape;15262;g3c5b803b16c_3_1097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63" name="Google Shape;15263;g3c5b803b16c_3_1097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5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65" name="Google Shape;15265;g3c5b803b16c_3_109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266" name="Google Shape;15266;g3c5b803b16c_3_109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67" name="Google Shape;15267;g3c5b803b16c_3_109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268" name="Google Shape;15268;g3c5b803b16c_3_109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69" name="Google Shape;15269;g3c5b803b16c_3_109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270" name="Google Shape;15270;g3c5b803b16c_3_109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71" name="Google Shape;15271;g3c5b803b16c_3_109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72" name="Google Shape;15272;g3c5b803b16c_3_109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73" name="Google Shape;15273;g3c5b803b16c_3_109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274" name="Google Shape;15274;g3c5b803b16c_3_109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75" name="Google Shape;15275;g3c5b803b16c_3_109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76" name="Google Shape;15276;g3c5b803b16c_3_109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77" name="Google Shape;15277;g3c5b803b16c_3_109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5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79" name="Google Shape;15279;g3c5b803b16c_3_110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280" name="Google Shape;15280;g3c5b803b16c_3_1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81" name="Google Shape;15281;g3c5b803b16c_3_110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282" name="Google Shape;15282;g3c5b803b16c_3_11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83" name="Google Shape;15283;g3c5b803b16c_3_11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84" name="Google Shape;15284;g3c5b803b16c_3_110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5" name="Google Shape;15285;g3c5b803b16c_3_110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86" name="Google Shape;15286;g3c5b803b16c_3_110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87" name="Google Shape;15287;g3c5b803b16c_3_11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288" name="Google Shape;15288;g3c5b803b16c_3_1100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9" name="Google Shape;1609;p3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10" name="Google Shape;1610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1" name="Google Shape;1611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2" name="Google Shape;1612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4" name="Google Shape;1614;p3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" name="Google Shape;1615;p3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6" name="Google Shape;1616;p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7" name="Google Shape;1617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8" name="Google Shape;1618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0" name="Google Shape;15290;g3c5b803b16c_3_1101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1" name="Google Shape;15291;g3c5b803b16c_3_11012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292" name="Google Shape;15292;g3c5b803b16c_3_1101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293" name="Google Shape;15293;g3c5b803b16c_3_110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4" name="Google Shape;15294;g3c5b803b16c_3_110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15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6" name="Google Shape;15296;g3c5b803b16c_3_1101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97" name="Google Shape;15297;g3c5b803b16c_3_1101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98" name="Google Shape;15298;g3c5b803b16c_3_110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299" name="Google Shape;15299;g3c5b803b16c_3_11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00" name="Google Shape;15300;g3c5b803b16c_3_110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01" name="Google Shape;15301;g3c5b803b16c_3_11018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2" name="Google Shape;15302;g3c5b803b16c_3_1101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03" name="Google Shape;15303;g3c5b803b16c_3_1101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04" name="Google Shape;15304;g3c5b803b16c_3_110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15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6" name="Google Shape;15306;g3c5b803b16c_3_1102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07" name="Google Shape;15307;g3c5b803b16c_3_1102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08" name="Google Shape;15308;g3c5b803b16c_3_110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09" name="Google Shape;15309;g3c5b803b16c_3_110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10" name="Google Shape;15310;g3c5b803b16c_3_110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11" name="Google Shape;15311;g3c5b803b16c_3_11028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2" name="Google Shape;15312;g3c5b803b16c_3_1102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3" name="Google Shape;15313;g3c5b803b16c_3_1102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14" name="Google Shape;15314;g3c5b803b16c_3_110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Bullets Layout">
  <p:cSld name="22_Title and Bullets Layout">
    <p:spTree>
      <p:nvGrpSpPr>
        <p:cNvPr id="1" name="Shape 15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6" name="Google Shape;15316;g3c5b803b16c_3_1103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17" name="Google Shape;15317;g3c5b803b16c_3_1103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8" name="Google Shape;15318;g3c5b803b16c_3_1103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19" name="Google Shape;15319;g3c5b803b16c_3_1103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20" name="Google Shape;15320;g3c5b803b16c_3_11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1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2" name="Google Shape;15322;g3c5b803b16c_3_1104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323" name="Google Shape;15323;g3c5b803b16c_3_1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324" name="Google Shape;15324;g3c5b803b16c_3_1104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5" name="Google Shape;15325;g3c5b803b16c_3_1104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26" name="Google Shape;15326;g3c5b803b16c_3_1104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Section | Picture and Copy Layout">
  <p:cSld name="22_Two Section | Picture and Copy Layout">
    <p:spTree>
      <p:nvGrpSpPr>
        <p:cNvPr id="1" name="Shape 1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8" name="Google Shape;15328;g3c5b803b16c_3_1105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29" name="Google Shape;15329;g3c5b803b16c_3_1105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30" name="Google Shape;15330;g3c5b803b16c_3_1105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1" name="Google Shape;15331;g3c5b803b16c_3_1105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2" name="Google Shape;15332;g3c5b803b16c_3_1105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33" name="Google Shape;15333;g3c5b803b16c_3_110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15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5" name="Google Shape;15335;g3c5b803b16c_3_1105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36" name="Google Shape;15336;g3c5b803b16c_3_1105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7" name="Google Shape;15337;g3c5b803b16c_3_110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38" name="Google Shape;15338;g3c5b803b16c_3_11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39" name="Google Shape;15339;g3c5b803b16c_3_110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40" name="Google Shape;15340;g3c5b803b16c_3_11057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1" name="Google Shape;15341;g3c5b803b16c_3_1105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2" name="Google Shape;15342;g3c5b803b16c_3_1105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43" name="Google Shape;15343;g3c5b803b16c_3_110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Bullets Layout">
  <p:cSld name="23_Title and Bullets Layout">
    <p:spTree>
      <p:nvGrpSpPr>
        <p:cNvPr id="1" name="Shape 15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45" name="Google Shape;15345;g3c5b803b16c_3_11067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6" name="Google Shape;15346;g3c5b803b16c_3_1106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7" name="Google Shape;15347;g3c5b803b16c_3_1106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48" name="Google Shape;15348;g3c5b803b16c_3_1106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49" name="Google Shape;15349;g3c5b803b16c_3_110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15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1" name="Google Shape;15351;g3c5b803b16c_3_1107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352" name="Google Shape;15352;g3c5b803b16c_3_110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353" name="Google Shape;15353;g3c5b803b16c_3_1107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4" name="Google Shape;15354;g3c5b803b16c_3_1107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55" name="Google Shape;15355;g3c5b803b16c_3_1107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Section | Picture and Copy Layout">
  <p:cSld name="23_Two Section | Picture and Copy Layout">
    <p:spTree>
      <p:nvGrpSpPr>
        <p:cNvPr id="1" name="Shape 15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57" name="Google Shape;15357;g3c5b803b16c_3_1107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8" name="Google Shape;15358;g3c5b803b16c_3_1107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59" name="Google Shape;15359;g3c5b803b16c_3_1107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0" name="Google Shape;15360;g3c5b803b16c_3_1107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1" name="Google Shape;15361;g3c5b803b16c_3_11079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362" name="Google Shape;15362;g3c5b803b16c_3_110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1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0" name="Google Shape;1620;p3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33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22" name="Google Shape;1622;p3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3" name="Google Shape;1623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4" name="Google Shape;1624;p3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25" name="Google Shape;1625;p3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3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27" name="Google Shape;1627;p33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" name="Google Shape;1628;p33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9" name="Google Shape;1629;p3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0" name="Google Shape;1630;p3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15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4" name="Google Shape;15364;g3c5b803b16c_3_1108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65" name="Google Shape;15365;g3c5b803b16c_3_1108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66" name="Google Shape;15366;g3c5b803b16c_3_110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67" name="Google Shape;15367;g3c5b803b16c_3_110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68" name="Google Shape;15368;g3c5b803b16c_3_110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69" name="Google Shape;15369;g3c5b803b16c_3_11086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0" name="Google Shape;15370;g3c5b803b16c_3_1108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71" name="Google Shape;15371;g3c5b803b16c_3_1108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72" name="Google Shape;15372;g3c5b803b16c_3_110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Slide_Yale Blue">
  <p:cSld name="32_Title Slide_Yale Blue">
    <p:spTree>
      <p:nvGrpSpPr>
        <p:cNvPr id="1" name="Shape 15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74" name="Google Shape;15374;g3c5b803b16c_3_1109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75" name="Google Shape;15375;g3c5b803b16c_3_1109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6" name="Google Shape;15376;g3c5b803b16c_3_110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77" name="Google Shape;15377;g3c5b803b16c_3_11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78" name="Google Shape;15378;g3c5b803b16c_3_110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79" name="Google Shape;15379;g3c5b803b16c_3_11096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0" name="Google Shape;15380;g3c5b803b16c_3_1109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81" name="Google Shape;15381;g3c5b803b16c_3_1109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82" name="Google Shape;15382;g3c5b803b16c_3_110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15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84" name="Google Shape;15384;g3c5b803b16c_3_1110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85" name="Google Shape;15385;g3c5b803b16c_3_111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6" name="Google Shape;15386;g3c5b803b16c_3_111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387" name="Google Shape;15387;g3c5b803b16c_3_11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88" name="Google Shape;15388;g3c5b803b16c_3_11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389" name="Google Shape;15389;g3c5b803b16c_3_11106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0" name="Google Shape;15390;g3c5b803b16c_3_1110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1" name="Google Shape;15391;g3c5b803b16c_3_111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92" name="Google Shape;15392;g3c5b803b16c_3_11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Bullets Layout">
  <p:cSld name="24_Title and Bullets Layout">
    <p:spTree>
      <p:nvGrpSpPr>
        <p:cNvPr id="1" name="Shape 15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4" name="Google Shape;15394;g3c5b803b16c_3_11116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95" name="Google Shape;15395;g3c5b803b16c_3_1111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6" name="Google Shape;15396;g3c5b803b16c_3_1111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7" name="Google Shape;15397;g3c5b803b16c_3_1111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398" name="Google Shape;15398;g3c5b803b16c_3_11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15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0" name="Google Shape;15400;g3c5b803b16c_3_1112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401" name="Google Shape;15401;g3c5b803b16c_3_1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402" name="Google Shape;15402;g3c5b803b16c_3_1112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3" name="Google Shape;15403;g3c5b803b16c_3_11122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04" name="Google Shape;15404;g3c5b803b16c_3_11122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Section | Picture and Copy Layout">
  <p:cSld name="24_Two Section | Picture and Copy Layout">
    <p:spTree>
      <p:nvGrpSpPr>
        <p:cNvPr id="1" name="Shape 1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06" name="Google Shape;15406;g3c5b803b16c_3_111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7" name="Google Shape;15407;g3c5b803b16c_3_1112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8" name="Google Shape;15408;g3c5b803b16c_3_1112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09" name="Google Shape;15409;g3c5b803b16c_3_1112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0" name="Google Shape;15410;g3c5b803b16c_3_11128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11" name="Google Shape;15411;g3c5b803b16c_3_11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15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3" name="Google Shape;15413;g3c5b803b16c_3_11135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4" name="Google Shape;15414;g3c5b803b16c_3_1113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15" name="Google Shape;15415;g3c5b803b16c_3_1113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416" name="Google Shape;15416;g3c5b803b16c_3_11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17" name="Google Shape;15417;g3c5b803b16c_3_11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18" name="Google Shape;15418;g3c5b803b16c_3_11135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9" name="Google Shape;15419;g3c5b803b16c_3_1113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0" name="Google Shape;15420;g3c5b803b16c_3_1113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21" name="Google Shape;15421;g3c5b803b16c_3_11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Bullets Layout">
  <p:cSld name="25_Title and Bullets Layout">
    <p:spTree>
      <p:nvGrpSpPr>
        <p:cNvPr id="1" name="Shape 15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3" name="Google Shape;15423;g3c5b803b16c_3_11145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24" name="Google Shape;15424;g3c5b803b16c_3_1114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5" name="Google Shape;15425;g3c5b803b16c_3_1114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6" name="Google Shape;15426;g3c5b803b16c_3_1114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27" name="Google Shape;15427;g3c5b803b16c_3_11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Title and Content">
  <p:cSld name="49_Title and Content">
    <p:spTree>
      <p:nvGrpSpPr>
        <p:cNvPr id="1" name="Shape 1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29" name="Google Shape;15429;g3c5b803b16c_3_1115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430" name="Google Shape;15430;g3c5b803b16c_3_111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431" name="Google Shape;15431;g3c5b803b16c_3_1115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2" name="Google Shape;15432;g3c5b803b16c_3_11151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3" name="Google Shape;15433;g3c5b803b16c_3_11151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Section | Picture and Copy Layout">
  <p:cSld name="25_Two Section | Picture and Copy Layout">
    <p:spTree>
      <p:nvGrpSpPr>
        <p:cNvPr id="1" name="Shape 15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35" name="Google Shape;15435;g3c5b803b16c_3_1115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6" name="Google Shape;15436;g3c5b803b16c_3_1115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7" name="Google Shape;15437;g3c5b803b16c_3_1115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38" name="Google Shape;15438;g3c5b803b16c_3_1115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39" name="Google Shape;15439;g3c5b803b16c_3_11157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40" name="Google Shape;15440;g3c5b803b16c_3_111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1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2" name="Google Shape;1632;p3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33" name="Google Shape;1633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4" name="Google Shape;1634;p3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5" name="Google Shape;1635;p3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3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7" name="Google Shape;1637;p3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8" name="Google Shape;1638;p3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39" name="Google Shape;1639;p3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0" name="Google Shape;1640;p3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41" name="Google Shape;1641;p3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2" name="Google Shape;1642;p3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3" name="Google Shape;1643;p3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4" name="Google Shape;1644;p3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15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42" name="Google Shape;15442;g3c5b803b16c_3_1116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43" name="Google Shape;15443;g3c5b803b16c_3_1116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44" name="Google Shape;15444;g3c5b803b16c_3_1116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445" name="Google Shape;15445;g3c5b803b16c_3_11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46" name="Google Shape;15446;g3c5b803b16c_3_11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47" name="Google Shape;15447;g3c5b803b16c_3_11164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8" name="Google Shape;15448;g3c5b803b16c_3_1116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9" name="Google Shape;15449;g3c5b803b16c_3_1116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50" name="Google Shape;15450;g3c5b803b16c_3_111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15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52" name="Google Shape;15452;g3c5b803b16c_3_1117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53" name="Google Shape;15453;g3c5b803b16c_3_1117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4" name="Google Shape;15454;g3c5b803b16c_3_111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5455" name="Google Shape;15455;g3c5b803b16c_3_11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56" name="Google Shape;15456;g3c5b803b16c_3_111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457" name="Google Shape;15457;g3c5b803b16c_3_11174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8" name="Google Shape;15458;g3c5b803b16c_3_1117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59" name="Google Shape;15459;g3c5b803b16c_3_111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60" name="Google Shape;15460;g3c5b803b16c_3_111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Bullets Layout">
  <p:cSld name="26_Title and Bullets Layout">
    <p:spTree>
      <p:nvGrpSpPr>
        <p:cNvPr id="1" name="Shape 15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" name="Google Shape;15462;g3c5b803b16c_3_11184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63" name="Google Shape;15463;g3c5b803b16c_3_1118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64" name="Google Shape;15464;g3c5b803b16c_3_1118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65" name="Google Shape;15465;g3c5b803b16c_3_1118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66" name="Google Shape;15466;g3c5b803b16c_3_111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Title and Content">
  <p:cSld name="50_Title and Content">
    <p:spTree>
      <p:nvGrpSpPr>
        <p:cNvPr id="1" name="Shape 15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8" name="Google Shape;15468;g3c5b803b16c_3_111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469" name="Google Shape;15469;g3c5b803b16c_3_111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470" name="Google Shape;15470;g3c5b803b16c_3_1119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1" name="Google Shape;15471;g3c5b803b16c_3_1119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72" name="Google Shape;15472;g3c5b803b16c_3_1119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Section | Picture and Copy Layout">
  <p:cSld name="26_Two Section | Picture and Copy Layout">
    <p:spTree>
      <p:nvGrpSpPr>
        <p:cNvPr id="1" name="Shape 15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74" name="Google Shape;15474;g3c5b803b16c_3_111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5" name="Google Shape;15475;g3c5b803b16c_3_1119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76" name="Google Shape;15476;g3c5b803b16c_3_1119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7" name="Google Shape;15477;g3c5b803b16c_3_1119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78" name="Google Shape;15478;g3c5b803b16c_3_11196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79" name="Google Shape;15479;g3c5b803b16c_3_111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Bullets Layout">
  <p:cSld name="27_Title and Bullets Layout">
    <p:spTree>
      <p:nvGrpSpPr>
        <p:cNvPr id="1" name="Shape 15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1" name="Google Shape;15481;g3c5b803b16c_3_1120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82" name="Google Shape;15482;g3c5b803b16c_3_1120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83" name="Google Shape;15483;g3c5b803b16c_3_1120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84" name="Google Shape;15484;g3c5b803b16c_3_1120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485" name="Google Shape;15485;g3c5b803b16c_3_112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Title and Content">
  <p:cSld name="51_Title and Content">
    <p:spTree>
      <p:nvGrpSpPr>
        <p:cNvPr id="1" name="Shape 15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87" name="Google Shape;15487;g3c5b803b16c_3_1120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488" name="Google Shape;15488;g3c5b803b16c_3_112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489" name="Google Shape;15489;g3c5b803b16c_3_1120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0" name="Google Shape;15490;g3c5b803b16c_3_1120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91" name="Google Shape;15491;g3c5b803b16c_3_1120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Section | Picture and Copy Layout">
  <p:cSld name="27_Two Section | Picture and Copy Layout">
    <p:spTree>
      <p:nvGrpSpPr>
        <p:cNvPr id="1" name="Shape 15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3" name="Google Shape;15493;g3c5b803b16c_3_112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4" name="Google Shape;15494;g3c5b803b16c_3_1121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5" name="Google Shape;15495;g3c5b803b16c_3_1121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96" name="Google Shape;15496;g3c5b803b16c_3_112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97" name="Google Shape;15497;g3c5b803b16c_3_1121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498" name="Google Shape;15498;g3c5b803b16c_3_112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Bullets Layout">
  <p:cSld name="29_Title and Bullets Layout">
    <p:spTree>
      <p:nvGrpSpPr>
        <p:cNvPr id="1" name="Shape 1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0" name="Google Shape;15500;g3c5b803b16c_3_1122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01" name="Google Shape;15501;g3c5b803b16c_3_1122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2" name="Google Shape;15502;g3c5b803b16c_3_1122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3" name="Google Shape;15503;g3c5b803b16c_3_1122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504" name="Google Shape;15504;g3c5b803b16c_3_11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Title and Content">
  <p:cSld name="53_Title and Content">
    <p:spTree>
      <p:nvGrpSpPr>
        <p:cNvPr id="1" name="Shape 1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06" name="Google Shape;15506;g3c5b803b16c_3_1122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5507" name="Google Shape;15507;g3c5b803b16c_3_11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508" name="Google Shape;15508;g3c5b803b16c_3_1122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9" name="Google Shape;15509;g3c5b803b16c_3_11228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0" name="Google Shape;15510;g3c5b803b16c_3_11228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1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6" name="Google Shape;1646;p3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47" name="Google Shape;1647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8" name="Google Shape;1648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9" name="Google Shape;1649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51" name="Google Shape;1651;p33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2" name="Google Shape;1652;p33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3" name="Google Shape;1653;p33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4" name="Google Shape;1654;p3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5" name="Google Shape;1655;p3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6" name="Google Shape;1656;p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7" name="Google Shape;1657;p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8" name="Google Shape;1658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Section | Picture and Copy Layout">
  <p:cSld name="29_Two Section | Picture and Copy Layout">
    <p:spTree>
      <p:nvGrpSpPr>
        <p:cNvPr id="1" name="Shape 15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2" name="Google Shape;15512;g3c5b803b16c_3_1123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13" name="Google Shape;15513;g3c5b803b16c_3_1123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14" name="Google Shape;15514;g3c5b803b16c_3_1123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5" name="Google Shape;15515;g3c5b803b16c_3_1123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16" name="Google Shape;15516;g3c5b803b16c_3_1123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517" name="Google Shape;15517;g3c5b803b16c_3_11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Cover">
  <p:cSld name="61_Cover">
    <p:spTree>
      <p:nvGrpSpPr>
        <p:cNvPr id="1" name="Shape 15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9" name="Google Shape;15519;g3c5b803b16c_3_112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20" name="Google Shape;15520;g3c5b803b16c_3_1124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21" name="Google Shape;15521;g3c5b803b16c_3_1124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22" name="Google Shape;15522;g3c5b803b16c_3_1124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23" name="Google Shape;15523;g3c5b803b16c_3_112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524" name="Google Shape;15524;g3c5b803b16c_3_112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5" name="Google Shape;15525;g3c5b803b16c_3_112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26" name="Google Shape;15526;g3c5b803b16c_3_11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Divider">
  <p:cSld name="59_Divider">
    <p:bg>
      <p:bgPr>
        <a:solidFill>
          <a:schemeClr val="lt2"/>
        </a:solidFill>
        <a:effectLst/>
      </p:bgPr>
    </p:bg>
    <p:spTree>
      <p:nvGrpSpPr>
        <p:cNvPr id="1" name="Shape 15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28" name="Google Shape;15528;g3c5b803b16c_3_112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29" name="Google Shape;15529;g3c5b803b16c_3_112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0" name="Google Shape;15530;g3c5b803b16c_3_112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1" name="Google Shape;15531;g3c5b803b16c_3_112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32" name="Google Shape;15532;g3c5b803b16c_3_11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33" name="Google Shape;15533;g3c5b803b16c_3_112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34" name="Google Shape;15534;g3c5b803b16c_3_112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5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36" name="Google Shape;15536;g3c5b803b16c_3_112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537" name="Google Shape;15537;g3c5b803b16c_3_112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38" name="Google Shape;15538;g3c5b803b16c_3_112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539" name="Google Shape;15539;g3c5b803b16c_3_112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40" name="Google Shape;15540;g3c5b803b16c_3_112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541" name="Google Shape;15541;g3c5b803b16c_3_112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42" name="Google Shape;15542;g3c5b803b16c_3_1125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3" name="Google Shape;15543;g3c5b803b16c_3_1125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4" name="Google Shape;15544;g3c5b803b16c_3_112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5" name="Google Shape;15545;g3c5b803b16c_3_112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46" name="Google Shape;15546;g3c5b803b16c_3_112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47" name="Google Shape;15547;g3c5b803b16c_3_112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48" name="Google Shape;15548;g3c5b803b16c_3_112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1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50" name="Google Shape;15550;g3c5b803b16c_3_11272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51" name="Google Shape;15551;g3c5b803b16c_3_11272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52" name="Google Shape;15552;g3c5b803b16c_3_11272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53" name="Google Shape;15553;g3c5b803b16c_3_11272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54" name="Google Shape;15554;g3c5b803b16c_3_112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555" name="Google Shape;15555;g3c5b803b16c_3_1127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15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57" name="Google Shape;15557;g3c5b803b16c_3_112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558" name="Google Shape;15558;g3c5b803b16c_3_11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559" name="Google Shape;15559;g3c5b803b16c_3_112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560" name="Google Shape;15560;g3c5b803b16c_3_11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561" name="Google Shape;15561;g3c5b803b16c_3_11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62" name="Google Shape;15562;g3c5b803b16c_3_112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3" name="Google Shape;15563;g3c5b803b16c_3_112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64" name="Google Shape;15564;g3c5b803b16c_3_112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65" name="Google Shape;15565;g3c5b803b16c_3_11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66" name="Google Shape;15566;g3c5b803b16c_3_11279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1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8" name="Google Shape;15568;g3c5b803b16c_3_1129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69" name="Google Shape;15569;g3c5b803b16c_3_1129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70" name="Google Shape;15570;g3c5b803b16c_3_1129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571" name="Google Shape;15571;g3c5b803b16c_3_112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72" name="Google Shape;15572;g3c5b803b16c_3_112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573" name="Google Shape;15573;g3c5b803b16c_3_112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574" name="Google Shape;15574;g3c5b803b16c_3_112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 2">
    <p:spTree>
      <p:nvGrpSpPr>
        <p:cNvPr id="1" name="Shape 15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76" name="Google Shape;15576;g3c5b803b16c_3_1129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77" name="Google Shape;15577;g3c5b803b16c_3_1129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78" name="Google Shape;15578;g3c5b803b16c_3_1129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579" name="Google Shape;15579;g3c5b803b16c_3_112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580" name="Google Shape;15580;g3c5b803b16c_3_1129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5581" name="Google Shape;15581;g3c5b803b16c_3_112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2" name="Google Shape;15582;g3c5b803b16c_3_1129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83" name="Google Shape;15583;g3c5b803b16c_3_112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15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85" name="Google Shape;15585;g3c5b803b16c_3_113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86" name="Google Shape;15586;g3c5b803b16c_3_113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7" name="Google Shape;15587;g3c5b803b16c_3_113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8" name="Google Shape;15588;g3c5b803b16c_3_113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589" name="Google Shape;15589;g3c5b803b16c_3_11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90" name="Google Shape;15590;g3c5b803b16c_3_1130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91" name="Google Shape;15591;g3c5b803b16c_3_1130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 2">
    <p:spTree>
      <p:nvGrpSpPr>
        <p:cNvPr id="1" name="Shape 15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93" name="Google Shape;15593;g3c5b803b16c_3_1131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594" name="Google Shape;15594;g3c5b803b16c_3_1131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595" name="Google Shape;15595;g3c5b803b16c_3_113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596" name="Google Shape;15596;g3c5b803b16c_3_113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7" name="Google Shape;15597;g3c5b803b16c_3_113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98" name="Google Shape;15598;g3c5b803b16c_3_113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599" name="Google Shape;15599;g3c5b803b16c_3_113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" name="Google Shape;160;p8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1" name="Google Shape;161;p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2" name="Google Shape;162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" name="Google Shape;163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4" name="Google Shape;164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" name="Google Shape;166;p8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" name="Google Shape;167;p8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" name="Google Shape;168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" name="Google Shape;169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0" name="Google Shape;1660;p3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61" name="Google Shape;1661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2" name="Google Shape;1662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63" name="Google Shape;1663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5" name="Google Shape;1665;p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6" name="Google Shape;1666;p3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7" name="Google Shape;1667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8" name="Google Shape;1668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15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01" name="Google Shape;15601;g3c5b803b16c_3_1132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602" name="Google Shape;15602;g3c5b803b16c_3_11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03" name="Google Shape;15603;g3c5b803b16c_3_1132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04" name="Google Shape;15604;g3c5b803b16c_3_113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05" name="Google Shape;15605;g3c5b803b16c_3_113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06" name="Google Shape;15606;g3c5b803b16c_3_113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7" name="Google Shape;15607;g3c5b803b16c_3_113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08" name="Google Shape;15608;g3c5b803b16c_3_113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09" name="Google Shape;15609;g3c5b803b16c_3_113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10" name="Google Shape;15610;g3c5b803b16c_3_113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1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12" name="Google Shape;15612;g3c5b803b16c_3_113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13" name="Google Shape;15613;g3c5b803b16c_3_1133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614" name="Google Shape;15614;g3c5b803b16c_3_1133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615" name="Google Shape;15615;g3c5b803b16c_3_11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16" name="Google Shape;15616;g3c5b803b16c_3_113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17" name="Google Shape;15617;g3c5b803b16c_3_11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18" name="Google Shape;15618;g3c5b803b16c_3_11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19" name="Google Shape;15619;g3c5b803b16c_3_1133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0" name="Google Shape;15620;g3c5b803b16c_3_1133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21" name="Google Shape;15621;g3c5b803b16c_3_11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22" name="Google Shape;15622;g3c5b803b16c_3_11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15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24" name="Google Shape;15624;g3c5b803b16c_3_1134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5625" name="Google Shape;15625;g3c5b803b16c_3_113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26" name="Google Shape;15626;g3c5b803b16c_3_113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27" name="Google Shape;15627;g3c5b803b16c_3_113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28" name="Google Shape;15628;g3c5b803b16c_3_113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29" name="Google Shape;15629;g3c5b803b16c_3_113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30" name="Google Shape;15630;g3c5b803b16c_3_113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31" name="Google Shape;15631;g3c5b803b16c_3_113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32" name="Google Shape;15632;g3c5b803b16c_3_113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33" name="Google Shape;15633;g3c5b803b16c_3_113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34" name="Google Shape;15634;g3c5b803b16c_3_113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35" name="Google Shape;15635;g3c5b803b16c_3_113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36" name="Google Shape;15636;g3c5b803b16c_3_11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15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38" name="Google Shape;15638;g3c5b803b16c_3_1136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639" name="Google Shape;15639;g3c5b803b16c_3_11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40" name="Google Shape;15640;g3c5b803b16c_3_113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41" name="Google Shape;15641;g3c5b803b16c_3_11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42" name="Google Shape;15642;g3c5b803b16c_3_11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43" name="Google Shape;15643;g3c5b803b16c_3_1136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44" name="Google Shape;15644;g3c5b803b16c_3_1136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45" name="Google Shape;15645;g3c5b803b16c_3_1136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46" name="Google Shape;15646;g3c5b803b16c_3_113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647" name="Google Shape;15647;g3c5b803b16c_3_113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48" name="Google Shape;15648;g3c5b803b16c_3_113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49" name="Google Shape;15649;g3c5b803b16c_3_11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50" name="Google Shape;15650;g3c5b803b16c_3_11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15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2" name="Google Shape;15652;g3c5b803b16c_3_1137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653" name="Google Shape;15653;g3c5b803b16c_3_11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54" name="Google Shape;15654;g3c5b803b16c_3_113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55" name="Google Shape;15655;g3c5b803b16c_3_11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56" name="Google Shape;15656;g3c5b803b16c_3_11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57" name="Google Shape;15657;g3c5b803b16c_3_113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8" name="Google Shape;15658;g3c5b803b16c_3_113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59" name="Google Shape;15659;g3c5b803b16c_3_11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60" name="Google Shape;15660;g3c5b803b16c_3_11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 2">
    <p:spTree>
      <p:nvGrpSpPr>
        <p:cNvPr id="1" name="Shape 15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2" name="Google Shape;15662;g3c5b803b16c_3_113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663" name="Google Shape;15663;g3c5b803b16c_3_113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4" name="Google Shape;15664;g3c5b803b16c_3_113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665" name="Google Shape;15665;g3c5b803b16c_3_1138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66" name="Google Shape;15666;g3c5b803b16c_3_1138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67" name="Google Shape;15667;g3c5b803b16c_3_113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668" name="Google Shape;15668;g3c5b803b16c_3_113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669" name="Google Shape;15669;g3c5b803b16c_3_113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15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71" name="Google Shape;15671;g3c5b803b16c_3_113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72" name="Google Shape;15672;g3c5b803b16c_3_11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73" name="Google Shape;15673;g3c5b803b16c_3_11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674" name="Google Shape;15674;g3c5b803b16c_3_113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675" name="Google Shape;15675;g3c5b803b16c_3_11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76" name="Google Shape;15676;g3c5b803b16c_3_113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677" name="Google Shape;15677;g3c5b803b16c_3_11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78" name="Google Shape;15678;g3c5b803b16c_3_11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15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80" name="Google Shape;15680;g3c5b803b16c_3_11402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81" name="Google Shape;15681;g3c5b803b16c_3_1140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82" name="Google Shape;15682;g3c5b803b16c_3_1140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683" name="Google Shape;15683;g3c5b803b16c_3_1140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684" name="Google Shape;15684;g3c5b803b16c_3_1140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5685" name="Google Shape;15685;g3c5b803b16c_3_114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6" name="Google Shape;15686;g3c5b803b16c_3_114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687" name="Google Shape;15687;g3c5b803b16c_3_11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2">
    <p:bg>
      <p:bgPr>
        <a:solidFill>
          <a:schemeClr val="lt2"/>
        </a:solidFill>
        <a:effectLst/>
      </p:bgPr>
    </p:bg>
    <p:spTree>
      <p:nvGrpSpPr>
        <p:cNvPr id="1" name="Shape 15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89" name="Google Shape;15689;g3c5b803b16c_3_114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690" name="Google Shape;15690;g3c5b803b16c_3_114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1" name="Google Shape;15691;g3c5b803b16c_3_114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2" name="Google Shape;15692;g3c5b803b16c_3_114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693" name="Google Shape;15693;g3c5b803b16c_3_11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694" name="Google Shape;15694;g3c5b803b16c_3_1141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95" name="Google Shape;15695;g3c5b803b16c_3_1141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 2">
    <p:spTree>
      <p:nvGrpSpPr>
        <p:cNvPr id="1" name="Shape 15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7" name="Google Shape;15697;g3c5b803b16c_3_1141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98" name="Google Shape;15698;g3c5b803b16c_3_1141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99" name="Google Shape;15699;g3c5b803b16c_3_1141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700" name="Google Shape;15700;g3c5b803b16c_3_1141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701" name="Google Shape;15701;g3c5b803b16c_3_1141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5702" name="Google Shape;15702;g3c5b803b16c_3_114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3" name="Google Shape;15703;g3c5b803b16c_3_114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704" name="Google Shape;15704;g3c5b803b16c_3_114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0" name="Google Shape;1670;p3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71" name="Google Shape;1671;p3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3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3" name="Google Shape;1673;p33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4" name="Google Shape;1674;p33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" name="Google Shape;1675;p3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6" name="Google Shape;1676;p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7" name="Google Shape;1677;p3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3">
    <p:bg>
      <p:bgPr>
        <a:solidFill>
          <a:schemeClr val="lt2"/>
        </a:solidFill>
        <a:effectLst/>
      </p:bgPr>
    </p:bg>
    <p:spTree>
      <p:nvGrpSpPr>
        <p:cNvPr id="1" name="Shape 15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06" name="Google Shape;15706;g3c5b803b16c_3_114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707" name="Google Shape;15707;g3c5b803b16c_3_114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8" name="Google Shape;15708;g3c5b803b16c_3_114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9" name="Google Shape;15709;g3c5b803b16c_3_114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710" name="Google Shape;15710;g3c5b803b16c_3_114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711" name="Google Shape;15711;g3c5b803b16c_3_1142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2" name="Google Shape;15712;g3c5b803b16c_3_1142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15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4" name="Google Shape;15714;g3c5b803b16c_3_1143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15" name="Google Shape;15715;g3c5b803b16c_3_114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16" name="Google Shape;15716;g3c5b803b16c_3_114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17" name="Google Shape;15717;g3c5b803b16c_3_114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18" name="Google Shape;15718;g3c5b803b16c_3_114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19" name="Google Shape;15719;g3c5b803b16c_3_114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20" name="Google Shape;15720;g3c5b803b16c_3_114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721" name="Google Shape;15721;g3c5b803b16c_3_11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22" name="Google Shape;15722;g3c5b803b16c_3_114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23" name="Google Shape;15723;g3c5b803b16c_3_114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24" name="Google Shape;15724;g3c5b803b16c_3_114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725" name="Google Shape;15725;g3c5b803b16c_3_114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15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27" name="Google Shape;15727;g3c5b803b16c_3_1144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728" name="Google Shape;15728;g3c5b803b16c_3_1144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729" name="Google Shape;15729;g3c5b803b16c_3_1144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5730" name="Google Shape;15730;g3c5b803b16c_3_114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1" name="Google Shape;15731;g3c5b803b16c_3_114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32" name="Google Shape;15732;g3c5b803b16c_3_114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5733" name="Google Shape;15733;g3c5b803b16c_3_114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15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5" name="Google Shape;15735;g3c5b803b16c_3_1145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36" name="Google Shape;15736;g3c5b803b16c_3_114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37" name="Google Shape;15737;g3c5b803b16c_3_1145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38" name="Google Shape;15738;g3c5b803b16c_3_114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39" name="Google Shape;15739;g3c5b803b16c_3_114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40" name="Google Shape;15740;g3c5b803b16c_3_114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41" name="Google Shape;15741;g3c5b803b16c_3_1145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742" name="Google Shape;15742;g3c5b803b16c_3_114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43" name="Google Shape;15743;g3c5b803b16c_3_1145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44" name="Google Shape;15744;g3c5b803b16c_3_114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45" name="Google Shape;15745;g3c5b803b16c_3_114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746" name="Google Shape;15746;g3c5b803b16c_3_114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15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8" name="Google Shape;15748;g3c5b803b16c_3_1147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49" name="Google Shape;15749;g3c5b803b16c_3_114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50" name="Google Shape;15750;g3c5b803b16c_3_114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51" name="Google Shape;15751;g3c5b803b16c_3_114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52" name="Google Shape;15752;g3c5b803b16c_3_11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53" name="Google Shape;15753;g3c5b803b16c_3_11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754" name="Google Shape;15754;g3c5b803b16c_3_1147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755" name="Google Shape;15755;g3c5b803b16c_3_11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56" name="Google Shape;15756;g3c5b803b16c_3_114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57" name="Google Shape;15757;g3c5b803b16c_3_11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58" name="Google Shape;15758;g3c5b803b16c_3_11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759" name="Google Shape;15759;g3c5b803b16c_3_114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15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1" name="Google Shape;15761;g3c5b803b16c_3_1148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762" name="Google Shape;15762;g3c5b803b16c_3_1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63" name="Google Shape;15763;g3c5b803b16c_3_114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64" name="Google Shape;15764;g3c5b803b16c_3_11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65" name="Google Shape;15765;g3c5b803b16c_3_11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66" name="Google Shape;15766;g3c5b803b16c_3_11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67" name="Google Shape;15767;g3c5b803b16c_3_114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68" name="Google Shape;15768;g3c5b803b16c_3_114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69" name="Google Shape;15769;g3c5b803b16c_3_11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70" name="Google Shape;15770;g3c5b803b16c_3_11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15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2" name="Google Shape;15772;g3c5b803b16c_3_114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73" name="Google Shape;15773;g3c5b803b16c_3_114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774" name="Google Shape;15774;g3c5b803b16c_3_114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775" name="Google Shape;15775;g3c5b803b16c_3_1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76" name="Google Shape;15776;g3c5b803b16c_3_114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77" name="Google Shape;15777;g3c5b803b16c_3_11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78" name="Google Shape;15778;g3c5b803b16c_3_11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79" name="Google Shape;15779;g3c5b803b16c_3_1149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80" name="Google Shape;15780;g3c5b803b16c_3_1149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81" name="Google Shape;15781;g3c5b803b16c_3_11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782" name="Google Shape;15782;g3c5b803b16c_3_11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84" name="Google Shape;15784;g3c5b803b16c_3_11506"/>
          <p:cNvGrpSpPr/>
          <p:nvPr/>
        </p:nvGrpSpPr>
        <p:grpSpPr>
          <a:xfrm>
            <a:off x="0" y="1"/>
            <a:ext cx="12192000" cy="2148830"/>
            <a:chOff x="0" y="0"/>
            <a:chExt cx="12192000" cy="2148830"/>
          </a:xfrm>
        </p:grpSpPr>
        <p:sp>
          <p:nvSpPr>
            <p:cNvPr id="15785" name="Google Shape;15785;g3c5b803b16c_3_115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6" name="Google Shape;15786;g3c5b803b16c_3_115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87" name="Google Shape;15787;g3c5b803b16c_3_1150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88" name="Google Shape;15788;g3c5b803b16c_3_11506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89" name="Google Shape;15789;g3c5b803b16c_3_11506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90" name="Google Shape;15790;g3c5b803b16c_3_115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791" name="Google Shape;15791;g3c5b803b16c_3_1150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15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93" name="Google Shape;15793;g3c5b803b16c_3_11515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5794" name="Google Shape;15794;g3c5b803b16c_3_1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795" name="Google Shape;15795;g3c5b803b16c_3_115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796" name="Google Shape;15796;g3c5b803b16c_3_11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97" name="Google Shape;15797;g3c5b803b16c_3_11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98" name="Google Shape;15798;g3c5b803b16c_3_1151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9" name="Google Shape;15799;g3c5b803b16c_3_1151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00" name="Google Shape;15800;g3c5b803b16c_3_1151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1" name="Google Shape;15801;g3c5b803b16c_3_11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02" name="Google Shape;15802;g3c5b803b16c_3_11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3" name="Google Shape;15803;g3c5b803b16c_3_1151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04" name="Google Shape;15804;g3c5b803b16c_3_11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05" name="Google Shape;15805;g3c5b803b16c_3_11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15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07" name="Google Shape;15807;g3c5b803b16c_3_115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808" name="Google Shape;15808;g3c5b803b16c_3_11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09" name="Google Shape;15809;g3c5b803b16c_3_11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10" name="Google Shape;15810;g3c5b803b16c_3_11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11" name="Google Shape;15811;g3c5b803b16c_3_11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812" name="Google Shape;15812;g3c5b803b16c_3_1152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13" name="Google Shape;15813;g3c5b803b16c_3_1152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14" name="Google Shape;15814;g3c5b803b16c_3_1152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5" name="Google Shape;15815;g3c5b803b16c_3_115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816" name="Google Shape;15816;g3c5b803b16c_3_115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7" name="Google Shape;15817;g3c5b803b16c_3_11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18" name="Google Shape;15818;g3c5b803b16c_3_11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19" name="Google Shape;15819;g3c5b803b16c_3_11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3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0" name="Google Shape;1680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1" name="Google Shape;1681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2" name="Google Shape;1682;p3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683" name="Google Shape;1683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" name="Google Shape;1684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85" name="Google Shape;1685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15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21" name="Google Shape;15821;g3c5b803b16c_3_115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822" name="Google Shape;15822;g3c5b803b16c_3_11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23" name="Google Shape;15823;g3c5b803b16c_3_115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24" name="Google Shape;15824;g3c5b803b16c_3_11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25" name="Google Shape;15825;g3c5b803b16c_3_11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826" name="Google Shape;15826;g3c5b803b16c_3_115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27" name="Google Shape;15827;g3c5b803b16c_3_115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28" name="Google Shape;15828;g3c5b803b16c_3_11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29" name="Google Shape;15829;g3c5b803b16c_3_11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15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31" name="Google Shape;15831;g3c5b803b16c_3_115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32" name="Google Shape;15832;g3c5b803b16c_3_115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33" name="Google Shape;15833;g3c5b803b16c_3_11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34" name="Google Shape;15834;g3c5b803b16c_3_115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835" name="Google Shape;15835;g3c5b803b16c_3_11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36" name="Google Shape;15836;g3c5b803b16c_3_115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37" name="Google Shape;15837;g3c5b803b16c_3_11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38" name="Google Shape;15838;g3c5b803b16c_3_11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15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40" name="Google Shape;15840;g3c5b803b16c_3_115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841" name="Google Shape;15841;g3c5b803b16c_3_11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42" name="Google Shape;15842;g3c5b803b16c_3_115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43" name="Google Shape;15843;g3c5b803b16c_3_11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44" name="Google Shape;15844;g3c5b803b16c_3_11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845" name="Google Shape;15845;g3c5b803b16c_3_11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46" name="Google Shape;15846;g3c5b803b16c_3_115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47" name="Google Shape;15847;g3c5b803b16c_3_115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48" name="Google Shape;15848;g3c5b803b16c_3_11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49" name="Google Shape;15849;g3c5b803b16c_3_11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1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51" name="Google Shape;15851;g3c5b803b16c_3_1157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52" name="Google Shape;15852;g3c5b803b16c_3_115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3" name="Google Shape;15853;g3c5b803b16c_3_115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854" name="Google Shape;15854;g3c5b803b16c_3_115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855" name="Google Shape;15855;g3c5b803b16c_3_1157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5856" name="Google Shape;15856;g3c5b803b16c_3_115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7" name="Google Shape;15857;g3c5b803b16c_3_115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858" name="Google Shape;15858;g3c5b803b16c_3_1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15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60" name="Google Shape;15860;g3c5b803b16c_3_1158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861" name="Google Shape;15861;g3c5b803b16c_3_115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2" name="Google Shape;15862;g3c5b803b16c_3_115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3" name="Google Shape;15863;g3c5b803b16c_3_115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864" name="Google Shape;15864;g3c5b803b16c_3_11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65" name="Google Shape;15865;g3c5b803b16c_3_1158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66" name="Google Shape;15866;g3c5b803b16c_3_1158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1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68" name="Google Shape;15868;g3c5b803b16c_3_1159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69" name="Google Shape;15869;g3c5b803b16c_3_1159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70" name="Google Shape;15870;g3c5b803b16c_3_1159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871" name="Google Shape;15871;g3c5b803b16c_3_1159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872" name="Google Shape;15872;g3c5b803b16c_3_1159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5873" name="Google Shape;15873;g3c5b803b16c_3_115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4" name="Google Shape;15874;g3c5b803b16c_3_1159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875" name="Google Shape;15875;g3c5b803b16c_3_11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15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7" name="Google Shape;15877;g3c5b803b16c_3_115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878" name="Google Shape;15878;g3c5b803b16c_3_115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9" name="Google Shape;15879;g3c5b803b16c_3_115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0" name="Google Shape;15880;g3c5b803b16c_3_115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881" name="Google Shape;15881;g3c5b803b16c_3_11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882" name="Google Shape;15882;g3c5b803b16c_3_1159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83" name="Google Shape;15883;g3c5b803b16c_3_1159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15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85" name="Google Shape;15885;g3c5b803b16c_3_116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86" name="Google Shape;15886;g3c5b803b16c_3_116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87" name="Google Shape;15887;g3c5b803b16c_3_116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88" name="Google Shape;15888;g3c5b803b16c_3_11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889" name="Google Shape;15889;g3c5b803b16c_3_11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90" name="Google Shape;15890;g3c5b803b16c_3_11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91" name="Google Shape;15891;g3c5b803b16c_3_116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892" name="Google Shape;15892;g3c5b803b16c_3_11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93" name="Google Shape;15893;g3c5b803b16c_3_11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894" name="Google Shape;15894;g3c5b803b16c_3_11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95" name="Google Shape;15895;g3c5b803b16c_3_11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896" name="Google Shape;15896;g3c5b803b16c_3_116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15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98" name="Google Shape;15898;g3c5b803b16c_3_1162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99" name="Google Shape;15899;g3c5b803b16c_3_116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00" name="Google Shape;15900;g3c5b803b16c_3_116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01" name="Google Shape;15901;g3c5b803b16c_3_116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02" name="Google Shape;15902;g3c5b803b16c_3_116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03" name="Google Shape;15903;g3c5b803b16c_3_116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04" name="Google Shape;15904;g3c5b803b16c_3_1162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05" name="Google Shape;15905;g3c5b803b16c_3_11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06" name="Google Shape;15906;g3c5b803b16c_3_1162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07" name="Google Shape;15907;g3c5b803b16c_3_116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08" name="Google Shape;15908;g3c5b803b16c_3_116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09" name="Google Shape;15909;g3c5b803b16c_3_116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 2">
    <p:spTree>
      <p:nvGrpSpPr>
        <p:cNvPr id="1" name="Shape 15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11" name="Google Shape;15911;g3c5b803b16c_3_1163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12" name="Google Shape;15912;g3c5b803b16c_3_116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13" name="Google Shape;15913;g3c5b803b16c_3_116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14" name="Google Shape;15914;g3c5b803b16c_3_116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15" name="Google Shape;15915;g3c5b803b16c_3_116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16" name="Google Shape;15916;g3c5b803b16c_3_116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17" name="Google Shape;15917;g3c5b803b16c_3_116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18" name="Google Shape;15918;g3c5b803b16c_3_116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19" name="Google Shape;15919;g3c5b803b16c_3_116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20" name="Google Shape;15920;g3c5b803b16c_3_116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21" name="Google Shape;15921;g3c5b803b16c_3_116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22" name="Google Shape;15922;g3c5b803b16c_3_116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2">
    <p:spTree>
      <p:nvGrpSpPr>
        <p:cNvPr id="1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" name="Google Shape;1688;p33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9" name="Google Shape;1689;p33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0" name="Google Shape;1690;p33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1" name="Google Shape;1691;p33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2" name="Google Shape;1692;p33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93" name="Google Shape;1693;p3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3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95" name="Google Shape;1695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15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4" name="Google Shape;15924;g3c5b803b16c_3_1164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25" name="Google Shape;15925;g3c5b803b16c_3_116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26" name="Google Shape;15926;g3c5b803b16c_3_116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27" name="Google Shape;15927;g3c5b803b16c_3_116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28" name="Google Shape;15928;g3c5b803b16c_3_11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29" name="Google Shape;15929;g3c5b803b16c_3_11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30" name="Google Shape;15930;g3c5b803b16c_3_116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31" name="Google Shape;15931;g3c5b803b16c_3_11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32" name="Google Shape;15932;g3c5b803b16c_3_116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33" name="Google Shape;15933;g3c5b803b16c_3_11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34" name="Google Shape;15934;g3c5b803b16c_3_11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35" name="Google Shape;15935;g3c5b803b16c_3_116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 2">
    <p:spTree>
      <p:nvGrpSpPr>
        <p:cNvPr id="1" name="Shape 15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37" name="Google Shape;15937;g3c5b803b16c_3_1165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38" name="Google Shape;15938;g3c5b803b16c_3_116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39" name="Google Shape;15939;g3c5b803b16c_3_116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40" name="Google Shape;15940;g3c5b803b16c_3_11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41" name="Google Shape;15941;g3c5b803b16c_3_11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42" name="Google Shape;15942;g3c5b803b16c_3_11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943" name="Google Shape;15943;g3c5b803b16c_3_1165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44" name="Google Shape;15944;g3c5b803b16c_3_11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45" name="Google Shape;15945;g3c5b803b16c_3_116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46" name="Google Shape;15946;g3c5b803b16c_3_11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47" name="Google Shape;15947;g3c5b803b16c_3_11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5948" name="Google Shape;15948;g3c5b803b16c_3_116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1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0" name="Google Shape;15950;g3c5b803b16c_3_1167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51" name="Google Shape;15951;g3c5b803b16c_3_1167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52" name="Google Shape;15952;g3c5b803b16c_3_1167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953" name="Google Shape;15953;g3c5b803b16c_3_1167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954" name="Google Shape;15954;g3c5b803b16c_3_116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5955" name="Google Shape;15955;g3c5b803b16c_3_116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6" name="Google Shape;15956;g3c5b803b16c_3_116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5957" name="Google Shape;15957;g3c5b803b16c_3_11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15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59" name="Google Shape;15959;g3c5b803b16c_3_11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60" name="Google Shape;15960;g3c5b803b16c_3_1168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961" name="Google Shape;15961;g3c5b803b16c_3_116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62" name="Google Shape;15962;g3c5b803b16c_3_11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63" name="Google Shape;15963;g3c5b803b16c_3_116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64" name="Google Shape;15964;g3c5b803b16c_3_11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65" name="Google Shape;15965;g3c5b803b16c_3_11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966" name="Google Shape;15966;g3c5b803b16c_3_1168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67" name="Google Shape;15967;g3c5b803b16c_3_1168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68" name="Google Shape;15968;g3c5b803b16c_3_11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69" name="Google Shape;15969;g3c5b803b16c_3_11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5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1" name="Google Shape;15971;g3c5b803b16c_3_116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5972" name="Google Shape;15972;g3c5b803b16c_3_11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73" name="Google Shape;15973;g3c5b803b16c_3_116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74" name="Google Shape;15974;g3c5b803b16c_3_11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75" name="Google Shape;15975;g3c5b803b16c_3_11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976" name="Google Shape;15976;g3c5b803b16c_3_11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77" name="Google Shape;15977;g3c5b803b16c_3_116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78" name="Google Shape;15978;g3c5b803b16c_3_116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79" name="Google Shape;15979;g3c5b803b16c_3_11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80" name="Google Shape;15980;g3c5b803b16c_3_11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81" name="Google Shape;15981;g3c5b803b16c_3_116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82" name="Google Shape;15982;g3c5b803b16c_3_11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83" name="Google Shape;15983;g3c5b803b16c_3_11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15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85" name="Google Shape;15985;g3c5b803b16c_3_1170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5986" name="Google Shape;15986;g3c5b803b16c_3_11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987" name="Google Shape;15987;g3c5b803b16c_3_117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5988" name="Google Shape;15988;g3c5b803b16c_3_11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89" name="Google Shape;15989;g3c5b803b16c_3_11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990" name="Google Shape;15990;g3c5b803b16c_3_1170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1" name="Google Shape;15991;g3c5b803b16c_3_1170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92" name="Google Shape;15992;g3c5b803b16c_3_1170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3" name="Google Shape;15993;g3c5b803b16c_3_117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994" name="Google Shape;15994;g3c5b803b16c_3_117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5" name="Google Shape;15995;g3c5b803b16c_3_117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996" name="Google Shape;15996;g3c5b803b16c_3_11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997" name="Google Shape;15997;g3c5b803b16c_3_11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15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99" name="Google Shape;15999;g3c5b803b16c_3_117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000" name="Google Shape;16000;g3c5b803b16c_3_11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01" name="Google Shape;16001;g3c5b803b16c_3_11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02" name="Google Shape;16002;g3c5b803b16c_3_11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03" name="Google Shape;16003;g3c5b803b16c_3_11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04" name="Google Shape;16004;g3c5b803b16c_3_1172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05" name="Google Shape;16005;g3c5b803b16c_3_1172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06" name="Google Shape;16006;g3c5b803b16c_3_1172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7" name="Google Shape;16007;g3c5b803b16c_3_117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008" name="Google Shape;16008;g3c5b803b16c_3_117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9" name="Google Shape;16009;g3c5b803b16c_3_117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10" name="Google Shape;16010;g3c5b803b16c_3_11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11" name="Google Shape;16011;g3c5b803b16c_3_11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16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13" name="Google Shape;16013;g3c5b803b16c_3_117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014" name="Google Shape;16014;g3c5b803b16c_3_11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15" name="Google Shape;16015;g3c5b803b16c_3_117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16" name="Google Shape;16016;g3c5b803b16c_3_11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17" name="Google Shape;16017;g3c5b803b16c_3_11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018" name="Google Shape;16018;g3c5b803b16c_3_117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19" name="Google Shape;16019;g3c5b803b16c_3_117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20" name="Google Shape;16020;g3c5b803b16c_3_11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21" name="Google Shape;16021;g3c5b803b16c_3_11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16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23" name="Google Shape;16023;g3c5b803b16c_3_117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024" name="Google Shape;16024;g3c5b803b16c_3_117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5" name="Google Shape;16025;g3c5b803b16c_3_117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26" name="Google Shape;16026;g3c5b803b16c_3_11745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27" name="Google Shape;16027;g3c5b803b16c_3_117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28" name="Google Shape;16028;g3c5b803b16c_3_117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29" name="Google Shape;16029;g3c5b803b16c_3_11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030" name="Google Shape;16030;g3c5b803b16c_3_117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1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2" name="Google Shape;16032;g3c5b803b16c_3_117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33" name="Google Shape;16033;g3c5b803b16c_3_117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34" name="Google Shape;16034;g3c5b803b16c_3_11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35" name="Google Shape;16035;g3c5b803b16c_3_117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036" name="Google Shape;16036;g3c5b803b16c_3_117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37" name="Google Shape;16037;g3c5b803b16c_3_117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38" name="Google Shape;16038;g3c5b803b16c_3_117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39" name="Google Shape;16039;g3c5b803b16c_3_117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33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8" name="Google Shape;1698;p33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3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33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01" name="Google Shape;1701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2" name="Google Shape;1702;p33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" name="Google Shape;1703;p33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16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1" name="Google Shape;16041;g3c5b803b16c_3_117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42" name="Google Shape;16042;g3c5b803b16c_3_117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43" name="Google Shape;16043;g3c5b803b16c_3_1176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44" name="Google Shape;16044;g3c5b803b16c_3_117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45" name="Google Shape;16045;g3c5b803b16c_3_11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46" name="Google Shape;16046;g3c5b803b16c_3_11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47" name="Google Shape;16047;g3c5b803b16c_3_11763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048" name="Google Shape;16048;g3c5b803b16c_3_11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49" name="Google Shape;16049;g3c5b803b16c_3_117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50" name="Google Shape;16050;g3c5b803b16c_3_11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51" name="Google Shape;16051;g3c5b803b16c_3_11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052" name="Google Shape;16052;g3c5b803b16c_3_117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16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54" name="Google Shape;16054;g3c5b803b16c_3_1177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55" name="Google Shape;16055;g3c5b803b16c_3_1177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56" name="Google Shape;16056;g3c5b803b16c_3_1177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057" name="Google Shape;16057;g3c5b803b16c_3_1177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058" name="Google Shape;16058;g3c5b803b16c_3_117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059" name="Google Shape;16059;g3c5b803b16c_3_11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0" name="Google Shape;16060;g3c5b803b16c_3_11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061" name="Google Shape;16061;g3c5b803b16c_3_11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16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3" name="Google Shape;16063;g3c5b803b16c_3_11785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64" name="Google Shape;16064;g3c5b803b16c_3_1178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65" name="Google Shape;16065;g3c5b803b16c_3_1178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066" name="Google Shape;16066;g3c5b803b16c_3_1178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067" name="Google Shape;16067;g3c5b803b16c_3_1178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068" name="Google Shape;16068;g3c5b803b16c_3_117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9" name="Google Shape;16069;g3c5b803b16c_3_1178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070" name="Google Shape;16070;g3c5b803b16c_3_11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16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2" name="Google Shape;16072;g3c5b803b16c_3_1179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73" name="Google Shape;16073;g3c5b803b16c_3_117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74" name="Google Shape;16074;g3c5b803b16c_3_1179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75" name="Google Shape;16075;g3c5b803b16c_3_1179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76" name="Google Shape;16076;g3c5b803b16c_3_11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77" name="Google Shape;16077;g3c5b803b16c_3_11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78" name="Google Shape;16078;g3c5b803b16c_3_11794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079" name="Google Shape;16079;g3c5b803b16c_3_11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80" name="Google Shape;16080;g3c5b803b16c_3_117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81" name="Google Shape;16081;g3c5b803b16c_3_11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82" name="Google Shape;16082;g3c5b803b16c_3_11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083" name="Google Shape;16083;g3c5b803b16c_3_117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16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5" name="Google Shape;16085;g3c5b803b16c_3_118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86" name="Google Shape;16086;g3c5b803b16c_3_118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7" name="Google Shape;16087;g3c5b803b16c_3_1180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88" name="Google Shape;16088;g3c5b803b16c_3_118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089" name="Google Shape;16089;g3c5b803b16c_3_11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090" name="Google Shape;16090;g3c5b803b16c_3_11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091" name="Google Shape;16091;g3c5b803b16c_3_1180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092" name="Google Shape;16092;g3c5b803b16c_3_118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93" name="Google Shape;16093;g3c5b803b16c_3_118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094" name="Google Shape;16094;g3c5b803b16c_3_11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95" name="Google Shape;16095;g3c5b803b16c_3_11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096" name="Google Shape;16096;g3c5b803b16c_3_118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16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98" name="Google Shape;16098;g3c5b803b16c_3_118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099" name="Google Shape;16099;g3c5b803b16c_3_118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0" name="Google Shape;16100;g3c5b803b16c_3_118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1" name="Google Shape;16101;g3c5b803b16c_3_118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102" name="Google Shape;16102;g3c5b803b16c_3_11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103" name="Google Shape;16103;g3c5b803b16c_3_118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4" name="Google Shape;16104;g3c5b803b16c_3_118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16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06" name="Google Shape;16106;g3c5b803b16c_3_118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107" name="Google Shape;16107;g3c5b803b16c_3_118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8" name="Google Shape;16108;g3c5b803b16c_3_118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9" name="Google Shape;16109;g3c5b803b16c_3_118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110" name="Google Shape;16110;g3c5b803b16c_3_11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111" name="Google Shape;16111;g3c5b803b16c_3_1182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2" name="Google Shape;16112;g3c5b803b16c_3_1182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16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4" name="Google Shape;16114;g3c5b803b16c_3_1183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15" name="Google Shape;16115;g3c5b803b16c_3_118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16" name="Google Shape;16116;g3c5b803b16c_3_1183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7" name="Google Shape;16117;g3c5b803b16c_3_118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18" name="Google Shape;16118;g3c5b803b16c_3_11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19" name="Google Shape;16119;g3c5b803b16c_3_11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20" name="Google Shape;16120;g3c5b803b16c_3_1183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121" name="Google Shape;16121;g3c5b803b16c_3_11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22" name="Google Shape;16122;g3c5b803b16c_3_118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23" name="Google Shape;16123;g3c5b803b16c_3_11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24" name="Google Shape;16124;g3c5b803b16c_3_11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125" name="Google Shape;16125;g3c5b803b16c_3_118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16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27" name="Google Shape;16127;g3c5b803b16c_3_11849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128" name="Google Shape;16128;g3c5b803b16c_3_11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29" name="Google Shape;16129;g3c5b803b16c_3_118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30" name="Google Shape;16130;g3c5b803b16c_3_11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31" name="Google Shape;16131;g3c5b803b16c_3_11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32" name="Google Shape;16132;g3c5b803b16c_3_118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33" name="Google Shape;16133;g3c5b803b16c_3_118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34" name="Google Shape;16134;g3c5b803b16c_3_118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35" name="Google Shape;16135;g3c5b803b16c_3_11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6" name="Google Shape;16136;g3c5b803b16c_3_11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16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8" name="Google Shape;16138;g3c5b803b16c_3_118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39" name="Google Shape;16139;g3c5b803b16c_3_118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140" name="Google Shape;16140;g3c5b803b16c_3_11860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141" name="Google Shape;16141;g3c5b803b16c_3_11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42" name="Google Shape;16142;g3c5b803b16c_3_118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43" name="Google Shape;16143;g3c5b803b16c_3_11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44" name="Google Shape;16144;g3c5b803b16c_3_11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45" name="Google Shape;16145;g3c5b803b16c_3_11860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46" name="Google Shape;16146;g3c5b803b16c_3_11860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47" name="Google Shape;16147;g3c5b803b16c_3_118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48" name="Google Shape;16148;g3c5b803b16c_3_118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3">
    <p:spTree>
      <p:nvGrpSpPr>
        <p:cNvPr id="1" name="Shape 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" name="Google Shape;1705;p33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" name="Google Shape;1706;p3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" name="Google Shape;1707;p3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8" name="Google Shape;1708;p3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09" name="Google Shape;1709;p3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710" name="Google Shape;1710;p3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3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12" name="Google Shape;1712;p3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6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0" name="Google Shape;16150;g3c5b803b16c_3_1187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151" name="Google Shape;16151;g3c5b803b16c_3_11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52" name="Google Shape;16152;g3c5b803b16c_3_118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53" name="Google Shape;16153;g3c5b803b16c_3_11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54" name="Google Shape;16154;g3c5b803b16c_3_11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55" name="Google Shape;16155;g3c5b803b16c_3_118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56" name="Google Shape;16156;g3c5b803b16c_3_1187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57" name="Google Shape;16157;g3c5b803b16c_3_1187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58" name="Google Shape;16158;g3c5b803b16c_3_118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59" name="Google Shape;16159;g3c5b803b16c_3_118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60" name="Google Shape;16160;g3c5b803b16c_3_118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61" name="Google Shape;16161;g3c5b803b16c_3_11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62" name="Google Shape;16162;g3c5b803b16c_3_11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16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64" name="Google Shape;16164;g3c5b803b16c_3_1188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165" name="Google Shape;16165;g3c5b803b16c_3_1188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166" name="Google Shape;16166;g3c5b803b16c_3_118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167" name="Google Shape;16167;g3c5b803b16c_3_118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8" name="Google Shape;16168;g3c5b803b16c_3_118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69" name="Google Shape;16169;g3c5b803b16c_3_118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170" name="Google Shape;16170;g3c5b803b16c_3_118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6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2" name="Google Shape;16172;g3c5b803b16c_3_11894"/>
          <p:cNvGrpSpPr/>
          <p:nvPr/>
        </p:nvGrpSpPr>
        <p:grpSpPr>
          <a:xfrm>
            <a:off x="0" y="1"/>
            <a:ext cx="12192000" cy="2148830"/>
            <a:chOff x="0" y="0"/>
            <a:chExt cx="12192000" cy="2148830"/>
          </a:xfrm>
        </p:grpSpPr>
        <p:sp>
          <p:nvSpPr>
            <p:cNvPr id="16173" name="Google Shape;16173;g3c5b803b16c_3_1189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4" name="Google Shape;16174;g3c5b803b16c_3_1189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175" name="Google Shape;16175;g3c5b803b16c_3_1189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76" name="Google Shape;16176;g3c5b803b16c_3_1189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77" name="Google Shape;16177;g3c5b803b16c_3_1189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178" name="Google Shape;16178;g3c5b803b16c_3_118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179" name="Google Shape;16179;g3c5b803b16c_3_1189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16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81" name="Google Shape;16181;g3c5b803b16c_3_11903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182" name="Google Shape;16182;g3c5b803b16c_3_11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83" name="Google Shape;16183;g3c5b803b16c_3_119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184" name="Google Shape;16184;g3c5b803b16c_3_11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85" name="Google Shape;16185;g3c5b803b16c_3_11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186" name="Google Shape;16186;g3c5b803b16c_3_1190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87" name="Google Shape;16187;g3c5b803b16c_3_1190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88" name="Google Shape;16188;g3c5b803b16c_3_1190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89" name="Google Shape;16189;g3c5b803b16c_3_119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190" name="Google Shape;16190;g3c5b803b16c_3_119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91" name="Google Shape;16191;g3c5b803b16c_3_1190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92" name="Google Shape;16192;g3c5b803b16c_3_11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93" name="Google Shape;16193;g3c5b803b16c_3_119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1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95" name="Google Shape;16195;g3c5b803b16c_3_1191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96" name="Google Shape;16196;g3c5b803b16c_3_119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97" name="Google Shape;16197;g3c5b803b16c_3_11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98" name="Google Shape;16198;g3c5b803b16c_3_11917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199" name="Google Shape;16199;g3c5b803b16c_3_119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00" name="Google Shape;16200;g3c5b803b16c_3_119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01" name="Google Shape;16201;g3c5b803b16c_3_119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2" name="Google Shape;16202;g3c5b803b16c_3_119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16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04" name="Google Shape;16204;g3c5b803b16c_3_1192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205" name="Google Shape;16205;g3c5b803b16c_3_119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06" name="Google Shape;16206;g3c5b803b16c_3_119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07" name="Google Shape;16207;g3c5b803b16c_3_119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08" name="Google Shape;16208;g3c5b803b16c_3_119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209" name="Google Shape;16209;g3c5b803b16c_3_119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0" name="Google Shape;16210;g3c5b803b16c_3_119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11" name="Google Shape;16211;g3c5b803b16c_3_119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12" name="Google Shape;16212;g3c5b803b16c_3_119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16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4" name="Google Shape;16214;g3c5b803b16c_3_1193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15" name="Google Shape;16215;g3c5b803b16c_3_119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6" name="Google Shape;16216;g3c5b803b16c_3_119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17" name="Google Shape;16217;g3c5b803b16c_3_11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18" name="Google Shape;16218;g3c5b803b16c_3_11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19" name="Google Shape;16219;g3c5b803b16c_3_11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20" name="Google Shape;16220;g3c5b803b16c_3_119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21" name="Google Shape;16221;g3c5b803b16c_3_11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22" name="Google Shape;16222;g3c5b803b16c_3_119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23" name="Google Shape;16223;g3c5b803b16c_3_11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24" name="Google Shape;16224;g3c5b803b16c_3_11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25" name="Google Shape;16225;g3c5b803b16c_3_119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16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27" name="Google Shape;16227;g3c5b803b16c_3_1194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28" name="Google Shape;16228;g3c5b803b16c_3_119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29" name="Google Shape;16229;g3c5b803b16c_3_1194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30" name="Google Shape;16230;g3c5b803b16c_3_119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31" name="Google Shape;16231;g3c5b803b16c_3_11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32" name="Google Shape;16232;g3c5b803b16c_3_11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33" name="Google Shape;16233;g3c5b803b16c_3_119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34" name="Google Shape;16234;g3c5b803b16c_3_11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35" name="Google Shape;16235;g3c5b803b16c_3_119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36" name="Google Shape;16236;g3c5b803b16c_3_11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37" name="Google Shape;16237;g3c5b803b16c_3_11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38" name="Google Shape;16238;g3c5b803b16c_3_119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16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0" name="Google Shape;16240;g3c5b803b16c_3_119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41" name="Google Shape;16241;g3c5b803b16c_3_119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42" name="Google Shape;16242;g3c5b803b16c_3_11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43" name="Google Shape;16243;g3c5b803b16c_3_119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44" name="Google Shape;16244;g3c5b803b16c_3_119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45" name="Google Shape;16245;g3c5b803b16c_3_119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46" name="Google Shape;16246;g3c5b803b16c_3_119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47" name="Google Shape;16247;g3c5b803b16c_3_119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16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9" name="Google Shape;16249;g3c5b803b16c_3_119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50" name="Google Shape;16250;g3c5b803b16c_3_119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51" name="Google Shape;16251;g3c5b803b16c_3_119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52" name="Google Shape;16252;g3c5b803b16c_3_119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53" name="Google Shape;16253;g3c5b803b16c_3_119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54" name="Google Shape;16254;g3c5b803b16c_3_119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55" name="Google Shape;16255;g3c5b803b16c_3_119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56" name="Google Shape;16256;g3c5b803b16c_3_119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57" name="Google Shape;16257;g3c5b803b16c_3_119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58" name="Google Shape;16258;g3c5b803b16c_3_119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59" name="Google Shape;16259;g3c5b803b16c_3_119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60" name="Google Shape;16260;g3c5b803b16c_3_119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 2">
    <p:bg>
      <p:bgPr>
        <a:solidFill>
          <a:schemeClr val="lt2"/>
        </a:solidFill>
        <a:effectLst/>
      </p:bgPr>
    </p:bg>
    <p:spTree>
      <p:nvGrpSpPr>
        <p:cNvPr id="1" name="Shape 1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4" name="Google Shape;1714;p3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715" name="Google Shape;1715;p3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3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3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18" name="Google Shape;1718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19" name="Google Shape;1719;p3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" name="Google Shape;1720;p3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16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62" name="Google Shape;16262;g3c5b803b16c_3_1198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63" name="Google Shape;16263;g3c5b803b16c_3_119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4" name="Google Shape;16264;g3c5b803b16c_3_119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65" name="Google Shape;16265;g3c5b803b16c_3_119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66" name="Google Shape;16266;g3c5b803b16c_3_119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7" name="Google Shape;16267;g3c5b803b16c_3_119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68" name="Google Shape;16268;g3c5b803b16c_3_119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69" name="Google Shape;16269;g3c5b803b16c_3_119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70" name="Google Shape;16270;g3c5b803b16c_3_119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71" name="Google Shape;16271;g3c5b803b16c_3_119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72" name="Google Shape;16272;g3c5b803b16c_3_119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73" name="Google Shape;16273;g3c5b803b16c_3_119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16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5" name="Google Shape;16275;g3c5b803b16c_3_1199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276" name="Google Shape;16276;g3c5b803b16c_3_119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7" name="Google Shape;16277;g3c5b803b16c_3_119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8" name="Google Shape;16278;g3c5b803b16c_3_119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279" name="Google Shape;16279;g3c5b803b16c_3_119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280" name="Google Shape;16280;g3c5b803b16c_3_1199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81" name="Google Shape;16281;g3c5b803b16c_3_1199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16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3" name="Google Shape;16283;g3c5b803b16c_3_120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84" name="Google Shape;16284;g3c5b803b16c_3_120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85" name="Google Shape;16285;g3c5b803b16c_3_120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6" name="Google Shape;16286;g3c5b803b16c_3_120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87" name="Google Shape;16287;g3c5b803b16c_3_12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88" name="Google Shape;16288;g3c5b803b16c_3_12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89" name="Google Shape;16289;g3c5b803b16c_3_120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290" name="Google Shape;16290;g3c5b803b16c_3_12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91" name="Google Shape;16291;g3c5b803b16c_3_120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292" name="Google Shape;16292;g3c5b803b16c_3_12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93" name="Google Shape;16293;g3c5b803b16c_3_12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294" name="Google Shape;16294;g3c5b803b16c_3_120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6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6" name="Google Shape;16296;g3c5b803b16c_3_1201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7" name="Google Shape;16297;g3c5b803b16c_3_120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98" name="Google Shape;16298;g3c5b803b16c_3_1201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99" name="Google Shape;16299;g3c5b803b16c_3_120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00" name="Google Shape;16300;g3c5b803b16c_3_120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01" name="Google Shape;16301;g3c5b803b16c_3_120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02" name="Google Shape;16302;g3c5b803b16c_3_120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03" name="Google Shape;16303;g3c5b803b16c_3_120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04" name="Google Shape;16304;g3c5b803b16c_3_120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05" name="Google Shape;16305;g3c5b803b16c_3_120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06" name="Google Shape;16306;g3c5b803b16c_3_120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07" name="Google Shape;16307;g3c5b803b16c_3_120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16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09" name="Google Shape;16309;g3c5b803b16c_3_1203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10" name="Google Shape;16310;g3c5b803b16c_3_1203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11" name="Google Shape;16311;g3c5b803b16c_3_1203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12" name="Google Shape;16312;g3c5b803b16c_3_120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13" name="Google Shape;16313;g3c5b803b16c_3_120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14" name="Google Shape;16314;g3c5b803b16c_3_120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15" name="Google Shape;16315;g3c5b803b16c_3_1203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16" name="Google Shape;16316;g3c5b803b16c_3_12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17" name="Google Shape;16317;g3c5b803b16c_3_1203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18" name="Google Shape;16318;g3c5b803b16c_3_120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19" name="Google Shape;16319;g3c5b803b16c_3_120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20" name="Google Shape;16320;g3c5b803b16c_3_120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16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22" name="Google Shape;16322;g3c5b803b16c_3_1204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23" name="Google Shape;16323;g3c5b803b16c_3_120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24" name="Google Shape;16324;g3c5b803b16c_3_1204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25" name="Google Shape;16325;g3c5b803b16c_3_120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26" name="Google Shape;16326;g3c5b803b16c_3_120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327" name="Google Shape;16327;g3c5b803b16c_3_120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28" name="Google Shape;16328;g3c5b803b16c_3_120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29" name="Google Shape;16329;g3c5b803b16c_3_120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30" name="Google Shape;16330;g3c5b803b16c_3_120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16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2" name="Google Shape;16332;g3c5b803b16c_3_120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33" name="Google Shape;16333;g3c5b803b16c_3_120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34" name="Google Shape;16334;g3c5b803b16c_3_120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35" name="Google Shape;16335;g3c5b803b16c_3_1205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36" name="Google Shape;16336;g3c5b803b16c_3_120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37" name="Google Shape;16337;g3c5b803b16c_3_120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38" name="Google Shape;16338;g3c5b803b16c_3_120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39" name="Google Shape;16339;g3c5b803b16c_3_120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16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1" name="Google Shape;16341;g3c5b803b16c_3_1206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42" name="Google Shape;16342;g3c5b803b16c_3_12063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343" name="Google Shape;16343;g3c5b803b16c_3_120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6344" name="Google Shape;16344;g3c5b803b16c_3_1206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6345" name="Google Shape;16345;g3c5b803b16c_3_1206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6346" name="Google Shape;16346;g3c5b803b16c_3_1206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47" name="Google Shape;16347;g3c5b803b16c_3_1206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48" name="Google Shape;16348;g3c5b803b16c_3_1206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49" name="Google Shape;16349;g3c5b803b16c_3_120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0" name="Google Shape;16350;g3c5b803b16c_3_120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351" name="Google Shape;16351;g3c5b803b16c_3_120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ver">
  <p:cSld name="33_Cover">
    <p:spTree>
      <p:nvGrpSpPr>
        <p:cNvPr id="1" name="Shape 16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3" name="Google Shape;16353;g3c5b803b16c_3_12075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54" name="Google Shape;16354;g3c5b803b16c_3_1207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5" name="Google Shape;16355;g3c5b803b16c_3_1207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356" name="Google Shape;16356;g3c5b803b16c_3_1207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357" name="Google Shape;16357;g3c5b803b16c_3_1207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358" name="Google Shape;16358;g3c5b803b16c_3_120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9" name="Google Shape;16359;g3c5b803b16c_3_120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360" name="Google Shape;16360;g3c5b803b16c_3_12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">
    <p:bg>
      <p:bgPr>
        <a:solidFill>
          <a:schemeClr val="lt2"/>
        </a:solidFill>
        <a:effectLst/>
      </p:bgPr>
    </p:bg>
    <p:spTree>
      <p:nvGrpSpPr>
        <p:cNvPr id="1" name="Shape 16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2" name="Google Shape;16362;g3c5b803b16c_3_120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363" name="Google Shape;16363;g3c5b803b16c_3_120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4" name="Google Shape;16364;g3c5b803b16c_3_120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5" name="Google Shape;16365;g3c5b803b16c_3_120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366" name="Google Shape;16366;g3c5b803b16c_3_12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367" name="Google Shape;16367;g3c5b803b16c_3_1208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68" name="Google Shape;16368;g3c5b803b16c_3_1208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3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" name="Google Shape;1723;p3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" name="Google Shape;1724;p3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5" name="Google Shape;1725;p3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6" name="Google Shape;1726;p3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7" name="Google Shape;1727;p3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8" name="Google Shape;1728;p3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29" name="Google Shape;1729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0" name="Google Shape;1730;p3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1" name="Google Shape;1731;p3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3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33" name="Google Shape;1733;p3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1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70" name="Google Shape;16370;g3c5b803b16c_3_1209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71" name="Google Shape;16371;g3c5b803b16c_3_120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72" name="Google Shape;16372;g3c5b803b16c_3_120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73" name="Google Shape;16373;g3c5b803b16c_3_120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74" name="Google Shape;16374;g3c5b803b16c_3_12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75" name="Google Shape;16375;g3c5b803b16c_3_120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76" name="Google Shape;16376;g3c5b803b16c_3_120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77" name="Google Shape;16377;g3c5b803b16c_3_12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78" name="Google Shape;16378;g3c5b803b16c_3_120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79" name="Google Shape;16379;g3c5b803b16c_3_12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80" name="Google Shape;16380;g3c5b803b16c_3_12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81" name="Google Shape;16381;g3c5b803b16c_3_120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1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3" name="Google Shape;16383;g3c5b803b16c_3_1210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84" name="Google Shape;16384;g3c5b803b16c_3_121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85" name="Google Shape;16385;g3c5b803b16c_3_1210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86" name="Google Shape;16386;g3c5b803b16c_3_121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387" name="Google Shape;16387;g3c5b803b16c_3_12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388" name="Google Shape;16388;g3c5b803b16c_3_12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389" name="Google Shape;16389;g3c5b803b16c_3_121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390" name="Google Shape;16390;g3c5b803b16c_3_12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91" name="Google Shape;16391;g3c5b803b16c_3_121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392" name="Google Shape;16392;g3c5b803b16c_3_12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93" name="Google Shape;16393;g3c5b803b16c_3_12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394" name="Google Shape;16394;g3c5b803b16c_3_121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16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96" name="Google Shape;16396;g3c5b803b16c_3_1211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97" name="Google Shape;16397;g3c5b803b16c_3_121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98" name="Google Shape;16398;g3c5b803b16c_3_121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99" name="Google Shape;16399;g3c5b803b16c_3_121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00" name="Google Shape;16400;g3c5b803b16c_3_121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01" name="Google Shape;16401;g3c5b803b16c_3_121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02" name="Google Shape;16402;g3c5b803b16c_3_121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03" name="Google Shape;16403;g3c5b803b16c_3_12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04" name="Google Shape;16404;g3c5b803b16c_3_121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05" name="Google Shape;16405;g3c5b803b16c_3_121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06" name="Google Shape;16406;g3c5b803b16c_3_121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407" name="Google Shape;16407;g3c5b803b16c_3_121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16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09" name="Google Shape;16409;g3c5b803b16c_3_1213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10" name="Google Shape;16410;g3c5b803b16c_3_1213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11" name="Google Shape;16411;g3c5b803b16c_3_1213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412" name="Google Shape;16412;g3c5b803b16c_3_121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413" name="Google Shape;16413;g3c5b803b16c_3_1213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414" name="Google Shape;16414;g3c5b803b16c_3_12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5" name="Google Shape;16415;g3c5b803b16c_3_121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416" name="Google Shape;16416;g3c5b803b16c_3_12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16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18" name="Google Shape;16418;g3c5b803b16c_3_1214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419" name="Google Shape;16419;g3c5b803b16c_3_1214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0" name="Google Shape;16420;g3c5b803b16c_3_121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1" name="Google Shape;16421;g3c5b803b16c_3_1214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422" name="Google Shape;16422;g3c5b803b16c_3_12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423" name="Google Shape;16423;g3c5b803b16c_3_1214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4" name="Google Shape;16424;g3c5b803b16c_3_1214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16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26" name="Google Shape;16426;g3c5b803b16c_3_1214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427" name="Google Shape;16427;g3c5b803b16c_3_1214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428" name="Google Shape;16428;g3c5b803b16c_3_1214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429" name="Google Shape;16429;g3c5b803b16c_3_1214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0" name="Google Shape;16430;g3c5b803b16c_3_1214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431" name="Google Shape;16431;g3c5b803b16c_3_1214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432" name="Google Shape;16432;g3c5b803b16c_3_12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16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4" name="Google Shape;16434;g3c5b803b16c_3_1215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35" name="Google Shape;16435;g3c5b803b16c_3_121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36" name="Google Shape;16436;g3c5b803b16c_3_121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37" name="Google Shape;16437;g3c5b803b16c_3_121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38" name="Google Shape;16438;g3c5b803b16c_3_12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39" name="Google Shape;16439;g3c5b803b16c_3_12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40" name="Google Shape;16440;g3c5b803b16c_3_121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41" name="Google Shape;16441;g3c5b803b16c_3_12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42" name="Google Shape;16442;g3c5b803b16c_3_121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43" name="Google Shape;16443;g3c5b803b16c_3_12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44" name="Google Shape;16444;g3c5b803b16c_3_12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445" name="Google Shape;16445;g3c5b803b16c_3_121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16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7" name="Google Shape;16447;g3c5b803b16c_3_1216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48" name="Google Shape;16448;g3c5b803b16c_3_121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49" name="Google Shape;16449;g3c5b803b16c_3_121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50" name="Google Shape;16450;g3c5b803b16c_3_12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51" name="Google Shape;16451;g3c5b803b16c_3_12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52" name="Google Shape;16452;g3c5b803b16c_3_12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53" name="Google Shape;16453;g3c5b803b16c_3_121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54" name="Google Shape;16454;g3c5b803b16c_3_12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55" name="Google Shape;16455;g3c5b803b16c_3_121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56" name="Google Shape;16456;g3c5b803b16c_3_12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57" name="Google Shape;16457;g3c5b803b16c_3_12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458" name="Google Shape;16458;g3c5b803b16c_3_121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16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0" name="Google Shape;16460;g3c5b803b16c_3_1218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461" name="Google Shape;16461;g3c5b803b16c_3_121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62" name="Google Shape;16462;g3c5b803b16c_3_121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63" name="Google Shape;16463;g3c5b803b16c_3_121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64" name="Google Shape;16464;g3c5b803b16c_3_12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65" name="Google Shape;16465;g3c5b803b16c_3_12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466" name="Google Shape;16466;g3c5b803b16c_3_121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67" name="Google Shape;16467;g3c5b803b16c_3_12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68" name="Google Shape;16468;g3c5b803b16c_3_121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69" name="Google Shape;16469;g3c5b803b16c_3_12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0" name="Google Shape;16470;g3c5b803b16c_3_12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471" name="Google Shape;16471;g3c5b803b16c_3_121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16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73" name="Google Shape;16473;g3c5b803b16c_3_121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74" name="Google Shape;16474;g3c5b803b16c_3_12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75" name="Google Shape;16475;g3c5b803b16c_3_121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76" name="Google Shape;16476;g3c5b803b16c_3_12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77" name="Google Shape;16477;g3c5b803b16c_3_12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478" name="Google Shape;16478;g3c5b803b16c_3_12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9" name="Google Shape;16479;g3c5b803b16c_3_1219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80" name="Google Shape;16480;g3c5b803b16c_3_121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81" name="Google Shape;16481;g3c5b803b16c_3_12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82" name="Google Shape;16482;g3c5b803b16c_3_12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" name="Google Shape;1735;p34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4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" name="Google Shape;1737;p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8" name="Google Shape;1738;p34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9" name="Google Shape;1739;p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0" name="Google Shape;1740;p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1" name="Google Shape;1741;p3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42" name="Google Shape;1742;p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3" name="Google Shape;1743;p3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4" name="Google Shape;1744;p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5" name="Google Shape;1745;p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46" name="Google Shape;1746;p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16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4" name="Google Shape;16484;g3c5b803b16c_3_122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85" name="Google Shape;16485;g3c5b803b16c_3_1220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486" name="Google Shape;16486;g3c5b803b16c_3_122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487" name="Google Shape;16487;g3c5b803b16c_3_12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88" name="Google Shape;16488;g3c5b803b16c_3_122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89" name="Google Shape;16489;g3c5b803b16c_3_12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90" name="Google Shape;16490;g3c5b803b16c_3_12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491" name="Google Shape;16491;g3c5b803b16c_3_1220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92" name="Google Shape;16492;g3c5b803b16c_3_1220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93" name="Google Shape;16493;g3c5b803b16c_3_12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94" name="Google Shape;16494;g3c5b803b16c_3_12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16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96" name="Google Shape;16496;g3c5b803b16c_3_1221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497" name="Google Shape;16497;g3c5b803b16c_3_12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498" name="Google Shape;16498;g3c5b803b16c_3_122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499" name="Google Shape;16499;g3c5b803b16c_3_12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00" name="Google Shape;16500;g3c5b803b16c_3_12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501" name="Google Shape;16501;g3c5b803b16c_3_1221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02" name="Google Shape;16502;g3c5b803b16c_3_1221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3" name="Google Shape;16503;g3c5b803b16c_3_1221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4" name="Google Shape;16504;g3c5b803b16c_3_122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05" name="Google Shape;16505;g3c5b803b16c_3_122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06" name="Google Shape;16506;g3c5b803b16c_3_1221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07" name="Google Shape;16507;g3c5b803b16c_3_12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08" name="Google Shape;16508;g3c5b803b16c_3_12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2">
    <p:spTree>
      <p:nvGrpSpPr>
        <p:cNvPr id="1" name="Shape 16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10" name="Google Shape;16510;g3c5b803b16c_3_122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511" name="Google Shape;16511;g3c5b803b16c_3_122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12" name="Google Shape;16512;g3c5b803b16c_3_122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513" name="Google Shape;16513;g3c5b803b16c_3_12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14" name="Google Shape;16514;g3c5b803b16c_3_12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515" name="Google Shape;16515;g3c5b803b16c_3_1223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6" name="Google Shape;16516;g3c5b803b16c_3_1223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17" name="Google Shape;16517;g3c5b803b16c_3_1223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18" name="Google Shape;16518;g3c5b803b16c_3_122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519" name="Google Shape;16519;g3c5b803b16c_3_122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20" name="Google Shape;16520;g3c5b803b16c_3_122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21" name="Google Shape;16521;g3c5b803b16c_3_12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22" name="Google Shape;16522;g3c5b803b16c_3_12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1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24" name="Google Shape;16524;g3c5b803b16c_3_1224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525" name="Google Shape;16525;g3c5b803b16c_3_122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26" name="Google Shape;16526;g3c5b803b16c_3_122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527" name="Google Shape;16527;g3c5b803b16c_3_122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28" name="Google Shape;16528;g3c5b803b16c_3_122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529" name="Google Shape;16529;g3c5b803b16c_3_122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30" name="Google Shape;16530;g3c5b803b16c_3_122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31" name="Google Shape;16531;g3c5b803b16c_3_122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32" name="Google Shape;16532;g3c5b803b16c_3_122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1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34" name="Google Shape;16534;g3c5b803b16c_3_122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535" name="Google Shape;16535;g3c5b803b16c_3_122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6" name="Google Shape;16536;g3c5b803b16c_3_122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537" name="Google Shape;16537;g3c5b803b16c_3_1225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38" name="Google Shape;16538;g3c5b803b16c_3_1225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39" name="Google Shape;16539;g3c5b803b16c_3_122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40" name="Google Shape;16540;g3c5b803b16c_3_122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541" name="Google Shape;16541;g3c5b803b16c_3_122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16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3" name="Google Shape;16543;g3c5b803b16c_3_122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44" name="Google Shape;16544;g3c5b803b16c_3_12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45" name="Google Shape;16545;g3c5b803b16c_3_12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46" name="Google Shape;16546;g3c5b803b16c_3_122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547" name="Google Shape;16547;g3c5b803b16c_3_12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48" name="Google Shape;16548;g3c5b803b16c_3_122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549" name="Google Shape;16549;g3c5b803b16c_3_12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50" name="Google Shape;16550;g3c5b803b16c_3_12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1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2" name="Google Shape;16552;g3c5b803b16c_3_12274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53" name="Google Shape;16553;g3c5b803b16c_3_1227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54" name="Google Shape;16554;g3c5b803b16c_3_1227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555" name="Google Shape;16555;g3c5b803b16c_3_1227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556" name="Google Shape;16556;g3c5b803b16c_3_1227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557" name="Google Shape;16557;g3c5b803b16c_3_122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58" name="Google Shape;16558;g3c5b803b16c_3_122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559" name="Google Shape;16559;g3c5b803b16c_3_12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16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61" name="Google Shape;16561;g3c5b803b16c_3_1228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562" name="Google Shape;16562;g3c5b803b16c_3_1228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3" name="Google Shape;16563;g3c5b803b16c_3_122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64" name="Google Shape;16564;g3c5b803b16c_3_1228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565" name="Google Shape;16565;g3c5b803b16c_3_122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566" name="Google Shape;16566;g3c5b803b16c_3_1228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67" name="Google Shape;16567;g3c5b803b16c_3_1228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16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9" name="Google Shape;16569;g3c5b803b16c_3_1229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70" name="Google Shape;16570;g3c5b803b16c_3_122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71" name="Google Shape;16571;g3c5b803b16c_3_122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2" name="Google Shape;16572;g3c5b803b16c_3_122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73" name="Google Shape;16573;g3c5b803b16c_3_12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74" name="Google Shape;16574;g3c5b803b16c_3_12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75" name="Google Shape;16575;g3c5b803b16c_3_122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576" name="Google Shape;16576;g3c5b803b16c_3_122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77" name="Google Shape;16577;g3c5b803b16c_3_122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578" name="Google Shape;16578;g3c5b803b16c_3_12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79" name="Google Shape;16579;g3c5b803b16c_3_12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580" name="Google Shape;16580;g3c5b803b16c_3_122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16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2" name="Google Shape;16582;g3c5b803b16c_3_1230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83" name="Google Shape;16583;g3c5b803b16c_3_123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84" name="Google Shape;16584;g3c5b803b16c_3_123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85" name="Google Shape;16585;g3c5b803b16c_3_123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586" name="Google Shape;16586;g3c5b803b16c_3_12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87" name="Google Shape;16587;g3c5b803b16c_3_12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88" name="Google Shape;16588;g3c5b803b16c_3_1230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589" name="Google Shape;16589;g3c5b803b16c_3_12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90" name="Google Shape;16590;g3c5b803b16c_3_123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591" name="Google Shape;16591;g3c5b803b16c_3_12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92" name="Google Shape;16592;g3c5b803b16c_3_12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593" name="Google Shape;16593;g3c5b803b16c_3_123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8" name="Google Shape;1748;p34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49" name="Google Shape;1749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0" name="Google Shape;1750;p3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1" name="Google Shape;1751;p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2" name="Google Shape;1752;p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53" name="Google Shape;1753;p3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" name="Google Shape;1754;p3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5" name="Google Shape;1755;p3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" name="Google Shape;1756;p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7" name="Google Shape;1757;p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 2">
    <p:spTree>
      <p:nvGrpSpPr>
        <p:cNvPr id="1" name="Shape 1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95" name="Google Shape;16595;g3c5b803b16c_3_1231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96" name="Google Shape;16596;g3c5b803b16c_3_1231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97" name="Google Shape;16597;g3c5b803b16c_3_1231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598" name="Google Shape;16598;g3c5b803b16c_3_123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599" name="Google Shape;16599;g3c5b803b16c_3_1231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6600" name="Google Shape;16600;g3c5b803b16c_3_123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1" name="Google Shape;16601;g3c5b803b16c_3_123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602" name="Google Shape;16602;g3c5b803b16c_3_123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2">
    <p:bg>
      <p:bgPr>
        <a:solidFill>
          <a:schemeClr val="lt2"/>
        </a:solidFill>
        <a:effectLst/>
      </p:bgPr>
    </p:bg>
    <p:spTree>
      <p:nvGrpSpPr>
        <p:cNvPr id="1" name="Shape 16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04" name="Google Shape;16604;g3c5b803b16c_3_1232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605" name="Google Shape;16605;g3c5b803b16c_3_123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6" name="Google Shape;16606;g3c5b803b16c_3_123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7" name="Google Shape;16607;g3c5b803b16c_3_123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608" name="Google Shape;16608;g3c5b803b16c_3_12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609" name="Google Shape;16609;g3c5b803b16c_3_1232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0" name="Google Shape;16610;g3c5b803b16c_3_1232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16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12" name="Google Shape;16612;g3c5b803b16c_3_1233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613" name="Google Shape;16613;g3c5b803b16c_3_1233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614" name="Google Shape;16614;g3c5b803b16c_3_1233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615" name="Google Shape;16615;g3c5b803b16c_3_123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6" name="Google Shape;16616;g3c5b803b16c_3_123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17" name="Google Shape;16617;g3c5b803b16c_3_123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618" name="Google Shape;16618;g3c5b803b16c_3_123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16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20" name="Google Shape;16620;g3c5b803b16c_3_1234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21" name="Google Shape;16621;g3c5b803b16c_3_1234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22" name="Google Shape;16622;g3c5b803b16c_3_123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23" name="Google Shape;16623;g3c5b803b16c_3_123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24" name="Google Shape;16624;g3c5b803b16c_3_123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25" name="Google Shape;16625;g3c5b803b16c_3_123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626" name="Google Shape;16626;g3c5b803b16c_3_123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627" name="Google Shape;16627;g3c5b803b16c_3_12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28" name="Google Shape;16628;g3c5b803b16c_3_123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29" name="Google Shape;16629;g3c5b803b16c_3_123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0" name="Google Shape;16630;g3c5b803b16c_3_123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631" name="Google Shape;16631;g3c5b803b16c_3_123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16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3" name="Google Shape;16633;g3c5b803b16c_3_1235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634" name="Google Shape;16634;g3c5b803b16c_3_12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35" name="Google Shape;16635;g3c5b803b16c_3_1235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36" name="Google Shape;16636;g3c5b803b16c_3_12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37" name="Google Shape;16637;g3c5b803b16c_3_12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38" name="Google Shape;16638;g3c5b803b16c_3_123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39" name="Google Shape;16639;g3c5b803b16c_3_123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40" name="Google Shape;16640;g3c5b803b16c_3_123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41" name="Google Shape;16641;g3c5b803b16c_3_12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42" name="Google Shape;16642;g3c5b803b16c_3_12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16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4" name="Google Shape;16644;g3c5b803b16c_3_123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5" name="Google Shape;16645;g3c5b803b16c_3_1236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646" name="Google Shape;16646;g3c5b803b16c_3_123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647" name="Google Shape;16647;g3c5b803b16c_3_123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48" name="Google Shape;16648;g3c5b803b16c_3_123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49" name="Google Shape;16649;g3c5b803b16c_3_123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50" name="Google Shape;16650;g3c5b803b16c_3_123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51" name="Google Shape;16651;g3c5b803b16c_3_1236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52" name="Google Shape;16652;g3c5b803b16c_3_1236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53" name="Google Shape;16653;g3c5b803b16c_3_123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54" name="Google Shape;16654;g3c5b803b16c_3_123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1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56" name="Google Shape;16656;g3c5b803b16c_3_1237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657" name="Google Shape;16657;g3c5b803b16c_3_123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58" name="Google Shape;16658;g3c5b803b16c_3_123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59" name="Google Shape;16659;g3c5b803b16c_3_123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60" name="Google Shape;16660;g3c5b803b16c_3_123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61" name="Google Shape;16661;g3c5b803b16c_3_1237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62" name="Google Shape;16662;g3c5b803b16c_3_1237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63" name="Google Shape;16663;g3c5b803b16c_3_1237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64" name="Google Shape;16664;g3c5b803b16c_3_123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65" name="Google Shape;16665;g3c5b803b16c_3_123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66" name="Google Shape;16666;g3c5b803b16c_3_1237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67" name="Google Shape;16667;g3c5b803b16c_3_123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68" name="Google Shape;16668;g3c5b803b16c_3_123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16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70" name="Google Shape;16670;g3c5b803b16c_3_123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671" name="Google Shape;16671;g3c5b803b16c_3_123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72" name="Google Shape;16672;g3c5b803b16c_3_123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73" name="Google Shape;16673;g3c5b803b16c_3_123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74" name="Google Shape;16674;g3c5b803b16c_3_123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75" name="Google Shape;16675;g3c5b803b16c_3_1239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76" name="Google Shape;16676;g3c5b803b16c_3_1239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77" name="Google Shape;16677;g3c5b803b16c_3_1239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78" name="Google Shape;16678;g3c5b803b16c_3_1239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679" name="Google Shape;16679;g3c5b803b16c_3_1239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80" name="Google Shape;16680;g3c5b803b16c_3_123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81" name="Google Shape;16681;g3c5b803b16c_3_123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82" name="Google Shape;16682;g3c5b803b16c_3_123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16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84" name="Google Shape;16684;g3c5b803b16c_3_124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685" name="Google Shape;16685;g3c5b803b16c_3_124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686" name="Google Shape;16686;g3c5b803b16c_3_124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687" name="Google Shape;16687;g3c5b803b16c_3_124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88" name="Google Shape;16688;g3c5b803b16c_3_124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689" name="Google Shape;16689;g3c5b803b16c_3_124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90" name="Google Shape;16690;g3c5b803b16c_3_124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91" name="Google Shape;16691;g3c5b803b16c_3_124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692" name="Google Shape;16692;g3c5b803b16c_3_12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16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94" name="Google Shape;16694;g3c5b803b16c_3_124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695" name="Google Shape;16695;g3c5b803b16c_3_124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6" name="Google Shape;16696;g3c5b803b16c_3_124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97" name="Google Shape;16697;g3c5b803b16c_3_1241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698" name="Google Shape;16698;g3c5b803b16c_3_1241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99" name="Google Shape;16699;g3c5b803b16c_3_124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700" name="Google Shape;16700;g3c5b803b16c_3_12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701" name="Google Shape;16701;g3c5b803b16c_3_124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 type="twoTxTwoObj">
  <p:cSld name="TWO_OBJECTS_WITH_TEXT"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" name="Google Shape;171;p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2" name="Google Shape;172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" name="Google Shape;173;p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" name="Google Shape;174;p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75;p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" name="Google Shape;176;p8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8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" name="Google Shape;178;p8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" name="Google Shape;179;p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" name="Google Shape;180;p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" name="Google Shape;181;p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" name="Google Shape;182;p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" name="Google Shape;183;p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1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" name="Google Shape;1759;p3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" name="Google Shape;1760;p34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61" name="Google Shape;1761;p3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62" name="Google Shape;1762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3" name="Google Shape;1763;p3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4" name="Google Shape;1764;p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5" name="Google Shape;1765;p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66" name="Google Shape;1766;p34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7" name="Google Shape;1767;p34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8" name="Google Shape;1768;p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9" name="Google Shape;1769;p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16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3" name="Google Shape;16703;g3c5b803b16c_3_124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04" name="Google Shape;16704;g3c5b803b16c_3_12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05" name="Google Shape;16705;g3c5b803b16c_3_12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06" name="Google Shape;16706;g3c5b803b16c_3_124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707" name="Google Shape;16707;g3c5b803b16c_3_12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08" name="Google Shape;16708;g3c5b803b16c_3_124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09" name="Google Shape;16709;g3c5b803b16c_3_12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10" name="Google Shape;16710;g3c5b803b16c_3_12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16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2" name="Google Shape;16712;g3c5b803b16c_3_12434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13" name="Google Shape;16713;g3c5b803b16c_3_1243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4" name="Google Shape;16714;g3c5b803b16c_3_1243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715" name="Google Shape;16715;g3c5b803b16c_3_1243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716" name="Google Shape;16716;g3c5b803b16c_3_1243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717" name="Google Shape;16717;g3c5b803b16c_3_124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8" name="Google Shape;16718;g3c5b803b16c_3_124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719" name="Google Shape;16719;g3c5b803b16c_3_124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16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21" name="Google Shape;16721;g3c5b803b16c_3_124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722" name="Google Shape;16722;g3c5b803b16c_3_124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3" name="Google Shape;16723;g3c5b803b16c_3_124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4" name="Google Shape;16724;g3c5b803b16c_3_124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725" name="Google Shape;16725;g3c5b803b16c_3_12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726" name="Google Shape;16726;g3c5b803b16c_3_1244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7" name="Google Shape;16727;g3c5b803b16c_3_1244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1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9" name="Google Shape;16729;g3c5b803b16c_3_1245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30" name="Google Shape;16730;g3c5b803b16c_3_1245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31" name="Google Shape;16731;g3c5b803b16c_3_1245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732" name="Google Shape;16732;g3c5b803b16c_3_1245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733" name="Google Shape;16733;g3c5b803b16c_3_124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6734" name="Google Shape;16734;g3c5b803b16c_3_124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5" name="Google Shape;16735;g3c5b803b16c_3_124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736" name="Google Shape;16736;g3c5b803b16c_3_12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Divider">
  <p:cSld name="36_Divider">
    <p:bg>
      <p:bgPr>
        <a:solidFill>
          <a:schemeClr val="lt2"/>
        </a:solidFill>
        <a:effectLst/>
      </p:bgPr>
    </p:bg>
    <p:spTree>
      <p:nvGrpSpPr>
        <p:cNvPr id="1" name="Shape 16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38" name="Google Shape;16738;g3c5b803b16c_3_1246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739" name="Google Shape;16739;g3c5b803b16c_3_124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0" name="Google Shape;16740;g3c5b803b16c_3_124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1" name="Google Shape;16741;g3c5b803b16c_3_124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742" name="Google Shape;16742;g3c5b803b16c_3_12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743" name="Google Shape;16743;g3c5b803b16c_3_1246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4" name="Google Shape;16744;g3c5b803b16c_3_1246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16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46" name="Google Shape;16746;g3c5b803b16c_3_124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747" name="Google Shape;16747;g3c5b803b16c_3_12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48" name="Google Shape;16748;g3c5b803b16c_3_124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49" name="Google Shape;16749;g3c5b803b16c_3_12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50" name="Google Shape;16750;g3c5b803b16c_3_12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51" name="Google Shape;16751;g3c5b803b16c_3_124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52" name="Google Shape;16752;g3c5b803b16c_3_1246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53" name="Google Shape;16753;g3c5b803b16c_3_1246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4" name="Google Shape;16754;g3c5b803b16c_3_124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55" name="Google Shape;16755;g3c5b803b16c_3_124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56" name="Google Shape;16756;g3c5b803b16c_3_12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57" name="Google Shape;16757;g3c5b803b16c_3_12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58" name="Google Shape;16758;g3c5b803b16c_3_12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16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760" name="Google Shape;16760;g3c5b803b16c_3_12482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761" name="Google Shape;16761;g3c5b803b16c_3_12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62" name="Google Shape;16762;g3c5b803b16c_3_124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63" name="Google Shape;16763;g3c5b803b16c_3_12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64" name="Google Shape;16764;g3c5b803b16c_3_12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765" name="Google Shape;16765;g3c5b803b16c_3_1248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6" name="Google Shape;16766;g3c5b803b16c_3_1248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67" name="Google Shape;16767;g3c5b803b16c_3_1248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8" name="Google Shape;16768;g3c5b803b16c_3_124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769" name="Google Shape;16769;g3c5b803b16c_3_124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70" name="Google Shape;16770;g3c5b803b16c_3_124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1" name="Google Shape;16771;g3c5b803b16c_3_12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72" name="Google Shape;16772;g3c5b803b16c_3_12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16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4" name="Google Shape;16774;g3c5b803b16c_3_1249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5" name="Google Shape;16775;g3c5b803b16c_3_124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76" name="Google Shape;16776;g3c5b803b16c_3_1249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77" name="Google Shape;16777;g3c5b803b16c_3_1249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78" name="Google Shape;16778;g3c5b803b16c_3_12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79" name="Google Shape;16779;g3c5b803b16c_3_12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80" name="Google Shape;16780;g3c5b803b16c_3_1249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781" name="Google Shape;16781;g3c5b803b16c_3_12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82" name="Google Shape;16782;g3c5b803b16c_3_124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83" name="Google Shape;16783;g3c5b803b16c_3_12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84" name="Google Shape;16784;g3c5b803b16c_3_12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785" name="Google Shape;16785;g3c5b803b16c_3_124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16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7" name="Google Shape;16787;g3c5b803b16c_3_1250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88" name="Google Shape;16788;g3c5b803b16c_3_125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9" name="Google Shape;16789;g3c5b803b16c_3_1250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90" name="Google Shape;16790;g3c5b803b16c_3_125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791" name="Google Shape;16791;g3c5b803b16c_3_12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92" name="Google Shape;16792;g3c5b803b16c_3_12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793" name="Google Shape;16793;g3c5b803b16c_3_12509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794" name="Google Shape;16794;g3c5b803b16c_3_12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795" name="Google Shape;16795;g3c5b803b16c_3_125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796" name="Google Shape;16796;g3c5b803b16c_3_12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97" name="Google Shape;16797;g3c5b803b16c_3_12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798" name="Google Shape;16798;g3c5b803b16c_3_125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16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00" name="Google Shape;16800;g3c5b803b16c_3_1252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1" name="Google Shape;16801;g3c5b803b16c_3_125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02" name="Google Shape;16802;g3c5b803b16c_3_1252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03" name="Google Shape;16803;g3c5b803b16c_3_1252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04" name="Google Shape;16804;g3c5b803b16c_3_12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05" name="Google Shape;16805;g3c5b803b16c_3_12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06" name="Google Shape;16806;g3c5b803b16c_3_12522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807" name="Google Shape;16807;g3c5b803b16c_3_12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08" name="Google Shape;16808;g3c5b803b16c_3_125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09" name="Google Shape;16809;g3c5b803b16c_3_12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10" name="Google Shape;16810;g3c5b803b16c_3_12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811" name="Google Shape;16811;g3c5b803b16c_3_125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1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" name="Google Shape;1771;p34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72" name="Google Shape;1772;p3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" name="Google Shape;1773;p3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4" name="Google Shape;1774;p3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" name="Google Shape;1775;p3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6" name="Google Shape;1776;p34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7" name="Google Shape;1777;p34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" name="Google Shape;1778;p34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" name="Google Shape;1779;p34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80" name="Google Shape;1780;p34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" name="Google Shape;1781;p34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" name="Google Shape;1782;p3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3" name="Google Shape;1783;p3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1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3" name="Google Shape;16813;g3c5b803b16c_3_1253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4" name="Google Shape;16814;g3c5b803b16c_3_125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15" name="Google Shape;16815;g3c5b803b16c_3_125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16" name="Google Shape;16816;g3c5b803b16c_3_125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17" name="Google Shape;16817;g3c5b803b16c_3_12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18" name="Google Shape;16818;g3c5b803b16c_3_12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19" name="Google Shape;16819;g3c5b803b16c_3_1253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20" name="Google Shape;16820;g3c5b803b16c_3_12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21" name="Google Shape;16821;g3c5b803b16c_3_125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22" name="Google Shape;16822;g3c5b803b16c_3_12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23" name="Google Shape;16823;g3c5b803b16c_3_12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824" name="Google Shape;16824;g3c5b803b16c_3_125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16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6" name="Google Shape;16826;g3c5b803b16c_3_1254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827" name="Google Shape;16827;g3c5b803b16c_3_1254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828" name="Google Shape;16828;g3c5b803b16c_3_1254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6829" name="Google Shape;16829;g3c5b803b16c_3_1254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0" name="Google Shape;16830;g3c5b803b16c_3_1254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831" name="Google Shape;16831;g3c5b803b16c_3_1254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6832" name="Google Shape;16832;g3c5b803b16c_3_125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16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4" name="Google Shape;16834;g3c5b803b16c_3_1255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35" name="Google Shape;16835;g3c5b803b16c_3_125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6" name="Google Shape;16836;g3c5b803b16c_3_125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37" name="Google Shape;16837;g3c5b803b16c_3_1255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38" name="Google Shape;16838;g3c5b803b16c_3_12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39" name="Google Shape;16839;g3c5b803b16c_3_12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40" name="Google Shape;16840;g3c5b803b16c_3_125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41" name="Google Shape;16841;g3c5b803b16c_3_12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2" name="Google Shape;16842;g3c5b803b16c_3_125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43" name="Google Shape;16843;g3c5b803b16c_3_12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44" name="Google Shape;16844;g3c5b803b16c_3_12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845" name="Google Shape;16845;g3c5b803b16c_3_125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1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47" name="Google Shape;16847;g3c5b803b16c_3_125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48" name="Google Shape;16848;g3c5b803b16c_3_12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49" name="Google Shape;16849;g3c5b803b16c_3_125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50" name="Google Shape;16850;g3c5b803b16c_3_12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51" name="Google Shape;16851;g3c5b803b16c_3_12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852" name="Google Shape;16852;g3c5b803b16c_3_125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3" name="Google Shape;16853;g3c5b803b16c_3_125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54" name="Google Shape;16854;g3c5b803b16c_3_125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55" name="Google Shape;16855;g3c5b803b16c_3_12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56" name="Google Shape;16856;g3c5b803b16c_3_12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1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8" name="Google Shape;16858;g3c5b803b16c_3_125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9" name="Google Shape;16859;g3c5b803b16c_3_1258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6860" name="Google Shape;16860;g3c5b803b16c_3_1258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61" name="Google Shape;16861;g3c5b803b16c_3_12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62" name="Google Shape;16862;g3c5b803b16c_3_12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63" name="Google Shape;16863;g3c5b803b16c_3_12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64" name="Google Shape;16864;g3c5b803b16c_3_12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865" name="Google Shape;16865;g3c5b803b16c_3_1258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66" name="Google Shape;16866;g3c5b803b16c_3_1258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67" name="Google Shape;16867;g3c5b803b16c_3_12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68" name="Google Shape;16868;g3c5b803b16c_3_12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2">
    <p:spTree>
      <p:nvGrpSpPr>
        <p:cNvPr id="1" name="Shape 16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70" name="Google Shape;16870;g3c5b803b16c_3_125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871" name="Google Shape;16871;g3c5b803b16c_3_12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72" name="Google Shape;16872;g3c5b803b16c_3_125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73" name="Google Shape;16873;g3c5b803b16c_3_125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74" name="Google Shape;16874;g3c5b803b16c_3_125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875" name="Google Shape;16875;g3c5b803b16c_3_1259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76" name="Google Shape;16876;g3c5b803b16c_3_1259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877" name="Google Shape;16877;g3c5b803b16c_3_1259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78" name="Google Shape;16878;g3c5b803b16c_3_1259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6879" name="Google Shape;16879;g3c5b803b16c_3_1259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80" name="Google Shape;16880;g3c5b803b16c_3_125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1" name="Google Shape;16881;g3c5b803b16c_3_125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2" name="Google Shape;16882;g3c5b803b16c_3_125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6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84" name="Google Shape;16884;g3c5b803b16c_3_1260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85" name="Google Shape;16885;g3c5b803b16c_3_126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86" name="Google Shape;16886;g3c5b803b16c_3_1260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87" name="Google Shape;16887;g3c5b803b16c_3_126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88" name="Google Shape;16888;g3c5b803b16c_3_12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9" name="Google Shape;16889;g3c5b803b16c_3_12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90" name="Google Shape;16890;g3c5b803b16c_3_12606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891" name="Google Shape;16891;g3c5b803b16c_3_12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892" name="Google Shape;16892;g3c5b803b16c_3_126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893" name="Google Shape;16893;g3c5b803b16c_3_12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94" name="Google Shape;16894;g3c5b803b16c_3_12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895" name="Google Shape;16895;g3c5b803b16c_3_126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16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7" name="Google Shape;16897;g3c5b803b16c_3_1261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98" name="Google Shape;16898;g3c5b803b16c_3_1261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99" name="Google Shape;16899;g3c5b803b16c_3_1261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00" name="Google Shape;16900;g3c5b803b16c_3_126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01" name="Google Shape;16901;g3c5b803b16c_3_126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02" name="Google Shape;16902;g3c5b803b16c_3_12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03" name="Google Shape;16903;g3c5b803b16c_3_12619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904" name="Google Shape;16904;g3c5b803b16c_3_12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05" name="Google Shape;16905;g3c5b803b16c_3_1261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06" name="Google Shape;16906;g3c5b803b16c_3_126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07" name="Google Shape;16907;g3c5b803b16c_3_126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908" name="Google Shape;16908;g3c5b803b16c_3_1261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16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10" name="Google Shape;16910;g3c5b803b16c_3_1263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6911" name="Google Shape;16911;g3c5b803b16c_3_1263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2" name="Google Shape;16912;g3c5b803b16c_3_1263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913" name="Google Shape;16913;g3c5b803b16c_3_1263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14" name="Google Shape;16914;g3c5b803b16c_3_1263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15" name="Google Shape;16915;g3c5b803b16c_3_1263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916" name="Google Shape;16916;g3c5b803b16c_3_12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917" name="Google Shape;16917;g3c5b803b16c_3_1263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16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19" name="Google Shape;16919;g3c5b803b16c_3_12641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0" name="Google Shape;16920;g3c5b803b16c_3_1264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21" name="Google Shape;16921;g3c5b803b16c_3_1264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22" name="Google Shape;16922;g3c5b803b16c_3_1264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23" name="Google Shape;16923;g3c5b803b16c_3_1264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924" name="Google Shape;16924;g3c5b803b16c_3_126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5" name="Google Shape;16925;g3c5b803b16c_3_126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926" name="Google Shape;16926;g3c5b803b16c_3_12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1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5" name="Google Shape;1785;p3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86" name="Google Shape;1786;p3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7" name="Google Shape;1787;p3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8" name="Google Shape;1788;p3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9" name="Google Shape;1789;p3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0" name="Google Shape;1790;p34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1" name="Google Shape;1791;p34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2" name="Google Shape;1792;p34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" name="Google Shape;1793;p3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4" name="Google Shape;1794;p3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5" name="Google Shape;1795;p3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6" name="Google Shape;1796;p3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7" name="Google Shape;1797;p3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16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28" name="Google Shape;16928;g3c5b803b16c_3_1265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29" name="Google Shape;16929;g3c5b803b16c_3_126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30" name="Google Shape;16930;g3c5b803b16c_3_1265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31" name="Google Shape;16931;g3c5b803b16c_3_126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32" name="Google Shape;16932;g3c5b803b16c_3_12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33" name="Google Shape;16933;g3c5b803b16c_3_12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34" name="Google Shape;16934;g3c5b803b16c_3_12650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935" name="Google Shape;16935;g3c5b803b16c_3_12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36" name="Google Shape;16936;g3c5b803b16c_3_126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37" name="Google Shape;16937;g3c5b803b16c_3_12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38" name="Google Shape;16938;g3c5b803b16c_3_12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939" name="Google Shape;16939;g3c5b803b16c_3_126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6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41" name="Google Shape;16941;g3c5b803b16c_3_1266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42" name="Google Shape;16942;g3c5b803b16c_3_1266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3" name="Google Shape;16943;g3c5b803b16c_3_126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4" name="Google Shape;16944;g3c5b803b16c_3_1266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945" name="Google Shape;16945;g3c5b803b16c_3_126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946" name="Google Shape;16946;g3c5b803b16c_3_1266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47" name="Google Shape;16947;g3c5b803b16c_3_1266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16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9" name="Google Shape;16949;g3c5b803b16c_3_126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50" name="Google Shape;16950;g3c5b803b16c_3_126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51" name="Google Shape;16951;g3c5b803b16c_3_1267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52" name="Google Shape;16952;g3c5b803b16c_3_1267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53" name="Google Shape;16953;g3c5b803b16c_3_12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54" name="Google Shape;16954;g3c5b803b16c_3_12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55" name="Google Shape;16955;g3c5b803b16c_3_12671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6956" name="Google Shape;16956;g3c5b803b16c_3_12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57" name="Google Shape;16957;g3c5b803b16c_3_12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58" name="Google Shape;16958;g3c5b803b16c_3_12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59" name="Google Shape;16959;g3c5b803b16c_3_12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6960" name="Google Shape;16960;g3c5b803b16c_3_126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6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2" name="Google Shape;16962;g3c5b803b16c_3_12684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63" name="Google Shape;16963;g3c5b803b16c_3_1268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64" name="Google Shape;16964;g3c5b803b16c_3_1268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65" name="Google Shape;16965;g3c5b803b16c_3_126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66" name="Google Shape;16966;g3c5b803b16c_3_1268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6967" name="Google Shape;16967;g3c5b803b16c_3_126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8" name="Google Shape;16968;g3c5b803b16c_3_126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6969" name="Google Shape;16969;g3c5b803b16c_3_12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16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1" name="Google Shape;16971;g3c5b803b16c_3_126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972" name="Google Shape;16972;g3c5b803b16c_3_12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73" name="Google Shape;16973;g3c5b803b16c_3_126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74" name="Google Shape;16974;g3c5b803b16c_3_12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75" name="Google Shape;16975;g3c5b803b16c_3_12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6976" name="Google Shape;16976;g3c5b803b16c_3_12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77" name="Google Shape;16977;g3c5b803b16c_3_126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78" name="Google Shape;16978;g3c5b803b16c_3_12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79" name="Google Shape;16979;g3c5b803b16c_3_12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16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81" name="Google Shape;16981;g3c5b803b16c_3_127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82" name="Google Shape;16982;g3c5b803b16c_3_127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83" name="Google Shape;16983;g3c5b803b16c_3_127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84" name="Google Shape;16984;g3c5b803b16c_3_127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985" name="Google Shape;16985;g3c5b803b16c_3_127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86" name="Google Shape;16986;g3c5b803b16c_3_127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87" name="Google Shape;16987;g3c5b803b16c_3_127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88" name="Google Shape;16988;g3c5b803b16c_3_127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16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0" name="Google Shape;16990;g3c5b803b16c_3_1271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91" name="Google Shape;16991;g3c5b803b16c_3_127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92" name="Google Shape;16992;g3c5b803b16c_3_12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3" name="Google Shape;16993;g3c5b803b16c_3_127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994" name="Google Shape;16994;g3c5b803b16c_3_12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995" name="Google Shape;16995;g3c5b803b16c_3_12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996" name="Google Shape;16996;g3c5b803b16c_3_127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6997" name="Google Shape;16997;g3c5b803b16c_3_12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98" name="Google Shape;16998;g3c5b803b16c_3_127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6999" name="Google Shape;16999;g3c5b803b16c_3_12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00" name="Google Shape;17000;g3c5b803b16c_3_12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001" name="Google Shape;17001;g3c5b803b16c_3_12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17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03" name="Google Shape;17003;g3c5b803b16c_3_1272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04" name="Google Shape;17004;g3c5b803b16c_3_127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05" name="Google Shape;17005;g3c5b803b16c_3_12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06" name="Google Shape;17006;g3c5b803b16c_3_127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07" name="Google Shape;17007;g3c5b803b16c_3_12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08" name="Google Shape;17008;g3c5b803b16c_3_12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09" name="Google Shape;17009;g3c5b803b16c_3_127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010" name="Google Shape;17010;g3c5b803b16c_3_12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11" name="Google Shape;17011;g3c5b803b16c_3_127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012" name="Google Shape;17012;g3c5b803b16c_3_12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13" name="Google Shape;17013;g3c5b803b16c_3_12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014" name="Google Shape;17014;g3c5b803b16c_3_12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 2">
    <p:spTree>
      <p:nvGrpSpPr>
        <p:cNvPr id="1" name="Shape 17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6" name="Google Shape;17016;g3c5b803b16c_3_1273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17" name="Google Shape;17017;g3c5b803b16c_3_127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8" name="Google Shape;17018;g3c5b803b16c_3_127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19" name="Google Shape;17019;g3c5b803b16c_3_127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020" name="Google Shape;17020;g3c5b803b16c_3_12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21" name="Google Shape;17021;g3c5b803b16c_3_12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022" name="Google Shape;17022;g3c5b803b16c_3_127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023" name="Google Shape;17023;g3c5b803b16c_3_12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024" name="Google Shape;17024;g3c5b803b16c_3_127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025" name="Google Shape;17025;g3c5b803b16c_3_12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26" name="Google Shape;17026;g3c5b803b16c_3_12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027" name="Google Shape;17027;g3c5b803b16c_3_127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7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9" name="Google Shape;17029;g3c5b803b16c_3_1275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30" name="Google Shape;17030;g3c5b803b16c_3_1275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1" name="Google Shape;17031;g3c5b803b16c_3_127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032" name="Google Shape;17032;g3c5b803b16c_3_12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33" name="Google Shape;17033;g3c5b803b16c_3_127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34" name="Google Shape;17034;g3c5b803b16c_3_12751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5" name="Google Shape;17035;g3c5b803b16c_3_1275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36" name="Google Shape;17036;g3c5b803b16c_3_1275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37" name="Google Shape;17037;g3c5b803b16c_3_12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End">
  <p:cSld name="24_End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3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00" name="Google Shape;1800;p3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3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2" name="Google Shape;1802;p34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4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4" name="Google Shape;1804;p3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05" name="Google Shape;1805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3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17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39" name="Google Shape;17039;g3c5b803b16c_3_1276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40" name="Google Shape;17040;g3c5b803b16c_3_1276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1" name="Google Shape;17041;g3c5b803b16c_3_127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042" name="Google Shape;17042;g3c5b803b16c_3_12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3" name="Google Shape;17043;g3c5b803b16c_3_127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44" name="Google Shape;17044;g3c5b803b16c_3_12761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5" name="Google Shape;17045;g3c5b803b16c_3_1276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46" name="Google Shape;17046;g3c5b803b16c_3_1276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47" name="Google Shape;17047;g3c5b803b16c_3_127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7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49" name="Google Shape;17049;g3c5b803b16c_3_1277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0" name="Google Shape;17050;g3c5b803b16c_3_12771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1" name="Google Shape;17051;g3c5b803b16c_3_12771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2" name="Google Shape;17052;g3c5b803b16c_3_1277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53" name="Google Shape;17053;g3c5b803b16c_3_127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17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5" name="Google Shape;17055;g3c5b803b16c_3_12777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056" name="Google Shape;17056;g3c5b803b16c_3_12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057" name="Google Shape;17057;g3c5b803b16c_3_12777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58" name="Google Shape;17058;g3c5b803b16c_3_12777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59" name="Google Shape;17059;g3c5b803b16c_3_12777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7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1" name="Google Shape;17061;g3c5b803b16c_3_12783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2" name="Google Shape;17062;g3c5b803b16c_3_12783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63" name="Google Shape;17063;g3c5b803b16c_3_1278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64" name="Google Shape;17064;g3c5b803b16c_3_1278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65" name="Google Shape;17065;g3c5b803b16c_3_1278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066" name="Google Shape;17066;g3c5b803b16c_3_127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17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8" name="Google Shape;17068;g3c5b803b16c_3_1279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69" name="Google Shape;17069;g3c5b803b16c_3_1279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0" name="Google Shape;17070;g3c5b803b16c_3_127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071" name="Google Shape;17071;g3c5b803b16c_3_12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2" name="Google Shape;17072;g3c5b803b16c_3_12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073" name="Google Shape;17073;g3c5b803b16c_3_12790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4" name="Google Shape;17074;g3c5b803b16c_3_12790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75" name="Google Shape;17075;g3c5b803b16c_3_1279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76" name="Google Shape;17076;g3c5b803b16c_3_12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17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78" name="Google Shape;17078;g3c5b803b16c_3_1280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79" name="Google Shape;17079;g3c5b803b16c_3_12800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0" name="Google Shape;17080;g3c5b803b16c_3_12800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1" name="Google Shape;17081;g3c5b803b16c_3_1280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082" name="Google Shape;17082;g3c5b803b16c_3_128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17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4" name="Google Shape;17084;g3c5b803b16c_3_12806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085" name="Google Shape;17085;g3c5b803b16c_3_12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086" name="Google Shape;17086;g3c5b803b16c_3_12806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87" name="Google Shape;17087;g3c5b803b16c_3_1280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8" name="Google Shape;17088;g3c5b803b16c_3_1280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17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0" name="Google Shape;17090;g3c5b803b16c_3_12812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1" name="Google Shape;17091;g3c5b803b16c_3_12812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92" name="Google Shape;17092;g3c5b803b16c_3_1281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3" name="Google Shape;17093;g3c5b803b16c_3_1281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4" name="Google Shape;17094;g3c5b803b16c_3_1281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095" name="Google Shape;17095;g3c5b803b16c_3_12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1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97" name="Google Shape;17097;g3c5b803b16c_3_1281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8" name="Google Shape;17098;g3c5b803b16c_3_1281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99" name="Google Shape;17099;g3c5b803b16c_3_128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00" name="Google Shape;17100;g3c5b803b16c_3_128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01" name="Google Shape;17101;g3c5b803b16c_3_128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02" name="Google Shape;17102;g3c5b803b16c_3_12819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3" name="Google Shape;17103;g3c5b803b16c_3_1281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04" name="Google Shape;17104;g3c5b803b16c_3_128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05" name="Google Shape;17105;g3c5b803b16c_3_128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17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7" name="Google Shape;17107;g3c5b803b16c_3_1282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08" name="Google Shape;17108;g3c5b803b16c_3_1282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09" name="Google Shape;17109;g3c5b803b16c_3_128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10" name="Google Shape;17110;g3c5b803b16c_3_12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1" name="Google Shape;17111;g3c5b803b16c_3_128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12" name="Google Shape;17112;g3c5b803b16c_3_12829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13" name="Google Shape;17113;g3c5b803b16c_3_1282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14" name="Google Shape;17114;g3c5b803b16c_3_1282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15" name="Google Shape;17115;g3c5b803b16c_3_128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p34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09" name="Google Shape;1809;p3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10" name="Google Shape;1810;p34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11" name="Google Shape;1811;p3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3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3" name="Google Shape;1813;p34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14" name="Google Shape;1814;p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17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7" name="Google Shape;17117;g3c5b803b16c_3_1283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18" name="Google Shape;17118;g3c5b803b16c_3_1283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19" name="Google Shape;17119;g3c5b803b16c_3_128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20" name="Google Shape;17120;g3c5b803b16c_3_12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1" name="Google Shape;17121;g3c5b803b16c_3_128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22" name="Google Shape;17122;g3c5b803b16c_3_12839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23" name="Google Shape;17123;g3c5b803b16c_3_12839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24" name="Google Shape;17124;g3c5b803b16c_3_1283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25" name="Google Shape;17125;g3c5b803b16c_3_128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1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27" name="Google Shape;17127;g3c5b803b16c_3_12849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28" name="Google Shape;17128;g3c5b803b16c_3_12849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29" name="Google Shape;17129;g3c5b803b16c_3_12849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30" name="Google Shape;17130;g3c5b803b16c_3_12849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31" name="Google Shape;17131;g3c5b803b16c_3_128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17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3" name="Google Shape;17133;g3c5b803b16c_3_12855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134" name="Google Shape;17134;g3c5b803b16c_3_128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135" name="Google Shape;17135;g3c5b803b16c_3_12855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36" name="Google Shape;17136;g3c5b803b16c_3_1285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37" name="Google Shape;17137;g3c5b803b16c_3_1285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17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39" name="Google Shape;17139;g3c5b803b16c_3_12861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40" name="Google Shape;17140;g3c5b803b16c_3_12861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41" name="Google Shape;17141;g3c5b803b16c_3_12861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2" name="Google Shape;17142;g3c5b803b16c_3_1286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3" name="Google Shape;17143;g3c5b803b16c_3_12861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144" name="Google Shape;17144;g3c5b803b16c_3_128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17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46" name="Google Shape;17146;g3c5b803b16c_3_1286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47" name="Google Shape;17147;g3c5b803b16c_3_1286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48" name="Google Shape;17148;g3c5b803b16c_3_128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49" name="Google Shape;17149;g3c5b803b16c_3_12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0" name="Google Shape;17150;g3c5b803b16c_3_12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51" name="Google Shape;17151;g3c5b803b16c_3_12868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2" name="Google Shape;17152;g3c5b803b16c_3_1286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3" name="Google Shape;17153;g3c5b803b16c_3_1286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54" name="Google Shape;17154;g3c5b803b16c_3_128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17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56" name="Google Shape;17156;g3c5b803b16c_3_1287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57" name="Google Shape;17157;g3c5b803b16c_3_12878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8" name="Google Shape;17158;g3c5b803b16c_3_12878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59" name="Google Shape;17159;g3c5b803b16c_3_1287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60" name="Google Shape;17160;g3c5b803b16c_3_12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17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2" name="Google Shape;17162;g3c5b803b16c_3_12884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163" name="Google Shape;17163;g3c5b803b16c_3_12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164" name="Google Shape;17164;g3c5b803b16c_3_12884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5" name="Google Shape;17165;g3c5b803b16c_3_1288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66" name="Google Shape;17166;g3c5b803b16c_3_1288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17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68" name="Google Shape;17168;g3c5b803b16c_3_12890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69" name="Google Shape;17169;g3c5b803b16c_3_12890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70" name="Google Shape;17170;g3c5b803b16c_3_1289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71" name="Google Shape;17171;g3c5b803b16c_3_1289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72" name="Google Shape;17172;g3c5b803b16c_3_1289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173" name="Google Shape;17173;g3c5b803b16c_3_12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1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5" name="Google Shape;17175;g3c5b803b16c_3_1289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76" name="Google Shape;17176;g3c5b803b16c_3_1289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7" name="Google Shape;17177;g3c5b803b16c_3_128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78" name="Google Shape;17178;g3c5b803b16c_3_12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79" name="Google Shape;17179;g3c5b803b16c_3_12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80" name="Google Shape;17180;g3c5b803b16c_3_12897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1" name="Google Shape;17181;g3c5b803b16c_3_1289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82" name="Google Shape;17182;g3c5b803b16c_3_1289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83" name="Google Shape;17183;g3c5b803b16c_3_128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17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5" name="Google Shape;17185;g3c5b803b16c_3_129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86" name="Google Shape;17186;g3c5b803b16c_3_1290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87" name="Google Shape;17187;g3c5b803b16c_3_129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88" name="Google Shape;17188;g3c5b803b16c_3_12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89" name="Google Shape;17189;g3c5b803b16c_3_12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190" name="Google Shape;17190;g3c5b803b16c_3_12907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1" name="Google Shape;17191;g3c5b803b16c_3_1290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92" name="Google Shape;17192;g3c5b803b16c_3_129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193" name="Google Shape;17193;g3c5b803b16c_3_129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1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6" name="Google Shape;1816;p3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17" name="Google Shape;1817;p3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3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19" name="Google Shape;1819;p3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" name="Google Shape;1820;p3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1" name="Google Shape;1821;p3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2" name="Google Shape;1822;p3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3" name="Google Shape;1823;p3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17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5" name="Google Shape;17195;g3c5b803b16c_3_1291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196" name="Google Shape;17196;g3c5b803b16c_3_1291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97" name="Google Shape;17197;g3c5b803b16c_3_129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198" name="Google Shape;17198;g3c5b803b16c_3_129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99" name="Google Shape;17199;g3c5b803b16c_3_129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200" name="Google Shape;17200;g3c5b803b16c_3_12917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1" name="Google Shape;17201;g3c5b803b16c_3_12917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2" name="Google Shape;17202;g3c5b803b16c_3_1291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03" name="Google Shape;17203;g3c5b803b16c_3_12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17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5" name="Google Shape;17205;g3c5b803b16c_3_1292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06" name="Google Shape;17206;g3c5b803b16c_3_12927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7" name="Google Shape;17207;g3c5b803b16c_3_12927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08" name="Google Shape;17208;g3c5b803b16c_3_12927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09" name="Google Shape;17209;g3c5b803b16c_3_129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17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1" name="Google Shape;17211;g3c5b803b16c_3_12933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212" name="Google Shape;17212;g3c5b803b16c_3_12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213" name="Google Shape;17213;g3c5b803b16c_3_12933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4" name="Google Shape;17214;g3c5b803b16c_3_12933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5" name="Google Shape;17215;g3c5b803b16c_3_12933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17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17" name="Google Shape;17217;g3c5b803b16c_3_12939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8" name="Google Shape;17218;g3c5b803b16c_3_12939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19" name="Google Shape;17219;g3c5b803b16c_3_1293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0" name="Google Shape;17220;g3c5b803b16c_3_1293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1" name="Google Shape;17221;g3c5b803b16c_3_12939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22" name="Google Shape;17222;g3c5b803b16c_3_12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17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4" name="Google Shape;17224;g3c5b803b16c_3_1294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5" name="Google Shape;17225;g3c5b803b16c_3_1294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6" name="Google Shape;17226;g3c5b803b16c_3_129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227" name="Google Shape;17227;g3c5b803b16c_3_12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28" name="Google Shape;17228;g3c5b803b16c_3_12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229" name="Google Shape;17229;g3c5b803b16c_3_12946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0" name="Google Shape;17230;g3c5b803b16c_3_1294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1" name="Google Shape;17231;g3c5b803b16c_3_129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32" name="Google Shape;17232;g3c5b803b16c_3_129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17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4" name="Google Shape;17234;g3c5b803b16c_3_1295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35" name="Google Shape;17235;g3c5b803b16c_3_12956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6" name="Google Shape;17236;g3c5b803b16c_3_12956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37" name="Google Shape;17237;g3c5b803b16c_3_12956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38" name="Google Shape;17238;g3c5b803b16c_3_12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17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0" name="Google Shape;17240;g3c5b803b16c_3_12962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241" name="Google Shape;17241;g3c5b803b16c_3_12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242" name="Google Shape;17242;g3c5b803b16c_3_12962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3" name="Google Shape;17243;g3c5b803b16c_3_1296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44" name="Google Shape;17244;g3c5b803b16c_3_1296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17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46" name="Google Shape;17246;g3c5b803b16c_3_12968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7" name="Google Shape;17247;g3c5b803b16c_3_12968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48" name="Google Shape;17248;g3c5b803b16c_3_1296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49" name="Google Shape;17249;g3c5b803b16c_3_1296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50" name="Google Shape;17250;g3c5b803b16c_3_12968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51" name="Google Shape;17251;g3c5b803b16c_3_12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17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3" name="Google Shape;17253;g3c5b803b16c_3_1297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54" name="Google Shape;17254;g3c5b803b16c_3_12975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5" name="Google Shape;17255;g3c5b803b16c_3_12975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6" name="Google Shape;17256;g3c5b803b16c_3_1297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57" name="Google Shape;17257;g3c5b803b16c_3_12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17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9" name="Google Shape;17259;g3c5b803b16c_3_12981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260" name="Google Shape;17260;g3c5b803b16c_3_129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261" name="Google Shape;17261;g3c5b803b16c_3_12981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2" name="Google Shape;17262;g3c5b803b16c_3_1298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63" name="Google Shape;17263;g3c5b803b16c_3_1298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1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5" name="Google Shape;1825;p3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6" name="Google Shape;1826;p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7" name="Google Shape;1827;p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8" name="Google Shape;1828;p3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29" name="Google Shape;1829;p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0" name="Google Shape;1830;p3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1" name="Google Shape;1831;p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" name="Google Shape;1832;p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17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5" name="Google Shape;17265;g3c5b803b16c_3_12987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6" name="Google Shape;17266;g3c5b803b16c_3_12987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7" name="Google Shape;17267;g3c5b803b16c_3_1298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8" name="Google Shape;17268;g3c5b803b16c_3_1298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69" name="Google Shape;17269;g3c5b803b16c_3_1298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70" name="Google Shape;17270;g3c5b803b16c_3_129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17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72" name="Google Shape;17272;g3c5b803b16c_3_1299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73" name="Google Shape;17273;g3c5b803b16c_3_1299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74" name="Google Shape;17274;g3c5b803b16c_3_129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275" name="Google Shape;17275;g3c5b803b16c_3_12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76" name="Google Shape;17276;g3c5b803b16c_3_12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277" name="Google Shape;17277;g3c5b803b16c_3_12994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8" name="Google Shape;17278;g3c5b803b16c_3_1299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79" name="Google Shape;17279;g3c5b803b16c_3_129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80" name="Google Shape;17280;g3c5b803b16c_3_129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17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2" name="Google Shape;17282;g3c5b803b16c_3_1300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83" name="Google Shape;17283;g3c5b803b16c_3_13004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4" name="Google Shape;17284;g3c5b803b16c_3_13004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85" name="Google Shape;17285;g3c5b803b16c_3_13004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286" name="Google Shape;17286;g3c5b803b16c_3_130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17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88" name="Google Shape;17288;g3c5b803b16c_3_13010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289" name="Google Shape;17289;g3c5b803b16c_3_130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290" name="Google Shape;17290;g3c5b803b16c_3_13010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1" name="Google Shape;17291;g3c5b803b16c_3_13010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92" name="Google Shape;17292;g3c5b803b16c_3_13010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17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94" name="Google Shape;17294;g3c5b803b16c_3_13016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5" name="Google Shape;17295;g3c5b803b16c_3_13016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96" name="Google Shape;17296;g3c5b803b16c_3_1301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7" name="Google Shape;17297;g3c5b803b16c_3_1301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98" name="Google Shape;17298;g3c5b803b16c_3_13016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299" name="Google Shape;17299;g3c5b803b16c_3_130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17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1" name="Google Shape;17301;g3c5b803b16c_3_1302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02" name="Google Shape;17302;g3c5b803b16c_3_1302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03" name="Google Shape;17303;g3c5b803b16c_3_1302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304" name="Google Shape;17304;g3c5b803b16c_3_1302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05" name="Google Shape;17305;g3c5b803b16c_3_1302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7306" name="Google Shape;17306;g3c5b803b16c_3_13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7" name="Google Shape;17307;g3c5b803b16c_3_130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308" name="Google Shape;17308;g3c5b803b16c_3_13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17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10" name="Google Shape;17310;g3c5b803b16c_3_130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7311" name="Google Shape;17311;g3c5b803b16c_3_130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2" name="Google Shape;17312;g3c5b803b16c_3_130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3" name="Google Shape;17313;g3c5b803b16c_3_130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314" name="Google Shape;17314;g3c5b803b16c_3_13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315" name="Google Shape;17315;g3c5b803b16c_3_1303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6" name="Google Shape;17316;g3c5b803b16c_3_1303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17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8" name="Google Shape;17318;g3c5b803b16c_3_13040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19" name="Google Shape;17319;g3c5b803b16c_3_13040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320" name="Google Shape;17320;g3c5b803b16c_3_1304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21" name="Google Shape;17321;g3c5b803b16c_3_13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2" name="Google Shape;17322;g3c5b803b16c_3_130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7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4" name="Google Shape;17324;g3c5b803b16c_3_1304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25" name="Google Shape;17325;g3c5b803b16c_3_1304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6" name="Google Shape;17326;g3c5b803b16c_3_130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27" name="Google Shape;17327;g3c5b803b16c_3_130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28" name="Google Shape;17328;g3c5b803b16c_3_130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329" name="Google Shape;17329;g3c5b803b16c_3_1304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0" name="Google Shape;17330;g3c5b803b16c_3_1304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31" name="Google Shape;17331;g3c5b803b16c_3_130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332" name="Google Shape;17332;g3c5b803b16c_3_130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 2">
    <p:spTree>
      <p:nvGrpSpPr>
        <p:cNvPr id="1" name="Shape 17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34" name="Google Shape;17334;g3c5b803b16c_3_13056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35" name="Google Shape;17335;g3c5b803b16c_3_1305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6" name="Google Shape;17336;g3c5b803b16c_3_130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37" name="Google Shape;17337;g3c5b803b16c_3_130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38" name="Google Shape;17338;g3c5b803b16c_3_130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339" name="Google Shape;17339;g3c5b803b16c_3_13056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0" name="Google Shape;17340;g3c5b803b16c_3_13056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1" name="Google Shape;17341;g3c5b803b16c_3_1305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342" name="Google Shape;17342;g3c5b803b16c_3_130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" name="Google Shape;1834;p3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35" name="Google Shape;1835;p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" name="Google Shape;1836;p3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37" name="Google Shape;1837;p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1838;p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39" name="Google Shape;1839;p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3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1" name="Google Shape;1841;p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2" name="Google Shape;1842;p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7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44" name="Google Shape;17344;g3c5b803b16c_3_1306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45" name="Google Shape;17345;g3c5b803b16c_3_130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6" name="Google Shape;17346;g3c5b803b16c_3_130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47" name="Google Shape;17347;g3c5b803b16c_3_1306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348" name="Google Shape;17348;g3c5b803b16c_3_130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 2">
    <p:spTree>
      <p:nvGrpSpPr>
        <p:cNvPr id="1" name="Shape 17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0" name="Google Shape;17350;g3c5b803b16c_3_1307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351" name="Google Shape;17351;g3c5b803b16c_3_130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352" name="Google Shape;17352;g3c5b803b16c_3_1307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3" name="Google Shape;17353;g3c5b803b16c_3_1307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54" name="Google Shape;17354;g3c5b803b16c_3_1307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7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56" name="Google Shape;17356;g3c5b803b16c_3_1307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7" name="Google Shape;17357;g3c5b803b16c_3_1307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8" name="Google Shape;17358;g3c5b803b16c_3_1307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59" name="Google Shape;17359;g3c5b803b16c_3_1307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0" name="Google Shape;17360;g3c5b803b16c_3_1307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361" name="Google Shape;17361;g3c5b803b16c_3_130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 2">
    <p:spTree>
      <p:nvGrpSpPr>
        <p:cNvPr id="1" name="Shape 17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63" name="Google Shape;17363;g3c5b803b16c_3_1308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64" name="Google Shape;17364;g3c5b803b16c_3_1308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5" name="Google Shape;17365;g3c5b803b16c_3_1308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66" name="Google Shape;17366;g3c5b803b16c_3_13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67" name="Google Shape;17367;g3c5b803b16c_3_130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368" name="Google Shape;17368;g3c5b803b16c_3_13085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9" name="Google Shape;17369;g3c5b803b16c_3_13085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0" name="Google Shape;17370;g3c5b803b16c_3_1308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371" name="Google Shape;17371;g3c5b803b16c_3_130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2">
    <p:spTree>
      <p:nvGrpSpPr>
        <p:cNvPr id="1" name="Shape 17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3" name="Google Shape;17373;g3c5b803b16c_3_1309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74" name="Google Shape;17374;g3c5b803b16c_3_1309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5" name="Google Shape;17375;g3c5b803b16c_3_1309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76" name="Google Shape;17376;g3c5b803b16c_3_1309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377" name="Google Shape;17377;g3c5b803b16c_3_130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17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79" name="Google Shape;17379;g3c5b803b16c_3_1310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380" name="Google Shape;17380;g3c5b803b16c_3_13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381" name="Google Shape;17381;g3c5b803b16c_3_1310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2" name="Google Shape;17382;g3c5b803b16c_3_1310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3" name="Google Shape;17383;g3c5b803b16c_3_1310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2">
    <p:spTree>
      <p:nvGrpSpPr>
        <p:cNvPr id="1" name="Shape 17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5" name="Google Shape;17385;g3c5b803b16c_3_1310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6" name="Google Shape;17386;g3c5b803b16c_3_1310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87" name="Google Shape;17387;g3c5b803b16c_3_1310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88" name="Google Shape;17388;g3c5b803b16c_3_1310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89" name="Google Shape;17389;g3c5b803b16c_3_1310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390" name="Google Shape;17390;g3c5b803b16c_3_13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 2">
    <p:spTree>
      <p:nvGrpSpPr>
        <p:cNvPr id="1" name="Shape 17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92" name="Google Shape;17392;g3c5b803b16c_3_1311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93" name="Google Shape;17393;g3c5b803b16c_3_1311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94" name="Google Shape;17394;g3c5b803b16c_3_1311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395" name="Google Shape;17395;g3c5b803b16c_3_13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96" name="Google Shape;17396;g3c5b803b16c_3_13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397" name="Google Shape;17397;g3c5b803b16c_3_1311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98" name="Google Shape;17398;g3c5b803b16c_3_1311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99" name="Google Shape;17399;g3c5b803b16c_3_1311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00" name="Google Shape;17400;g3c5b803b16c_3_131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 2">
    <p:spTree>
      <p:nvGrpSpPr>
        <p:cNvPr id="1" name="Shape 17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2" name="Google Shape;17402;g3c5b803b16c_3_1312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03" name="Google Shape;17403;g3c5b803b16c_3_1312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4" name="Google Shape;17404;g3c5b803b16c_3_13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405" name="Google Shape;17405;g3c5b803b16c_3_13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06" name="Google Shape;17406;g3c5b803b16c_3_13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07" name="Google Shape;17407;g3c5b803b16c_3_1312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8" name="Google Shape;17408;g3c5b803b16c_3_1312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09" name="Google Shape;17409;g3c5b803b16c_3_1312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10" name="Google Shape;17410;g3c5b803b16c_3_13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 2">
    <p:spTree>
      <p:nvGrpSpPr>
        <p:cNvPr id="1" name="Shape 17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2" name="Google Shape;17412;g3c5b803b16c_3_131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13" name="Google Shape;17413;g3c5b803b16c_3_131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4" name="Google Shape;17414;g3c5b803b16c_3_131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415" name="Google Shape;17415;g3c5b803b16c_3_13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16" name="Google Shape;17416;g3c5b803b16c_3_13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17" name="Google Shape;17417;g3c5b803b16c_3_13134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8" name="Google Shape;17418;g3c5b803b16c_3_1313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19" name="Google Shape;17419;g3c5b803b16c_3_131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20" name="Google Shape;17420;g3c5b803b16c_3_13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" name="Google Shape;1844;p35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5" name="Google Shape;1845;p35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6" name="Google Shape;1846;p35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7" name="Google Shape;1847;p35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8" name="Google Shape;1848;p35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49" name="Google Shape;1849;p3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3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51" name="Google Shape;1851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2">
    <p:spTree>
      <p:nvGrpSpPr>
        <p:cNvPr id="1" name="Shape 17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2" name="Google Shape;17422;g3c5b803b16c_3_1314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3" name="Google Shape;17423;g3c5b803b16c_3_1314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4" name="Google Shape;17424;g3c5b803b16c_3_1314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5" name="Google Shape;17425;g3c5b803b16c_3_1314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26" name="Google Shape;17426;g3c5b803b16c_3_13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17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28" name="Google Shape;17428;g3c5b803b16c_3_1315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429" name="Google Shape;17429;g3c5b803b16c_3_131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430" name="Google Shape;17430;g3c5b803b16c_3_1315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1" name="Google Shape;17431;g3c5b803b16c_3_13150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32" name="Google Shape;17432;g3c5b803b16c_3_13150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2">
    <p:spTree>
      <p:nvGrpSpPr>
        <p:cNvPr id="1" name="Shape 17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4" name="Google Shape;17434;g3c5b803b16c_3_1315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5" name="Google Shape;17435;g3c5b803b16c_3_1315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6" name="Google Shape;17436;g3c5b803b16c_3_1315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7" name="Google Shape;17437;g3c5b803b16c_3_1315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8" name="Google Shape;17438;g3c5b803b16c_3_1315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439" name="Google Shape;17439;g3c5b803b16c_3_13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 2">
    <p:spTree>
      <p:nvGrpSpPr>
        <p:cNvPr id="1" name="Shape 17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41" name="Google Shape;17441;g3c5b803b16c_3_1316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42" name="Google Shape;17442;g3c5b803b16c_3_1316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3" name="Google Shape;17443;g3c5b803b16c_3_131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444" name="Google Shape;17444;g3c5b803b16c_3_13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5" name="Google Shape;17445;g3c5b803b16c_3_131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46" name="Google Shape;17446;g3c5b803b16c_3_13163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7" name="Google Shape;17447;g3c5b803b16c_3_13163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48" name="Google Shape;17448;g3c5b803b16c_3_1316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49" name="Google Shape;17449;g3c5b803b16c_3_13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2">
    <p:spTree>
      <p:nvGrpSpPr>
        <p:cNvPr id="1" name="Shape 17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1" name="Google Shape;17451;g3c5b803b16c_3_13173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52" name="Google Shape;17452;g3c5b803b16c_3_1317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3" name="Google Shape;17453;g3c5b803b16c_3_1317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54" name="Google Shape;17454;g3c5b803b16c_3_13173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55" name="Google Shape;17455;g3c5b803b16c_3_13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2">
    <p:spTree>
      <p:nvGrpSpPr>
        <p:cNvPr id="1" name="Shape 17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57" name="Google Shape;17457;g3c5b803b16c_3_1317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458" name="Google Shape;17458;g3c5b803b16c_3_131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459" name="Google Shape;17459;g3c5b803b16c_3_1317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0" name="Google Shape;17460;g3c5b803b16c_3_1317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61" name="Google Shape;17461;g3c5b803b16c_3_1317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2">
    <p:spTree>
      <p:nvGrpSpPr>
        <p:cNvPr id="1" name="Shape 17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63" name="Google Shape;17463;g3c5b803b16c_3_1318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4" name="Google Shape;17464;g3c5b803b16c_3_1318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65" name="Google Shape;17465;g3c5b803b16c_3_1318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66" name="Google Shape;17466;g3c5b803b16c_3_13185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67" name="Google Shape;17467;g3c5b803b16c_3_13185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468" name="Google Shape;17468;g3c5b803b16c_3_13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 2">
    <p:spTree>
      <p:nvGrpSpPr>
        <p:cNvPr id="1" name="Shape 17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70" name="Google Shape;17470;g3c5b803b16c_3_1319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71" name="Google Shape;17471;g3c5b803b16c_3_1319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72" name="Google Shape;17472;g3c5b803b16c_3_131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473" name="Google Shape;17473;g3c5b803b16c_3_13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74" name="Google Shape;17474;g3c5b803b16c_3_13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75" name="Google Shape;17475;g3c5b803b16c_3_1319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6" name="Google Shape;17476;g3c5b803b16c_3_1319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77" name="Google Shape;17477;g3c5b803b16c_3_1319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78" name="Google Shape;17478;g3c5b803b16c_3_131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17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80" name="Google Shape;17480;g3c5b803b16c_3_1320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81" name="Google Shape;17481;g3c5b803b16c_3_1320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2" name="Google Shape;17482;g3c5b803b16c_3_132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483" name="Google Shape;17483;g3c5b803b16c_3_13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84" name="Google Shape;17484;g3c5b803b16c_3_13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485" name="Google Shape;17485;g3c5b803b16c_3_13202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86" name="Google Shape;17486;g3c5b803b16c_3_13202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87" name="Google Shape;17487;g3c5b803b16c_3_1320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88" name="Google Shape;17488;g3c5b803b16c_3_132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17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0" name="Google Shape;17490;g3c5b803b16c_3_1321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91" name="Google Shape;17491;g3c5b803b16c_3_1321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2" name="Google Shape;17492;g3c5b803b16c_3_1321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3" name="Google Shape;17493;g3c5b803b16c_3_1321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494" name="Google Shape;17494;g3c5b803b16c_3_13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2">
    <p:bg>
      <p:bgPr>
        <a:solidFill>
          <a:schemeClr val="lt2"/>
        </a:solidFill>
        <a:effectLst/>
      </p:bgPr>
    </p:bg>
    <p:spTree>
      <p:nvGrpSpPr>
        <p:cNvPr id="1" name="Shape 1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" name="Google Shape;1853;p3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54" name="Google Shape;1854;p3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3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3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57" name="Google Shape;1857;p3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8" name="Google Shape;1858;p35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" name="Google Shape;1859;p35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17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96" name="Google Shape;17496;g3c5b803b16c_3_13218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497" name="Google Shape;17497;g3c5b803b16c_3_13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498" name="Google Shape;17498;g3c5b803b16c_3_13218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99" name="Google Shape;17499;g3c5b803b16c_3_13218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00" name="Google Shape;17500;g3c5b803b16c_3_13218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17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2" name="Google Shape;17502;g3c5b803b16c_3_13224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03" name="Google Shape;17503;g3c5b803b16c_3_1322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04" name="Google Shape;17504;g3c5b803b16c_3_132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5" name="Google Shape;17505;g3c5b803b16c_3_132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06" name="Google Shape;17506;g3c5b803b16c_3_132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07" name="Google Shape;17507;g3c5b803b16c_3_132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17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09" name="Google Shape;17509;g3c5b803b16c_3_1323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0" name="Google Shape;17510;g3c5b803b16c_3_1323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11" name="Google Shape;17511;g3c5b803b16c_3_132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512" name="Google Shape;17512;g3c5b803b16c_3_132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13" name="Google Shape;17513;g3c5b803b16c_3_132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514" name="Google Shape;17514;g3c5b803b16c_3_13231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15" name="Google Shape;17515;g3c5b803b16c_3_13231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16" name="Google Shape;17516;g3c5b803b16c_3_1323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517" name="Google Shape;17517;g3c5b803b16c_3_13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 2">
    <p:spTree>
      <p:nvGrpSpPr>
        <p:cNvPr id="1" name="Shape 17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9" name="Google Shape;17519;g3c5b803b16c_3_1324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0" name="Google Shape;17520;g3c5b803b16c_3_1324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1" name="Google Shape;17521;g3c5b803b16c_3_1324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2" name="Google Shape;17522;g3c5b803b16c_3_1324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523" name="Google Shape;17523;g3c5b803b16c_3_13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2">
    <p:spTree>
      <p:nvGrpSpPr>
        <p:cNvPr id="1" name="Shape 17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25" name="Google Shape;17525;g3c5b803b16c_3_13247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526" name="Google Shape;17526;g3c5b803b16c_3_13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527" name="Google Shape;17527;g3c5b803b16c_3_1324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28" name="Google Shape;17528;g3c5b803b16c_3_1324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29" name="Google Shape;17529;g3c5b803b16c_3_1324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 2">
    <p:spTree>
      <p:nvGrpSpPr>
        <p:cNvPr id="1" name="Shape 17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1" name="Google Shape;17531;g3c5b803b16c_3_13253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2" name="Google Shape;17532;g3c5b803b16c_3_1325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33" name="Google Shape;17533;g3c5b803b16c_3_1325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34" name="Google Shape;17534;g3c5b803b16c_3_1325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35" name="Google Shape;17535;g3c5b803b16c_3_1325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36" name="Google Shape;17536;g3c5b803b16c_3_13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1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8" name="Google Shape;17538;g3c5b803b16c_3_1326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39" name="Google Shape;17539;g3c5b803b16c_3_13260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0" name="Google Shape;17540;g3c5b803b16c_3_132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1" name="Google Shape;17541;g3c5b803b16c_3_1326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542" name="Google Shape;17542;g3c5b803b16c_3_13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1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44" name="Google Shape;17544;g3c5b803b16c_3_13266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7545" name="Google Shape;17545;g3c5b803b16c_3_132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7546" name="Google Shape;17546;g3c5b803b16c_3_132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47" name="Google Shape;17547;g3c5b803b16c_3_1326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8" name="Google Shape;17548;g3c5b803b16c_3_1326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17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0" name="Google Shape;17550;g3c5b803b16c_3_13272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1" name="Google Shape;17551;g3c5b803b16c_3_13272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2" name="Google Shape;17552;g3c5b803b16c_3_1327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53" name="Google Shape;17553;g3c5b803b16c_3_1327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54" name="Google Shape;17554;g3c5b803b16c_3_1327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555" name="Google Shape;17555;g3c5b803b16c_3_132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17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57" name="Google Shape;17557;g3c5b803b16c_3_1327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58" name="Google Shape;17558;g3c5b803b16c_3_132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59" name="Google Shape;17559;g3c5b803b16c_3_132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60" name="Google Shape;17560;g3c5b803b16c_3_132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61" name="Google Shape;17561;g3c5b803b16c_3_13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62" name="Google Shape;17562;g3c5b803b16c_3_13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63" name="Google Shape;17563;g3c5b803b16c_3_132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564" name="Google Shape;17564;g3c5b803b16c_3_13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65" name="Google Shape;17565;g3c5b803b16c_3_132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566" name="Google Shape;17566;g3c5b803b16c_3_13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67" name="Google Shape;17567;g3c5b803b16c_3_13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568" name="Google Shape;17568;g3c5b803b16c_3_132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p8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6" name="Google Shape;186;p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" name="Google Shape;187;p8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8" name="Google Shape;188;p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" name="Google Shape;190;p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1" name="Google Shape;191;p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 2">
    <p:spTree>
      <p:nvGrpSpPr>
        <p:cNvPr id="1" name="Shape 1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" name="Google Shape;1861;p3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" name="Google Shape;1862;p35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3" name="Google Shape;1863;p35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64" name="Google Shape;1864;p35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65" name="Google Shape;1865;p35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866" name="Google Shape;1866;p3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68" name="Google Shape;1868;p3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7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70" name="Google Shape;17570;g3c5b803b16c_3_1329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71" name="Google Shape;17571;g3c5b803b16c_3_1329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72" name="Google Shape;17572;g3c5b803b16c_3_132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73" name="Google Shape;17573;g3c5b803b16c_3_132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74" name="Google Shape;17574;g3c5b803b16c_3_132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75" name="Google Shape;17575;g3c5b803b16c_3_132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76" name="Google Shape;17576;g3c5b803b16c_3_132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577" name="Google Shape;17577;g3c5b803b16c_3_132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8" name="Google Shape;17578;g3c5b803b16c_3_132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579" name="Google Shape;17579;g3c5b803b16c_3_132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80" name="Google Shape;17580;g3c5b803b16c_3_132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581" name="Google Shape;17581;g3c5b803b16c_3_132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7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83" name="Google Shape;17583;g3c5b803b16c_3_1330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84" name="Google Shape;17584;g3c5b803b16c_3_133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85" name="Google Shape;17585;g3c5b803b16c_3_133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86" name="Google Shape;17586;g3c5b803b16c_3_133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87" name="Google Shape;17587;g3c5b803b16c_3_13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88" name="Google Shape;17588;g3c5b803b16c_3_133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89" name="Google Shape;17589;g3c5b803b16c_3_1330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590" name="Google Shape;17590;g3c5b803b16c_3_13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91" name="Google Shape;17591;g3c5b803b16c_3_133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592" name="Google Shape;17592;g3c5b803b16c_3_13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93" name="Google Shape;17593;g3c5b803b16c_3_13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594" name="Google Shape;17594;g3c5b803b16c_3_133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 2">
    <p:spTree>
      <p:nvGrpSpPr>
        <p:cNvPr id="1" name="Shape 17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6" name="Google Shape;17596;g3c5b803b16c_3_1331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97" name="Google Shape;17597;g3c5b803b16c_3_1331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98" name="Google Shape;17598;g3c5b803b16c_3_133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7599" name="Google Shape;17599;g3c5b803b16c_3_133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0" name="Google Shape;17600;g3c5b803b16c_3_133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7601" name="Google Shape;17601;g3c5b803b16c_3_13318"/>
          <p:cNvSpPr/>
          <p:nvPr/>
        </p:nvSpPr>
        <p:spPr>
          <a:xfrm rot="10800000">
            <a:off x="5756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2" name="Google Shape;17602;g3c5b803b16c_3_13318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3" name="Google Shape;17603;g3c5b803b16c_3_1331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7604" name="Google Shape;17604;g3c5b803b16c_3_133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06" name="Google Shape;17606;g3c5b803b16c_3_133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07" name="Google Shape;17607;g3c5b803b16c_3_133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08" name="Google Shape;17608;g3c5b803b16c_3_13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09" name="Google Shape;17609;g3c5b803b16c_3_133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10" name="Google Shape;17610;g3c5b803b16c_3_13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11" name="Google Shape;17611;g3c5b803b16c_3_13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12" name="Google Shape;17612;g3c5b803b16c_3_133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613" name="Google Shape;17613;g3c5b803b16c_3_13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14" name="Google Shape;17614;g3c5b803b16c_3_133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615" name="Google Shape;17615;g3c5b803b16c_3_13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16" name="Google Shape;17616;g3c5b803b16c_3_13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617" name="Google Shape;17617;g3c5b803b16c_3_133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7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9" name="Google Shape;17619;g3c5b803b16c_3_1334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20" name="Google Shape;17620;g3c5b803b16c_3_133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21" name="Google Shape;17621;g3c5b803b16c_3_133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22" name="Google Shape;17622;g3c5b803b16c_3_133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23" name="Google Shape;17623;g3c5b803b16c_3_133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24" name="Google Shape;17624;g3c5b803b16c_3_133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25" name="Google Shape;17625;g3c5b803b16c_3_133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626" name="Google Shape;17626;g3c5b803b16c_3_133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27" name="Google Shape;17627;g3c5b803b16c_3_133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628" name="Google Shape;17628;g3c5b803b16c_3_133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29" name="Google Shape;17629;g3c5b803b16c_3_133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630" name="Google Shape;17630;g3c5b803b16c_3_133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7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32" name="Google Shape;17632;g3c5b803b16c_3_1335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33" name="Google Shape;17633;g3c5b803b16c_3_1335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34" name="Google Shape;17634;g3c5b803b16c_3_133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35" name="Google Shape;17635;g3c5b803b16c_3_13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36" name="Google Shape;17636;g3c5b803b16c_3_133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37" name="Google Shape;17637;g3c5b803b16c_3_133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638" name="Google Shape;17638;g3c5b803b16c_3_1335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639" name="Google Shape;17639;g3c5b803b16c_3_13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40" name="Google Shape;17640;g3c5b803b16c_3_1335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641" name="Google Shape;17641;g3c5b803b16c_3_133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42" name="Google Shape;17642;g3c5b803b16c_3_133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643" name="Google Shape;17643;g3c5b803b16c_3_133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17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45" name="Google Shape;17645;g3c5b803b16c_3_1336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46" name="Google Shape;17646;g3c5b803b16c_3_133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47" name="Google Shape;17647;g3c5b803b16c_3_133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648" name="Google Shape;17648;g3c5b803b16c_3_133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49" name="Google Shape;17649;g3c5b803b16c_3_133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650" name="Google Shape;17650;g3c5b803b16c_3_133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1" name="Google Shape;17651;g3c5b803b16c_3_133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52" name="Google Shape;17652;g3c5b803b16c_3_13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 2">
    <p:bg>
      <p:bgPr>
        <a:solidFill>
          <a:schemeClr val="lt2"/>
        </a:solidFill>
        <a:effectLst/>
      </p:bgPr>
    </p:bg>
    <p:spTree>
      <p:nvGrpSpPr>
        <p:cNvPr id="1" name="Shape 17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54" name="Google Shape;17654;g3c5b803b16c_3_133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655" name="Google Shape;17655;g3c5b803b16c_3_133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6" name="Google Shape;17656;g3c5b803b16c_3_133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7" name="Google Shape;17657;g3c5b803b16c_3_133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58" name="Google Shape;17658;g3c5b803b16c_3_13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59" name="Google Shape;17659;g3c5b803b16c_3_133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0" name="Google Shape;17660;g3c5b803b16c_3_133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7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62" name="Google Shape;17662;g3c5b803b16c_3_1338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663" name="Google Shape;17663;g3c5b803b16c_3_1338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64" name="Google Shape;17664;g3c5b803b16c_3_1338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665" name="Google Shape;17665;g3c5b803b16c_3_133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666" name="Google Shape;17666;g3c5b803b16c_3_133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667" name="Google Shape;17667;g3c5b803b16c_3_133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8" name="Google Shape;17668;g3c5b803b16c_3_133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69" name="Google Shape;17669;g3c5b803b16c_3_13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7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1" name="Google Shape;17671;g3c5b803b16c_3_1339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672" name="Google Shape;17672;g3c5b803b16c_3_133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3" name="Google Shape;17673;g3c5b803b16c_3_133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4" name="Google Shape;17674;g3c5b803b16c_3_133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75" name="Google Shape;17675;g3c5b803b16c_3_13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76" name="Google Shape;17676;g3c5b803b16c_3_1339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77" name="Google Shape;17677;g3c5b803b16c_3_1339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 3">
    <p:bg>
      <p:bgPr>
        <a:solidFill>
          <a:schemeClr val="lt2"/>
        </a:solidFill>
        <a:effectLst/>
      </p:bgPr>
    </p:bg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3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71" name="Google Shape;1871;p3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3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3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74" name="Google Shape;1874;p3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75" name="Google Shape;1875;p35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" name="Google Shape;1876;p35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2">
    <p:bg>
      <p:bgPr>
        <a:solidFill>
          <a:schemeClr val="lt2"/>
        </a:solidFill>
        <a:effectLst/>
      </p:bgPr>
    </p:bg>
    <p:spTree>
      <p:nvGrpSpPr>
        <p:cNvPr id="1" name="Shape 17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79" name="Google Shape;17679;g3c5b803b16c_3_1340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680" name="Google Shape;17680;g3c5b803b16c_3_134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1" name="Google Shape;17681;g3c5b803b16c_3_134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2" name="Google Shape;17682;g3c5b803b16c_3_134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683" name="Google Shape;17683;g3c5b803b16c_3_13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684" name="Google Shape;17684;g3c5b803b16c_3_1340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85" name="Google Shape;17685;g3c5b803b16c_3_1340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 2">
    <p:spTree>
      <p:nvGrpSpPr>
        <p:cNvPr id="1" name="Shape 17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87" name="Google Shape;17687;g3c5b803b16c_3_1340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688" name="Google Shape;17688;g3c5b803b16c_3_1340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689" name="Google Shape;17689;g3c5b803b16c_3_1340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690" name="Google Shape;17690;g3c5b803b16c_3_1340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1" name="Google Shape;17691;g3c5b803b16c_3_1340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692" name="Google Shape;17692;g3c5b803b16c_3_1340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693" name="Google Shape;17693;g3c5b803b16c_3_13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17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95" name="Google Shape;17695;g3c5b803b16c_3_1341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696" name="Google Shape;17696;g3c5b803b16c_3_1341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697" name="Google Shape;17697;g3c5b803b16c_3_1341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698" name="Google Shape;17698;g3c5b803b16c_3_1341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9" name="Google Shape;17699;g3c5b803b16c_3_1341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700" name="Google Shape;17700;g3c5b803b16c_3_1341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701" name="Google Shape;17701;g3c5b803b16c_3_13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7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03" name="Google Shape;17703;g3c5b803b16c_3_1342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04" name="Google Shape;17704;g3c5b803b16c_3_134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05" name="Google Shape;17705;g3c5b803b16c_3_134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06" name="Google Shape;17706;g3c5b803b16c_3_134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07" name="Google Shape;17707;g3c5b803b16c_3_134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08" name="Google Shape;17708;g3c5b803b16c_3_134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09" name="Google Shape;17709;g3c5b803b16c_3_134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10" name="Google Shape;17710;g3c5b803b16c_3_134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11" name="Google Shape;17711;g3c5b803b16c_3_134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12" name="Google Shape;17712;g3c5b803b16c_3_134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13" name="Google Shape;17713;g3c5b803b16c_3_134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714" name="Google Shape;17714;g3c5b803b16c_3_134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7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6" name="Google Shape;17716;g3c5b803b16c_3_1343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17" name="Google Shape;17717;g3c5b803b16c_3_134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8" name="Google Shape;17718;g3c5b803b16c_3_134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19" name="Google Shape;17719;g3c5b803b16c_3_134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20" name="Google Shape;17720;g3c5b803b16c_3_13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21" name="Google Shape;17721;g3c5b803b16c_3_13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22" name="Google Shape;17722;g3c5b803b16c_3_134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23" name="Google Shape;17723;g3c5b803b16c_3_13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24" name="Google Shape;17724;g3c5b803b16c_3_134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25" name="Google Shape;17725;g3c5b803b16c_3_13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26" name="Google Shape;17726;g3c5b803b16c_3_13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727" name="Google Shape;17727;g3c5b803b16c_3_134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7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9" name="Google Shape;17729;g3c5b803b16c_3_134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30" name="Google Shape;17730;g3c5b803b16c_3_134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31" name="Google Shape;17731;g3c5b803b16c_3_13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32" name="Google Shape;17732;g3c5b803b16c_3_13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33" name="Google Shape;17733;g3c5b803b16c_3_13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34" name="Google Shape;17734;g3c5b803b16c_3_13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35" name="Google Shape;17735;g3c5b803b16c_3_134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36" name="Google Shape;17736;g3c5b803b16c_3_13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37" name="Google Shape;17737;g3c5b803b16c_3_134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38" name="Google Shape;17738;g3c5b803b16c_3_13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39" name="Google Shape;17739;g3c5b803b16c_3_13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740" name="Google Shape;17740;g3c5b803b16c_3_13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7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2" name="Google Shape;17742;g3c5b803b16c_3_134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43" name="Google Shape;17743;g3c5b803b16c_3_134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44" name="Google Shape;17744;g3c5b803b16c_3_13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45" name="Google Shape;17745;g3c5b803b16c_3_13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46" name="Google Shape;17746;g3c5b803b16c_3_13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47" name="Google Shape;17747;g3c5b803b16c_3_13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48" name="Google Shape;17748;g3c5b803b16c_3_134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49" name="Google Shape;17749;g3c5b803b16c_3_13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50" name="Google Shape;17750;g3c5b803b16c_3_13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51" name="Google Shape;17751;g3c5b803b16c_3_13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52" name="Google Shape;17752;g3c5b803b16c_3_13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753" name="Google Shape;17753;g3c5b803b16c_3_134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7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55" name="Google Shape;17755;g3c5b803b16c_3_13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6" name="Google Shape;17756;g3c5b803b16c_3_134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757" name="Google Shape;17757;g3c5b803b16c_3_134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58" name="Google Shape;17758;g3c5b803b16c_3_13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59" name="Google Shape;17759;g3c5b803b16c_3_134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60" name="Google Shape;17760;g3c5b803b16c_3_13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61" name="Google Shape;17761;g3c5b803b16c_3_13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62" name="Google Shape;17762;g3c5b803b16c_3_1347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63" name="Google Shape;17763;g3c5b803b16c_3_1347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4" name="Google Shape;17764;g3c5b803b16c_3_13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65" name="Google Shape;17765;g3c5b803b16c_3_13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7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67" name="Google Shape;17767;g3c5b803b16c_3_134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768" name="Google Shape;17768;g3c5b803b16c_3_1348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769" name="Google Shape;17769;g3c5b803b16c_3_134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770" name="Google Shape;17770;g3c5b803b16c_3_134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1" name="Google Shape;17771;g3c5b803b16c_3_134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772" name="Google Shape;17772;g3c5b803b16c_3_134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773" name="Google Shape;17773;g3c5b803b16c_3_13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17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75" name="Google Shape;17775;g3c5b803b16c_3_1349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776" name="Google Shape;17776;g3c5b803b16c_3_13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77" name="Google Shape;17777;g3c5b803b16c_3_1349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78" name="Google Shape;17778;g3c5b803b16c_3_13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79" name="Google Shape;17779;g3c5b803b16c_3_13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780" name="Google Shape;17780;g3c5b803b16c_3_134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81" name="Google Shape;17781;g3c5b803b16c_3_1349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2" name="Google Shape;17782;g3c5b803b16c_3_1349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83" name="Google Shape;17783;g3c5b803b16c_3_1349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4" name="Google Shape;17784;g3c5b803b16c_3_1349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85" name="Google Shape;17785;g3c5b803b16c_3_134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86" name="Google Shape;17786;g3c5b803b16c_3_13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87" name="Google Shape;17787;g3c5b803b16c_3_13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8" name="Google Shape;1878;p3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9" name="Google Shape;1879;p3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" name="Google Shape;1880;p35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" name="Google Shape;1881;p3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2" name="Google Shape;1882;p3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3" name="Google Shape;1883;p3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4" name="Google Shape;1884;p3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85" name="Google Shape;1885;p3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6" name="Google Shape;1886;p3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7" name="Google Shape;1887;p3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1888;p3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89" name="Google Shape;1889;p35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17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89" name="Google Shape;17789;g3c5b803b16c_3_1351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90" name="Google Shape;17790;g3c5b803b16c_3_135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91" name="Google Shape;17791;g3c5b803b16c_3_13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2" name="Google Shape;17792;g3c5b803b16c_3_13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93" name="Google Shape;17793;g3c5b803b16c_3_13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94" name="Google Shape;17794;g3c5b803b16c_3_13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795" name="Google Shape;17795;g3c5b803b16c_3_1351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7796" name="Google Shape;17796;g3c5b803b16c_3_13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97" name="Google Shape;17797;g3c5b803b16c_3_1351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798" name="Google Shape;17798;g3c5b803b16c_3_13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99" name="Google Shape;17799;g3c5b803b16c_3_13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800" name="Google Shape;17800;g3c5b803b16c_3_13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17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02" name="Google Shape;17802;g3c5b803b16c_3_1352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803" name="Google Shape;17803;g3c5b803b16c_3_13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04" name="Google Shape;17804;g3c5b803b16c_3_1352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05" name="Google Shape;17805;g3c5b803b16c_3_13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06" name="Google Shape;17806;g3c5b803b16c_3_13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807" name="Google Shape;17807;g3c5b803b16c_3_135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08" name="Google Shape;17808;g3c5b803b16c_3_135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9" name="Google Shape;17809;g3c5b803b16c_3_13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0" name="Google Shape;17810;g3c5b803b16c_3_13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7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2" name="Google Shape;17812;g3c5b803b16c_3_1353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813" name="Google Shape;17813;g3c5b803b16c_3_135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4" name="Google Shape;17814;g3c5b803b16c_3_135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815" name="Google Shape;17815;g3c5b803b16c_3_1353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16" name="Google Shape;17816;g3c5b803b16c_3_1353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17" name="Google Shape;17817;g3c5b803b16c_3_1353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818" name="Google Shape;17818;g3c5b803b16c_3_13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819" name="Google Shape;17819;g3c5b803b16c_3_135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17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21" name="Google Shape;17821;g3c5b803b16c_3_135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22" name="Google Shape;17822;g3c5b803b16c_3_135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23" name="Google Shape;17823;g3c5b803b16c_3_135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24" name="Google Shape;17824;g3c5b803b16c_3_135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25" name="Google Shape;17825;g3c5b803b16c_3_13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26" name="Google Shape;17826;g3c5b803b16c_3_13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27" name="Google Shape;17827;g3c5b803b16c_3_135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828" name="Google Shape;17828;g3c5b803b16c_3_13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29" name="Google Shape;17829;g3c5b803b16c_3_135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30" name="Google Shape;17830;g3c5b803b16c_3_13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31" name="Google Shape;17831;g3c5b803b16c_3_13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832" name="Google Shape;17832;g3c5b803b16c_3_135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17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4" name="Google Shape;17834;g3c5b803b16c_3_13556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35" name="Google Shape;17835;g3c5b803b16c_3_1355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36" name="Google Shape;17836;g3c5b803b16c_3_1355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837" name="Google Shape;17837;g3c5b803b16c_3_135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38" name="Google Shape;17838;g3c5b803b16c_3_135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839" name="Google Shape;17839;g3c5b803b16c_3_135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0" name="Google Shape;17840;g3c5b803b16c_3_135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841" name="Google Shape;17841;g3c5b803b16c_3_13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17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43" name="Google Shape;17843;g3c5b803b16c_3_1356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844" name="Google Shape;17844;g3c5b803b16c_3_135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5" name="Google Shape;17845;g3c5b803b16c_3_135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6" name="Google Shape;17846;g3c5b803b16c_3_135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847" name="Google Shape;17847;g3c5b803b16c_3_13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848" name="Google Shape;17848;g3c5b803b16c_3_1356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49" name="Google Shape;17849;g3c5b803b16c_3_1356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17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1" name="Google Shape;17851;g3c5b803b16c_3_1357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852" name="Google Shape;17852;g3c5b803b16c_3_1357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853" name="Google Shape;17853;g3c5b803b16c_3_1357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854" name="Google Shape;17854;g3c5b803b16c_3_1357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5" name="Google Shape;17855;g3c5b803b16c_3_1357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856" name="Google Shape;17856;g3c5b803b16c_3_1357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857" name="Google Shape;17857;g3c5b803b16c_3_13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7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59" name="Google Shape;17859;g3c5b803b16c_3_13581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60" name="Google Shape;17860;g3c5b803b16c_3_13581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7861" name="Google Shape;17861;g3c5b803b16c_3_13581"/>
          <p:cNvGrpSpPr/>
          <p:nvPr/>
        </p:nvGrpSpPr>
        <p:grpSpPr>
          <a:xfrm flipH="1">
            <a:off x="225" y="1"/>
            <a:ext cx="6418638" cy="1509802"/>
            <a:chOff x="7522541" y="1"/>
            <a:chExt cx="4669459" cy="1098357"/>
          </a:xfrm>
        </p:grpSpPr>
        <p:sp>
          <p:nvSpPr>
            <p:cNvPr id="17862" name="Google Shape;17862;g3c5b803b16c_3_13581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3" name="Google Shape;17863;g3c5b803b16c_3_13581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7864" name="Google Shape;17864;g3c5b803b16c_3_13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17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6" name="Google Shape;17866;g3c5b803b16c_3_1358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67" name="Google Shape;17867;g3c5b803b16c_3_135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68" name="Google Shape;17868;g3c5b803b16c_3_135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69" name="Google Shape;17869;g3c5b803b16c_3_13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70" name="Google Shape;17870;g3c5b803b16c_3_13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71" name="Google Shape;17871;g3c5b803b16c_3_13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72" name="Google Shape;17872;g3c5b803b16c_3_135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873" name="Google Shape;17873;g3c5b803b16c_3_13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74" name="Google Shape;17874;g3c5b803b16c_3_135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75" name="Google Shape;17875;g3c5b803b16c_3_13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76" name="Google Shape;17876;g3c5b803b16c_3_13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877" name="Google Shape;17877;g3c5b803b16c_3_135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17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9" name="Google Shape;17879;g3c5b803b16c_3_1360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80" name="Google Shape;17880;g3c5b803b16c_3_1360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81" name="Google Shape;17881;g3c5b803b16c_3_136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882" name="Google Shape;17882;g3c5b803b16c_3_136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83" name="Google Shape;17883;g3c5b803b16c_3_13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84" name="Google Shape;17884;g3c5b803b16c_3_13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885" name="Google Shape;17885;g3c5b803b16c_3_136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886" name="Google Shape;17886;g3c5b803b16c_3_13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87" name="Google Shape;17887;g3c5b803b16c_3_136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888" name="Google Shape;17888;g3c5b803b16c_3_13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89" name="Google Shape;17889;g3c5b803b16c_3_13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890" name="Google Shape;17890;g3c5b803b16c_3_136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1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1" name="Google Shape;1891;p35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" name="Google Shape;1892;p35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3" name="Google Shape;1893;p35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94" name="Google Shape;1894;p35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95" name="Google Shape;1895;p3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96" name="Google Shape;1896;p3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3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98" name="Google Shape;1898;p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7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2" name="Google Shape;17892;g3c5b803b16c_3_1361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93" name="Google Shape;17893;g3c5b803b16c_3_136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94" name="Google Shape;17894;g3c5b803b16c_3_136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895" name="Google Shape;17895;g3c5b803b16c_3_136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896" name="Google Shape;17896;g3c5b803b16c_3_136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897" name="Google Shape;17897;g3c5b803b16c_3_136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8" name="Google Shape;17898;g3c5b803b16c_3_136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899" name="Google Shape;17899;g3c5b803b16c_3_13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7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01" name="Google Shape;17901;g3c5b803b16c_3_136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902" name="Google Shape;17902;g3c5b803b16c_3_136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3" name="Google Shape;17903;g3c5b803b16c_3_136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4" name="Google Shape;17904;g3c5b803b16c_3_136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7905" name="Google Shape;17905;g3c5b803b16c_3_13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906" name="Google Shape;17906;g3c5b803b16c_3_136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07" name="Google Shape;17907;g3c5b803b16c_3_136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7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9" name="Google Shape;17909;g3c5b803b16c_3_1363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910" name="Google Shape;17910;g3c5b803b16c_3_1363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911" name="Google Shape;17911;g3c5b803b16c_3_1363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912" name="Google Shape;17912;g3c5b803b16c_3_1363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3" name="Google Shape;17913;g3c5b803b16c_3_1363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14" name="Google Shape;17914;g3c5b803b16c_3_1363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7915" name="Google Shape;17915;g3c5b803b16c_3_13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7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17" name="Google Shape;17917;g3c5b803b16c_3_136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18" name="Google Shape;17918;g3c5b803b16c_3_136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19" name="Google Shape;17919;g3c5b803b16c_3_136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20" name="Google Shape;17920;g3c5b803b16c_3_136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21" name="Google Shape;17921;g3c5b803b16c_3_13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22" name="Google Shape;17922;g3c5b803b16c_3_13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23" name="Google Shape;17923;g3c5b803b16c_3_136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24" name="Google Shape;17924;g3c5b803b16c_3_13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25" name="Google Shape;17925;g3c5b803b16c_3_136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26" name="Google Shape;17926;g3c5b803b16c_3_13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27" name="Google Shape;17927;g3c5b803b16c_3_13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928" name="Google Shape;17928;g3c5b803b16c_3_136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7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30" name="Google Shape;17930;g3c5b803b16c_3_136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931" name="Google Shape;17931;g3c5b803b16c_3_136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2" name="Google Shape;17932;g3c5b803b16c_3_136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33" name="Google Shape;17933;g3c5b803b16c_3_1365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4" name="Google Shape;17934;g3c5b803b16c_3_136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5" name="Google Shape;17935;g3c5b803b16c_3_136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36" name="Google Shape;17936;g3c5b803b16c_3_136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37" name="Google Shape;17937;g3c5b803b16c_3_136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7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39" name="Google Shape;17939;g3c5b803b16c_3_136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40" name="Google Shape;17940;g3c5b803b16c_3_13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41" name="Google Shape;17941;g3c5b803b16c_3_136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42" name="Google Shape;17942;g3c5b803b16c_3_13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43" name="Google Shape;17943;g3c5b803b16c_3_13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44" name="Google Shape;17944;g3c5b803b16c_3_13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45" name="Google Shape;17945;g3c5b803b16c_3_136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6" name="Google Shape;17946;g3c5b803b16c_3_13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7" name="Google Shape;17947;g3c5b803b16c_3_13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48" name="Google Shape;17948;g3c5b803b16c_3_13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7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0" name="Google Shape;17950;g3c5b803b16c_3_13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51" name="Google Shape;17951;g3c5b803b16c_3_136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952" name="Google Shape;17952;g3c5b803b16c_3_136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53" name="Google Shape;17953;g3c5b803b16c_3_136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54" name="Google Shape;17954;g3c5b803b16c_3_136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55" name="Google Shape;17955;g3c5b803b16c_3_13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56" name="Google Shape;17956;g3c5b803b16c_3_13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57" name="Google Shape;17957;g3c5b803b16c_3_1367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58" name="Google Shape;17958;g3c5b803b16c_3_1367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59" name="Google Shape;17959;g3c5b803b16c_3_13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60" name="Google Shape;17960;g3c5b803b16c_3_13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17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62" name="Google Shape;17962;g3c5b803b16c_3_136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63" name="Google Shape;17963;g3c5b803b16c_3_13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64" name="Google Shape;17964;g3c5b803b16c_3_136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65" name="Google Shape;17965;g3c5b803b16c_3_13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66" name="Google Shape;17966;g3c5b803b16c_3_13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67" name="Google Shape;17967;g3c5b803b16c_3_13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68" name="Google Shape;17968;g3c5b803b16c_3_1368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69" name="Google Shape;17969;g3c5b803b16c_3_1368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70" name="Google Shape;17970;g3c5b803b16c_3_1368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71" name="Google Shape;17971;g3c5b803b16c_3_1368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72" name="Google Shape;17972;g3c5b803b16c_3_136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73" name="Google Shape;17973;g3c5b803b16c_3_13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74" name="Google Shape;17974;g3c5b803b16c_3_13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17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6" name="Google Shape;17976;g3c5b803b16c_3_1369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77" name="Google Shape;17977;g3c5b803b16c_3_13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78" name="Google Shape;17978;g3c5b803b16c_3_1369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79" name="Google Shape;17979;g3c5b803b16c_3_136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80" name="Google Shape;17980;g3c5b803b16c_3_136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981" name="Google Shape;17981;g3c5b803b16c_3_136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2" name="Google Shape;17982;g3c5b803b16c_3_136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83" name="Google Shape;17983;g3c5b803b16c_3_136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84" name="Google Shape;17984;g3c5b803b16c_3_13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Quotation">
  <p:cSld name="81_Quotation">
    <p:spTree>
      <p:nvGrpSpPr>
        <p:cNvPr id="1" name="Shape 17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6" name="Google Shape;17986;g3c5b803b16c_3_1370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87" name="Google Shape;17987;g3c5b803b16c_3_137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988" name="Google Shape;17988;g3c5b803b16c_3_137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89" name="Google Shape;17989;g3c5b803b16c_3_137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90" name="Google Shape;17990;g3c5b803b16c_3_137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91" name="Google Shape;17991;g3c5b803b16c_3_137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992" name="Google Shape;17992;g3c5b803b16c_3_1370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7993" name="Google Shape;17993;g3c5b803b16c_3_13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94" name="Google Shape;17994;g3c5b803b16c_3_1370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7995" name="Google Shape;17995;g3c5b803b16c_3_137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96" name="Google Shape;17996;g3c5b803b16c_3_137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7997" name="Google Shape;17997;g3c5b803b16c_3_137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1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0" name="Google Shape;1900;p35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01" name="Google Shape;1901;p3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3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3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04" name="Google Shape;1904;p3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05" name="Google Shape;1905;p35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6" name="Google Shape;1906;p35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7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9" name="Google Shape;17999;g3c5b803b16c_3_137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00" name="Google Shape;18000;g3c5b803b16c_3_13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01" name="Google Shape;18001;g3c5b803b16c_3_13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02" name="Google Shape;18002;g3c5b803b16c_3_1372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03" name="Google Shape;18003;g3c5b803b16c_3_13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04" name="Google Shape;18004;g3c5b803b16c_3_137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05" name="Google Shape;18005;g3c5b803b16c_3_13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06" name="Google Shape;18006;g3c5b803b16c_3_13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1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08" name="Google Shape;18008;g3c5b803b16c_3_1373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09" name="Google Shape;18009;g3c5b803b16c_3_137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10" name="Google Shape;18010;g3c5b803b16c_3_137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11" name="Google Shape;18011;g3c5b803b16c_3_137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12" name="Google Shape;18012;g3c5b803b16c_3_13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13" name="Google Shape;18013;g3c5b803b16c_3_13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14" name="Google Shape;18014;g3c5b803b16c_3_137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15" name="Google Shape;18015;g3c5b803b16c_3_13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16" name="Google Shape;18016;g3c5b803b16c_3_137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17" name="Google Shape;18017;g3c5b803b16c_3_13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18" name="Google Shape;18018;g3c5b803b16c_3_13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019" name="Google Shape;18019;g3c5b803b16c_3_137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1" name="Google Shape;18021;g3c5b803b16c_3_137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22" name="Google Shape;18022;g3c5b803b16c_3_137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23" name="Google Shape;18023;g3c5b803b16c_3_13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24" name="Google Shape;18024;g3c5b803b16c_3_13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25" name="Google Shape;18025;g3c5b803b16c_3_13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26" name="Google Shape;18026;g3c5b803b16c_3_13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27" name="Google Shape;18027;g3c5b803b16c_3_137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28" name="Google Shape;18028;g3c5b803b16c_3_13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29" name="Google Shape;18029;g3c5b803b16c_3_137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30" name="Google Shape;18030;g3c5b803b16c_3_13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31" name="Google Shape;18031;g3c5b803b16c_3_13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032" name="Google Shape;18032;g3c5b803b16c_3_13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18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4" name="Google Shape;18034;g3c5b803b16c_3_1375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5" name="Google Shape;18035;g3c5b803b16c_3_1375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36" name="Google Shape;18036;g3c5b803b16c_3_1375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37" name="Google Shape;18037;g3c5b803b16c_3_13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38" name="Google Shape;18038;g3c5b803b16c_3_13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39" name="Google Shape;18039;g3c5b803b16c_3_13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40" name="Google Shape;18040;g3c5b803b16c_3_137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41" name="Google Shape;18041;g3c5b803b16c_3_13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42" name="Google Shape;18042;g3c5b803b16c_3_13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43" name="Google Shape;18043;g3c5b803b16c_3_13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44" name="Google Shape;18044;g3c5b803b16c_3_13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045" name="Google Shape;18045;g3c5b803b16c_3_137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18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47" name="Google Shape;18047;g3c5b803b16c_3_1376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48" name="Google Shape;18048;g3c5b803b16c_3_13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49" name="Google Shape;18049;g3c5b803b16c_3_137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50" name="Google Shape;18050;g3c5b803b16c_3_13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51" name="Google Shape;18051;g3c5b803b16c_3_13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052" name="Google Shape;18052;g3c5b803b16c_3_13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53" name="Google Shape;18053;g3c5b803b16c_3_1376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4" name="Google Shape;18054;g3c5b803b16c_3_13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55" name="Google Shape;18055;g3c5b803b16c_3_13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56" name="Google Shape;18056;g3c5b803b16c_3_13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8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58" name="Google Shape;18058;g3c5b803b16c_3_137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59" name="Google Shape;18059;g3c5b803b16c_3_137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060" name="Google Shape;18060;g3c5b803b16c_3_137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61" name="Google Shape;18061;g3c5b803b16c_3_13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62" name="Google Shape;18062;g3c5b803b16c_3_137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63" name="Google Shape;18063;g3c5b803b16c_3_13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4" name="Google Shape;18064;g3c5b803b16c_3_13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065" name="Google Shape;18065;g3c5b803b16c_3_1378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66" name="Google Shape;18066;g3c5b803b16c_3_1378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67" name="Google Shape;18067;g3c5b803b16c_3_13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68" name="Google Shape;18068;g3c5b803b16c_3_13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18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70" name="Google Shape;18070;g3c5b803b16c_3_1379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71" name="Google Shape;18071;g3c5b803b16c_3_13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72" name="Google Shape;18072;g3c5b803b16c_3_137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73" name="Google Shape;18073;g3c5b803b16c_3_13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74" name="Google Shape;18074;g3c5b803b16c_3_13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075" name="Google Shape;18075;g3c5b803b16c_3_13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6" name="Google Shape;18076;g3c5b803b16c_3_1379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77" name="Google Shape;18077;g3c5b803b16c_3_1379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78" name="Google Shape;18078;g3c5b803b16c_3_1379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79" name="Google Shape;18079;g3c5b803b16c_3_1379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80" name="Google Shape;18080;g3c5b803b16c_3_137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1" name="Google Shape;18081;g3c5b803b16c_3_13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82" name="Google Shape;18082;g3c5b803b16c_3_13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8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84" name="Google Shape;18084;g3c5b803b16c_3_138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085" name="Google Shape;18085;g3c5b803b16c_3_13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86" name="Google Shape;18086;g3c5b803b16c_3_138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087" name="Google Shape;18087;g3c5b803b16c_3_13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88" name="Google Shape;18088;g3c5b803b16c_3_13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089" name="Google Shape;18089;g3c5b803b16c_3_138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0" name="Google Shape;18090;g3c5b803b16c_3_138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91" name="Google Shape;18091;g3c5b803b16c_3_13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92" name="Google Shape;18092;g3c5b803b16c_3_13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18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94" name="Google Shape;18094;g3c5b803b16c_3_1381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095" name="Google Shape;18095;g3c5b803b16c_3_138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6" name="Google Shape;18096;g3c5b803b16c_3_138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97" name="Google Shape;18097;g3c5b803b16c_3_1381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98" name="Google Shape;18098;g3c5b803b16c_3_1381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99" name="Google Shape;18099;g3c5b803b16c_3_1381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00" name="Google Shape;18100;g3c5b803b16c_3_138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101" name="Google Shape;18101;g3c5b803b16c_3_1381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8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03" name="Google Shape;18103;g3c5b803b16c_3_138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04" name="Google Shape;18104;g3c5b803b16c_3_13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05" name="Google Shape;18105;g3c5b803b16c_3_13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06" name="Google Shape;18106;g3c5b803b16c_3_138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107" name="Google Shape;18107;g3c5b803b16c_3_13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08" name="Google Shape;18108;g3c5b803b16c_3_138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109" name="Google Shape;18109;g3c5b803b16c_3_13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10" name="Google Shape;18110;g3c5b803b16c_3_13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8" name="Google Shape;1908;p358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09" name="Google Shape;1909;p35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10" name="Google Shape;1910;p3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11" name="Google Shape;1911;p3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3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13" name="Google Shape;1913;p3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914" name="Google Shape;1914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1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2" name="Google Shape;18112;g3c5b803b16c_3_13834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13" name="Google Shape;18113;g3c5b803b16c_3_1383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14" name="Google Shape;18114;g3c5b803b16c_3_1383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15" name="Google Shape;18115;g3c5b803b16c_3_1383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116" name="Google Shape;18116;g3c5b803b16c_3_1383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117" name="Google Shape;18117;g3c5b803b16c_3_138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8" name="Google Shape;18118;g3c5b803b16c_3_1383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119" name="Google Shape;18119;g3c5b803b16c_3_13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8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1" name="Google Shape;18121;g3c5b803b16c_3_1384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122" name="Google Shape;18122;g3c5b803b16c_3_138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3" name="Google Shape;18123;g3c5b803b16c_3_138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4" name="Google Shape;18124;g3c5b803b16c_3_138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125" name="Google Shape;18125;g3c5b803b16c_3_13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126" name="Google Shape;18126;g3c5b803b16c_3_1384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27" name="Google Shape;18127;g3c5b803b16c_3_1384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8_Quotation">
  <p:cSld name="78_Quotation">
    <p:spTree>
      <p:nvGrpSpPr>
        <p:cNvPr id="1" name="Shape 18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9" name="Google Shape;18129;g3c5b803b16c_3_138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30" name="Google Shape;18130;g3c5b803b16c_3_138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1" name="Google Shape;18131;g3c5b803b16c_3_138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32" name="Google Shape;18132;g3c5b803b16c_3_138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33" name="Google Shape;18133;g3c5b803b16c_3_138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34" name="Google Shape;18134;g3c5b803b16c_3_138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35" name="Google Shape;18135;g3c5b803b16c_3_138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136" name="Google Shape;18136;g3c5b803b16c_3_13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37" name="Google Shape;18137;g3c5b803b16c_3_138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138" name="Google Shape;18138;g3c5b803b16c_3_138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39" name="Google Shape;18139;g3c5b803b16c_3_138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140" name="Google Shape;18140;g3c5b803b16c_3_138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2">
    <p:spTree>
      <p:nvGrpSpPr>
        <p:cNvPr id="1" name="Shape 18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2" name="Google Shape;18142;g3c5b803b16c_3_1386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43" name="Google Shape;18143;g3c5b803b16c_3_1386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4" name="Google Shape;18144;g3c5b803b16c_3_1386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45" name="Google Shape;18145;g3c5b803b16c_3_1386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146" name="Google Shape;18146;g3c5b803b16c_3_13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3">
    <p:spTree>
      <p:nvGrpSpPr>
        <p:cNvPr id="1" name="Shape 18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48" name="Google Shape;18148;g3c5b803b16c_3_1387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149" name="Google Shape;18149;g3c5b803b16c_3_138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150" name="Google Shape;18150;g3c5b803b16c_3_1387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1" name="Google Shape;18151;g3c5b803b16c_3_1387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52" name="Google Shape;18152;g3c5b803b16c_3_1387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2">
    <p:spTree>
      <p:nvGrpSpPr>
        <p:cNvPr id="1" name="Shape 18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54" name="Google Shape;18154;g3c5b803b16c_3_1387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5" name="Google Shape;18155;g3c5b803b16c_3_1387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56" name="Google Shape;18156;g3c5b803b16c_3_1387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7" name="Google Shape;18157;g3c5b803b16c_3_1387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58" name="Google Shape;18158;g3c5b803b16c_3_1387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59" name="Google Shape;18159;g3c5b803b16c_3_13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 2">
    <p:spTree>
      <p:nvGrpSpPr>
        <p:cNvPr id="1" name="Shape 18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1" name="Google Shape;18161;g3c5b803b16c_3_1388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2" name="Google Shape;18162;g3c5b803b16c_3_138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3" name="Google Shape;18163;g3c5b803b16c_3_1388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64" name="Google Shape;18164;g3c5b803b16c_3_1388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165" name="Google Shape;18165;g3c5b803b16c_3_13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3">
    <p:spTree>
      <p:nvGrpSpPr>
        <p:cNvPr id="1" name="Shape 18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67" name="Google Shape;18167;g3c5b803b16c_3_1388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168" name="Google Shape;18168;g3c5b803b16c_3_13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169" name="Google Shape;18169;g3c5b803b16c_3_1388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0" name="Google Shape;18170;g3c5b803b16c_3_1388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71" name="Google Shape;18171;g3c5b803b16c_3_1388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 2"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g3c5b803b16c_3_1389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4" name="Google Shape;18174;g3c5b803b16c_3_1389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75" name="Google Shape;18175;g3c5b803b16c_3_1389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6" name="Google Shape;18176;g3c5b803b16c_3_1389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77" name="Google Shape;18177;g3c5b803b16c_3_1389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78" name="Google Shape;18178;g3c5b803b16c_3_138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18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0" name="Google Shape;18180;g3c5b803b16c_3_1390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81" name="Google Shape;18181;g3c5b803b16c_3_1390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2" name="Google Shape;18182;g3c5b803b16c_3_1390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3" name="Google Shape;18183;g3c5b803b16c_3_1390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8184" name="Google Shape;18184;g3c5b803b16c_3_13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1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" name="Google Shape;1916;p3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" name="Google Shape;1917;p3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" name="Google Shape;1918;p3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9" name="Google Shape;1919;p3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0" name="Google Shape;1920;p3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1" name="Google Shape;1921;p3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2" name="Google Shape;1922;p3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23" name="Google Shape;1923;p3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4" name="Google Shape;1924;p3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25" name="Google Shape;1925;p3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3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27" name="Google Shape;1927;p3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3">
    <p:spTree>
      <p:nvGrpSpPr>
        <p:cNvPr id="1" name="Shape 18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86" name="Google Shape;18186;g3c5b803b16c_3_1390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8187" name="Google Shape;18187;g3c5b803b16c_3_13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8188" name="Google Shape;18188;g3c5b803b16c_3_1390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89" name="Google Shape;18189;g3c5b803b16c_3_1390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90" name="Google Shape;18190;g3c5b803b16c_3_1390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1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2" name="Google Shape;18192;g3c5b803b16c_3_1391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3" name="Google Shape;18193;g3c5b803b16c_3_1391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94" name="Google Shape;18194;g3c5b803b16c_3_1391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5" name="Google Shape;18195;g3c5b803b16c_3_1391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96" name="Google Shape;18196;g3c5b803b16c_3_1391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197" name="Google Shape;18197;g3c5b803b16c_3_13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 2">
    <p:spTree>
      <p:nvGrpSpPr>
        <p:cNvPr id="1" name="Shape 18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99" name="Google Shape;18199;g3c5b803b16c_3_1392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00" name="Google Shape;18200;g3c5b803b16c_3_139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01" name="Google Shape;18201;g3c5b803b16c_3_139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202" name="Google Shape;18202;g3c5b803b16c_3_139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203" name="Google Shape;18203;g3c5b803b16c_3_139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204" name="Google Shape;18204;g3c5b803b16c_3_139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5" name="Google Shape;18205;g3c5b803b16c_3_139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206" name="Google Shape;18206;g3c5b803b16c_3_13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3">
    <p:bg>
      <p:bgPr>
        <a:solidFill>
          <a:schemeClr val="lt2"/>
        </a:solidFill>
        <a:effectLst/>
      </p:bgPr>
    </p:bg>
    <p:spTree>
      <p:nvGrpSpPr>
        <p:cNvPr id="1" name="Shape 18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8" name="Google Shape;18208;g3c5b803b16c_3_139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209" name="Google Shape;18209;g3c5b803b16c_3_139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0" name="Google Shape;18210;g3c5b803b16c_3_139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1" name="Google Shape;18211;g3c5b803b16c_3_139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212" name="Google Shape;18212;g3c5b803b16c_3_13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213" name="Google Shape;18213;g3c5b803b16c_3_139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4" name="Google Shape;18214;g3c5b803b16c_3_139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2">
    <p:spTree>
      <p:nvGrpSpPr>
        <p:cNvPr id="1" name="Shape 18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16" name="Google Shape;18216;g3c5b803b16c_3_1393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17" name="Google Shape;18217;g3c5b803b16c_3_139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218" name="Google Shape;18218;g3c5b803b16c_3_1393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219" name="Google Shape;18219;g3c5b803b16c_3_1393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0" name="Google Shape;18220;g3c5b803b16c_3_1393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21" name="Google Shape;18221;g3c5b803b16c_3_1393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222" name="Google Shape;18222;g3c5b803b16c_3_13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18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4" name="Google Shape;18224;g3c5b803b16c_3_1394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25" name="Google Shape;18225;g3c5b803b16c_3_139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26" name="Google Shape;18226;g3c5b803b16c_3_139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27" name="Google Shape;18227;g3c5b803b16c_3_13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28" name="Google Shape;18228;g3c5b803b16c_3_13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29" name="Google Shape;18229;g3c5b803b16c_3_13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30" name="Google Shape;18230;g3c5b803b16c_3_139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31" name="Google Shape;18231;g3c5b803b16c_3_13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32" name="Google Shape;18232;g3c5b803b16c_3_139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33" name="Google Shape;18233;g3c5b803b16c_3_13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34" name="Google Shape;18234;g3c5b803b16c_3_13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235" name="Google Shape;18235;g3c5b803b16c_3_139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18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37" name="Google Shape;18237;g3c5b803b16c_3_139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38" name="Google Shape;18238;g3c5b803b16c_3_139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39" name="Google Shape;18239;g3c5b803b16c_3_139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40" name="Google Shape;18240;g3c5b803b16c_3_139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41" name="Google Shape;18241;g3c5b803b16c_3_139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242" name="Google Shape;18242;g3c5b803b16c_3_139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43" name="Google Shape;18243;g3c5b803b16c_3_139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44" name="Google Shape;18244;g3c5b803b16c_3_13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45" name="Google Shape;18245;g3c5b803b16c_3_139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46" name="Google Shape;18246;g3c5b803b16c_3_13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8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48" name="Google Shape;18248;g3c5b803b16c_3_139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49" name="Google Shape;18249;g3c5b803b16c_3_139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250" name="Google Shape;18250;g3c5b803b16c_3_1397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51" name="Google Shape;18251;g3c5b803b16c_3_139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52" name="Google Shape;18252;g3c5b803b16c_3_1397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53" name="Google Shape;18253;g3c5b803b16c_3_139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54" name="Google Shape;18254;g3c5b803b16c_3_139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255" name="Google Shape;18255;g3c5b803b16c_3_1397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56" name="Google Shape;18256;g3c5b803b16c_3_1397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57" name="Google Shape;18257;g3c5b803b16c_3_139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58" name="Google Shape;18258;g3c5b803b16c_3_139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18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60" name="Google Shape;18260;g3c5b803b16c_3_139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61" name="Google Shape;18261;g3c5b803b16c_3_139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62" name="Google Shape;18262;g3c5b803b16c_3_139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63" name="Google Shape;18263;g3c5b803b16c_3_139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64" name="Google Shape;18264;g3c5b803b16c_3_139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265" name="Google Shape;18265;g3c5b803b16c_3_139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66" name="Google Shape;18266;g3c5b803b16c_3_1398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67" name="Google Shape;18267;g3c5b803b16c_3_1398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68" name="Google Shape;18268;g3c5b803b16c_3_139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269" name="Google Shape;18269;g3c5b803b16c_3_139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70" name="Google Shape;18270;g3c5b803b16c_3_13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1" name="Google Shape;18271;g3c5b803b16c_3_139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72" name="Google Shape;18272;g3c5b803b16c_3_13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18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4" name="Google Shape;18274;g3c5b803b16c_3_139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275" name="Google Shape;18275;g3c5b803b16c_3_1399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276" name="Google Shape;18276;g3c5b803b16c_3_139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277" name="Google Shape;18277;g3c5b803b16c_3_139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8" name="Google Shape;18278;g3c5b803b16c_3_139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79" name="Google Shape;18279;g3c5b803b16c_3_139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280" name="Google Shape;18280;g3c5b803b16c_3_13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9" name="Google Shape;1929;p3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30" name="Google Shape;1930;p3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1" name="Google Shape;1931;p3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32" name="Google Shape;1932;p3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3" name="Google Shape;1933;p3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34" name="Google Shape;1934;p3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3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6" name="Google Shape;1936;p3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7" name="Google Shape;1937;p3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8" name="Google Shape;1938;p3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18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2" name="Google Shape;18282;g3c5b803b16c_3_140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283" name="Google Shape;18283;g3c5b803b16c_3_140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4" name="Google Shape;18284;g3c5b803b16c_3_140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285" name="Google Shape;18285;g3c5b803b16c_3_1400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86" name="Google Shape;18286;g3c5b803b16c_3_1400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287" name="Google Shape;18287;g3c5b803b16c_3_140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288" name="Google Shape;18288;g3c5b803b16c_3_140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289" name="Google Shape;18289;g3c5b803b16c_3_140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8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91" name="Google Shape;18291;g3c5b803b16c_3_140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92" name="Google Shape;18292;g3c5b803b16c_3_14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93" name="Google Shape;18293;g3c5b803b16c_3_14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294" name="Google Shape;18294;g3c5b803b16c_3_140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295" name="Google Shape;18295;g3c5b803b16c_3_14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96" name="Google Shape;18296;g3c5b803b16c_3_140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297" name="Google Shape;18297;g3c5b803b16c_3_14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98" name="Google Shape;18298;g3c5b803b16c_3_14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8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00" name="Google Shape;18300;g3c5b803b16c_3_140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01" name="Google Shape;18301;g3c5b803b16c_3_140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02" name="Google Shape;18302;g3c5b803b16c_3_140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03" name="Google Shape;18303;g3c5b803b16c_3_140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04" name="Google Shape;18304;g3c5b803b16c_3_140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305" name="Google Shape;18305;g3c5b803b16c_3_140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06" name="Google Shape;18306;g3c5b803b16c_3_140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07" name="Google Shape;18307;g3c5b803b16c_3_140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08" name="Google Shape;18308;g3c5b803b16c_3_140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18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10" name="Google Shape;18310;g3c5b803b16c_3_1403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11" name="Google Shape;18311;g3c5b803b16c_3_1403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2" name="Google Shape;18312;g3c5b803b16c_3_1403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13" name="Google Shape;18313;g3c5b803b16c_3_140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14" name="Google Shape;18314;g3c5b803b16c_3_140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15" name="Google Shape;18315;g3c5b803b16c_3_140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16" name="Google Shape;18316;g3c5b803b16c_3_1403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17" name="Google Shape;18317;g3c5b803b16c_3_14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18" name="Google Shape;18318;g3c5b803b16c_3_140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19" name="Google Shape;18319;g3c5b803b16c_3_140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20" name="Google Shape;18320;g3c5b803b16c_3_140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321" name="Google Shape;18321;g3c5b803b16c_3_1403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18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3" name="Google Shape;18323;g3c5b803b16c_3_1404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24" name="Google Shape;18324;g3c5b803b16c_3_140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25" name="Google Shape;18325;g3c5b803b16c_3_140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26" name="Google Shape;18326;g3c5b803b16c_3_14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27" name="Google Shape;18327;g3c5b803b16c_3_140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28" name="Google Shape;18328;g3c5b803b16c_3_14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29" name="Google Shape;18329;g3c5b803b16c_3_1404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30" name="Google Shape;18330;g3c5b803b16c_3_140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31" name="Google Shape;18331;g3c5b803b16c_3_140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32" name="Google Shape;18332;g3c5b803b16c_3_140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33" name="Google Shape;18333;g3c5b803b16c_3_140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334" name="Google Shape;18334;g3c5b803b16c_3_140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36" name="Google Shape;18336;g3c5b803b16c_3_1405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37" name="Google Shape;18337;g3c5b803b16c_3_140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38" name="Google Shape;18338;g3c5b803b16c_3_140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339" name="Google Shape;18339;g3c5b803b16c_3_140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40" name="Google Shape;18340;g3c5b803b16c_3_140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341" name="Google Shape;18341;g3c5b803b16c_3_140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2" name="Google Shape;18342;g3c5b803b16c_3_140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343" name="Google Shape;18343;g3c5b803b16c_3_140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8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45" name="Google Shape;18345;g3c5b803b16c_3_1406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46" name="Google Shape;18346;g3c5b803b16c_3_140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7" name="Google Shape;18347;g3c5b803b16c_3_140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8" name="Google Shape;18348;g3c5b803b16c_3_140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349" name="Google Shape;18349;g3c5b803b16c_3_140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50" name="Google Shape;18350;g3c5b803b16c_3_1406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51" name="Google Shape;18351;g3c5b803b16c_3_1406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8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53" name="Google Shape;18353;g3c5b803b16c_3_1407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354" name="Google Shape;18354;g3c5b803b16c_3_1407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355" name="Google Shape;18355;g3c5b803b16c_3_1407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356" name="Google Shape;18356;g3c5b803b16c_3_140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7" name="Google Shape;18357;g3c5b803b16c_3_140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58" name="Google Shape;18358;g3c5b803b16c_3_140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359" name="Google Shape;18359;g3c5b803b16c_3_140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18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61" name="Google Shape;18361;g3c5b803b16c_3_1408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62" name="Google Shape;18362;g3c5b803b16c_3_140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63" name="Google Shape;18363;g3c5b803b16c_3_140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64" name="Google Shape;18364;g3c5b803b16c_3_140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65" name="Google Shape;18365;g3c5b803b16c_3_140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66" name="Google Shape;18366;g3c5b803b16c_3_140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67" name="Google Shape;18367;g3c5b803b16c_3_1408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68" name="Google Shape;18368;g3c5b803b16c_3_14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69" name="Google Shape;18369;g3c5b803b16c_3_1408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70" name="Google Shape;18370;g3c5b803b16c_3_140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71" name="Google Shape;18371;g3c5b803b16c_3_140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372" name="Google Shape;18372;g3c5b803b16c_3_140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18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4" name="Google Shape;18374;g3c5b803b16c_3_1409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75" name="Google Shape;18375;g3c5b803b16c_3_1409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76" name="Google Shape;18376;g3c5b803b16c_3_140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77" name="Google Shape;18377;g3c5b803b16c_3_140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78" name="Google Shape;18378;g3c5b803b16c_3_140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79" name="Google Shape;18379;g3c5b803b16c_3_140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80" name="Google Shape;18380;g3c5b803b16c_3_140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81" name="Google Shape;18381;g3c5b803b16c_3_140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82" name="Google Shape;18382;g3c5b803b16c_3_140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83" name="Google Shape;18383;g3c5b803b16c_3_140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4" name="Google Shape;18384;g3c5b803b16c_3_140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385" name="Google Shape;18385;g3c5b803b16c_3_140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1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0" name="Google Shape;1940;p3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1" name="Google Shape;1941;p3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42" name="Google Shape;1942;p3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43" name="Google Shape;1943;p3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4" name="Google Shape;1944;p3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5" name="Google Shape;1945;p3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6" name="Google Shape;1946;p3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7" name="Google Shape;1947;p3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" name="Google Shape;1948;p3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9" name="Google Shape;1949;p3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0" name="Google Shape;1950;p3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18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87" name="Google Shape;18387;g3c5b803b16c_3_1410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388" name="Google Shape;18388;g3c5b803b16c_3_1410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89" name="Google Shape;18389;g3c5b803b16c_3_141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390" name="Google Shape;18390;g3c5b803b16c_3_141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391" name="Google Shape;18391;g3c5b803b16c_3_14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392" name="Google Shape;18392;g3c5b803b16c_3_14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393" name="Google Shape;18393;g3c5b803b16c_3_1410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394" name="Google Shape;18394;g3c5b803b16c_3_14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395" name="Google Shape;18395;g3c5b803b16c_3_141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396" name="Google Shape;18396;g3c5b803b16c_3_14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7" name="Google Shape;18397;g3c5b803b16c_3_14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398" name="Google Shape;18398;g3c5b803b16c_3_141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18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00" name="Google Shape;18400;g3c5b803b16c_3_141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01" name="Google Shape;18401;g3c5b803b16c_3_141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02" name="Google Shape;18402;g3c5b803b16c_3_141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03" name="Google Shape;18403;g3c5b803b16c_3_141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04" name="Google Shape;18404;g3c5b803b16c_3_14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05" name="Google Shape;18405;g3c5b803b16c_3_14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06" name="Google Shape;18406;g3c5b803b16c_3_141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07" name="Google Shape;18407;g3c5b803b16c_3_14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08" name="Google Shape;18408;g3c5b803b16c_3_141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09" name="Google Shape;18409;g3c5b803b16c_3_14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10" name="Google Shape;18410;g3c5b803b16c_3_14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411" name="Google Shape;18411;g3c5b803b16c_3_141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18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13" name="Google Shape;18413;g3c5b803b16c_3_141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14" name="Google Shape;18414;g3c5b803b16c_3_14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15" name="Google Shape;18415;g3c5b803b16c_3_141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16" name="Google Shape;18416;g3c5b803b16c_3_14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17" name="Google Shape;18417;g3c5b803b16c_3_14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418" name="Google Shape;18418;g3c5b803b16c_3_14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19" name="Google Shape;18419;g3c5b803b16c_3_141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20" name="Google Shape;18420;g3c5b803b16c_3_14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21" name="Google Shape;18421;g3c5b803b16c_3_14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22" name="Google Shape;18422;g3c5b803b16c_3_14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8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24" name="Google Shape;18424;g3c5b803b16c_3_14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5" name="Google Shape;18425;g3c5b803b16c_3_141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426" name="Google Shape;18426;g3c5b803b16c_3_141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27" name="Google Shape;18427;g3c5b803b16c_3_14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28" name="Google Shape;18428;g3c5b803b16c_3_141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29" name="Google Shape;18429;g3c5b803b16c_3_14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30" name="Google Shape;18430;g3c5b803b16c_3_14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431" name="Google Shape;18431;g3c5b803b16c_3_1414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32" name="Google Shape;18432;g3c5b803b16c_3_1414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33" name="Google Shape;18433;g3c5b803b16c_3_14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34" name="Google Shape;18434;g3c5b803b16c_3_14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18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6" name="Google Shape;18436;g3c5b803b16c_3_1415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37" name="Google Shape;18437;g3c5b803b16c_3_14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38" name="Google Shape;18438;g3c5b803b16c_3_141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39" name="Google Shape;18439;g3c5b803b16c_3_14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40" name="Google Shape;18440;g3c5b803b16c_3_14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441" name="Google Shape;18441;g3c5b803b16c_3_141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42" name="Google Shape;18442;g3c5b803b16c_3_1415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43" name="Google Shape;18443;g3c5b803b16c_3_1415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4" name="Google Shape;18444;g3c5b803b16c_3_141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445" name="Google Shape;18445;g3c5b803b16c_3_141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46" name="Google Shape;18446;g3c5b803b16c_3_141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47" name="Google Shape;18447;g3c5b803b16c_3_14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48" name="Google Shape;18448;g3c5b803b16c_3_14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8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50" name="Google Shape;18450;g3c5b803b16c_3_141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51" name="Google Shape;18451;g3c5b803b16c_3_14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52" name="Google Shape;18452;g3c5b803b16c_3_141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53" name="Google Shape;18453;g3c5b803b16c_3_14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54" name="Google Shape;18454;g3c5b803b16c_3_14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455" name="Google Shape;18455;g3c5b803b16c_3_141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56" name="Google Shape;18456;g3c5b803b16c_3_14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57" name="Google Shape;18457;g3c5b803b16c_3_14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58" name="Google Shape;18458;g3c5b803b16c_3_14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End">
  <p:cSld name="32_End">
    <p:spTree>
      <p:nvGrpSpPr>
        <p:cNvPr id="1" name="Shape 18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60" name="Google Shape;18460;g3c5b803b16c_3_141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461" name="Google Shape;18461;g3c5b803b16c_3_141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2" name="Google Shape;18462;g3c5b803b16c_3_141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463" name="Google Shape;18463;g3c5b803b16c_3_14182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64" name="Google Shape;18464;g3c5b803b16c_3_141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65" name="Google Shape;18465;g3c5b803b16c_3_141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466" name="Google Shape;18466;g3c5b803b16c_3_141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467" name="Google Shape;18467;g3c5b803b16c_3_141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8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69" name="Google Shape;18469;g3c5b803b16c_3_14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70" name="Google Shape;18470;g3c5b803b16c_3_14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71" name="Google Shape;18471;g3c5b803b16c_3_14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72" name="Google Shape;18472;g3c5b803b16c_3_141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73" name="Google Shape;18473;g3c5b803b16c_3_14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74" name="Google Shape;18474;g3c5b803b16c_3_141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75" name="Google Shape;18475;g3c5b803b16c_3_14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76" name="Google Shape;18476;g3c5b803b16c_3_14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6_Quotation">
  <p:cSld name="86_Quotation">
    <p:spTree>
      <p:nvGrpSpPr>
        <p:cNvPr id="1" name="Shape 18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78" name="Google Shape;18478;g3c5b803b16c_3_142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79" name="Google Shape;18479;g3c5b803b16c_3_142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80" name="Google Shape;18480;g3c5b803b16c_3_142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81" name="Google Shape;18481;g3c5b803b16c_3_14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82" name="Google Shape;18482;g3c5b803b16c_3_14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83" name="Google Shape;18483;g3c5b803b16c_3_14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84" name="Google Shape;18484;g3c5b803b16c_3_142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85" name="Google Shape;18485;g3c5b803b16c_3_14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86" name="Google Shape;18486;g3c5b803b16c_3_142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487" name="Google Shape;18487;g3c5b803b16c_3_14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88" name="Google Shape;18488;g3c5b803b16c_3_14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489" name="Google Shape;18489;g3c5b803b16c_3_142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Quotation">
  <p:cSld name="87_Quotation">
    <p:spTree>
      <p:nvGrpSpPr>
        <p:cNvPr id="1" name="Shape 18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1" name="Google Shape;18491;g3c5b803b16c_3_142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492" name="Google Shape;18492;g3c5b803b16c_3_142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93" name="Google Shape;18493;g3c5b803b16c_3_142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494" name="Google Shape;18494;g3c5b803b16c_3_14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495" name="Google Shape;18495;g3c5b803b16c_3_14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496" name="Google Shape;18496;g3c5b803b16c_3_14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497" name="Google Shape;18497;g3c5b803b16c_3_142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498" name="Google Shape;18498;g3c5b803b16c_3_14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499" name="Google Shape;18499;g3c5b803b16c_3_14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00" name="Google Shape;18500;g3c5b803b16c_3_14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1" name="Google Shape;18501;g3c5b803b16c_3_14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502" name="Google Shape;18502;g3c5b803b16c_3_142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1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2" name="Google Shape;1952;p36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953" name="Google Shape;1953;p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4" name="Google Shape;1954;p3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5" name="Google Shape;1955;p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7" name="Google Shape;1957;p36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" name="Google Shape;1958;p36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9" name="Google Shape;1959;p36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0" name="Google Shape;1960;p3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1" name="Google Shape;1961;p3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2" name="Google Shape;1962;p3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3" name="Google Shape;1963;p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4" name="Google Shape;1964;p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18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04" name="Google Shape;18504;g3c5b803b16c_3_1422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05" name="Google Shape;18505;g3c5b803b16c_3_142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06" name="Google Shape;18506;g3c5b803b16c_3_142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07" name="Google Shape;18507;g3c5b803b16c_3_142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08" name="Google Shape;18508;g3c5b803b16c_3_142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09" name="Google Shape;18509;g3c5b803b16c_3_142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10" name="Google Shape;18510;g3c5b803b16c_3_142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11" name="Google Shape;18511;g3c5b803b16c_3_142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12" name="Google Shape;18512;g3c5b803b16c_3_142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13" name="Google Shape;18513;g3c5b803b16c_3_142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14" name="Google Shape;18514;g3c5b803b16c_3_142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515" name="Google Shape;18515;g3c5b803b16c_3_142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18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7" name="Google Shape;18517;g3c5b803b16c_3_1423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18" name="Google Shape;18518;g3c5b803b16c_3_142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19" name="Google Shape;18519;g3c5b803b16c_3_142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20" name="Google Shape;18520;g3c5b803b16c_3_142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21" name="Google Shape;18521;g3c5b803b16c_3_142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22" name="Google Shape;18522;g3c5b803b16c_3_142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23" name="Google Shape;18523;g3c5b803b16c_3_1423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24" name="Google Shape;18524;g3c5b803b16c_3_142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25" name="Google Shape;18525;g3c5b803b16c_3_1423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26" name="Google Shape;18526;g3c5b803b16c_3_142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27" name="Google Shape;18527;g3c5b803b16c_3_142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528" name="Google Shape;18528;g3c5b803b16c_3_142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18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0" name="Google Shape;18530;g3c5b803b16c_3_1425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31" name="Google Shape;18531;g3c5b803b16c_3_1425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32" name="Google Shape;18532;g3c5b803b16c_3_142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33" name="Google Shape;18533;g3c5b803b16c_3_142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34" name="Google Shape;18534;g3c5b803b16c_3_142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35" name="Google Shape;18535;g3c5b803b16c_3_142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36" name="Google Shape;18536;g3c5b803b16c_3_142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37" name="Google Shape;18537;g3c5b803b16c_3_142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38" name="Google Shape;18538;g3c5b803b16c_3_142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39" name="Google Shape;18539;g3c5b803b16c_3_142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40" name="Google Shape;18540;g3c5b803b16c_3_142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541" name="Google Shape;18541;g3c5b803b16c_3_142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18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3" name="Google Shape;18543;g3c5b803b16c_3_1426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544" name="Google Shape;18544;g3c5b803b16c_3_142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5" name="Google Shape;18545;g3c5b803b16c_3_142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46" name="Google Shape;18546;g3c5b803b16c_3_142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47" name="Google Shape;18547;g3c5b803b16c_3_14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48" name="Google Shape;18548;g3c5b803b16c_3_14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49" name="Google Shape;18549;g3c5b803b16c_3_1426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50" name="Google Shape;18550;g3c5b803b16c_3_14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51" name="Google Shape;18551;g3c5b803b16c_3_142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52" name="Google Shape;18552;g3c5b803b16c_3_14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3" name="Google Shape;18553;g3c5b803b16c_3_14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554" name="Google Shape;18554;g3c5b803b16c_3_142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18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56" name="Google Shape;18556;g3c5b803b16c_3_142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57" name="Google Shape;18557;g3c5b803b16c_3_14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58" name="Google Shape;18558;g3c5b803b16c_3_142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59" name="Google Shape;18559;g3c5b803b16c_3_14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0" name="Google Shape;18560;g3c5b803b16c_3_14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61" name="Google Shape;18561;g3c5b803b16c_3_14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62" name="Google Shape;18562;g3c5b803b16c_3_142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63" name="Google Shape;18563;g3c5b803b16c_3_142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4" name="Google Shape;18564;g3c5b803b16c_3_14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65" name="Google Shape;18565;g3c5b803b16c_3_14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67" name="Google Shape;18567;g3c5b803b16c_3_142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68" name="Google Shape;18568;g3c5b803b16c_3_142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569" name="Google Shape;18569;g3c5b803b16c_3_142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70" name="Google Shape;18570;g3c5b803b16c_3_14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71" name="Google Shape;18571;g3c5b803b16c_3_14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72" name="Google Shape;18572;g3c5b803b16c_3_14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3" name="Google Shape;18573;g3c5b803b16c_3_14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74" name="Google Shape;18574;g3c5b803b16c_3_1428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75" name="Google Shape;18575;g3c5b803b16c_3_1428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76" name="Google Shape;18576;g3c5b803b16c_3_14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77" name="Google Shape;18577;g3c5b803b16c_3_14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18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79" name="Google Shape;18579;g3c5b803b16c_3_143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80" name="Google Shape;18580;g3c5b803b16c_3_143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81" name="Google Shape;18581;g3c5b803b16c_3_143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82" name="Google Shape;18582;g3c5b803b16c_3_14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3" name="Google Shape;18583;g3c5b803b16c_3_14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84" name="Google Shape;18584;g3c5b803b16c_3_143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85" name="Google Shape;18585;g3c5b803b16c_3_143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586" name="Google Shape;18586;g3c5b803b16c_3_143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87" name="Google Shape;18587;g3c5b803b16c_3_143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588" name="Google Shape;18588;g3c5b803b16c_3_143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89" name="Google Shape;18589;g3c5b803b16c_3_143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90" name="Google Shape;18590;g3c5b803b16c_3_14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91" name="Google Shape;18591;g3c5b803b16c_3_14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93" name="Google Shape;18593;g3c5b803b16c_3_143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594" name="Google Shape;18594;g3c5b803b16c_3_143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595" name="Google Shape;18595;g3c5b803b16c_3_143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596" name="Google Shape;18596;g3c5b803b16c_3_143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7" name="Google Shape;18597;g3c5b803b16c_3_143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598" name="Google Shape;18598;g3c5b803b16c_3_143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99" name="Google Shape;18599;g3c5b803b16c_3_143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00" name="Google Shape;18600;g3c5b803b16c_3_143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01" name="Google Shape;18601;g3c5b803b16c_3_143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8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3" name="Google Shape;18603;g3c5b803b16c_3_143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604" name="Google Shape;18604;g3c5b803b16c_3_143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5" name="Google Shape;18605;g3c5b803b16c_3_143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06" name="Google Shape;18606;g3c5b803b16c_3_14325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07" name="Google Shape;18607;g3c5b803b16c_3_143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08" name="Google Shape;18608;g3c5b803b16c_3_143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609" name="Google Shape;18609;g3c5b803b16c_3_143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610" name="Google Shape;18610;g3c5b803b16c_3_143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8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12" name="Google Shape;18612;g3c5b803b16c_3_143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13" name="Google Shape;18613;g3c5b803b16c_3_14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14" name="Google Shape;18614;g3c5b803b16c_3_14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15" name="Google Shape;18615;g3c5b803b16c_3_143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16" name="Google Shape;18616;g3c5b803b16c_3_14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17" name="Google Shape;18617;g3c5b803b16c_3_143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18" name="Google Shape;18618;g3c5b803b16c_3_14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9" name="Google Shape;18619;g3c5b803b16c_3_14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oogle Shape;193;p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4" name="Google Shape;194;p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" name="Google Shape;197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" name="Google Shape;198;p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1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" name="Google Shape;1966;p3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67" name="Google Shape;1967;p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8" name="Google Shape;1968;p3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9" name="Google Shape;1969;p3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0" name="Google Shape;1970;p3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71" name="Google Shape;1971;p3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" name="Google Shape;1972;p3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3" name="Google Shape;1973;p3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4" name="Google Shape;1974;p3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75" name="Google Shape;1975;p3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" name="Google Shape;1976;p3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7" name="Google Shape;1977;p3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8" name="Google Shape;1978;p3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18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1" name="Google Shape;18621;g3c5b803b16c_3_1434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22" name="Google Shape;18622;g3c5b803b16c_3_143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23" name="Google Shape;18623;g3c5b803b16c_3_143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24" name="Google Shape;18624;g3c5b803b16c_3_143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25" name="Google Shape;18625;g3c5b803b16c_3_143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26" name="Google Shape;18626;g3c5b803b16c_3_143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27" name="Google Shape;18627;g3c5b803b16c_3_1434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28" name="Google Shape;18628;g3c5b803b16c_3_14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29" name="Google Shape;18629;g3c5b803b16c_3_143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30" name="Google Shape;18630;g3c5b803b16c_3_143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1" name="Google Shape;18631;g3c5b803b16c_3_143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632" name="Google Shape;18632;g3c5b803b16c_3_143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8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4" name="Google Shape;18634;g3c5b803b16c_3_1435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35" name="Google Shape;18635;g3c5b803b16c_3_143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36" name="Google Shape;18636;g3c5b803b16c_3_143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37" name="Google Shape;18637;g3c5b803b16c_3_143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8" name="Google Shape;18638;g3c5b803b16c_3_143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639" name="Google Shape;18639;g3c5b803b16c_3_143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40" name="Google Shape;18640;g3c5b803b16c_3_143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41" name="Google Shape;18641;g3c5b803b16c_3_14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42" name="Google Shape;18642;g3c5b803b16c_3_143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43" name="Google Shape;18643;g3c5b803b16c_3_14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8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5" name="Google Shape;18645;g3c5b803b16c_3_143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46" name="Google Shape;18646;g3c5b803b16c_3_143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647" name="Google Shape;18647;g3c5b803b16c_3_143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48" name="Google Shape;18648;g3c5b803b16c_3_14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49" name="Google Shape;18649;g3c5b803b16c_3_143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50" name="Google Shape;18650;g3c5b803b16c_3_14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1" name="Google Shape;18651;g3c5b803b16c_3_14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652" name="Google Shape;18652;g3c5b803b16c_3_1436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3" name="Google Shape;18653;g3c5b803b16c_3_1436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54" name="Google Shape;18654;g3c5b803b16c_3_14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55" name="Google Shape;18655;g3c5b803b16c_3_14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18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57" name="Google Shape;18657;g3c5b803b16c_3_143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58" name="Google Shape;18658;g3c5b803b16c_3_14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59" name="Google Shape;18659;g3c5b803b16c_3_143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60" name="Google Shape;18660;g3c5b803b16c_3_14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1" name="Google Shape;18661;g3c5b803b16c_3_14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662" name="Google Shape;18662;g3c5b803b16c_3_143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63" name="Google Shape;18663;g3c5b803b16c_3_1437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664" name="Google Shape;18664;g3c5b803b16c_3_1437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65" name="Google Shape;18665;g3c5b803b16c_3_143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666" name="Google Shape;18666;g3c5b803b16c_3_143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67" name="Google Shape;18667;g3c5b803b16c_3_143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68" name="Google Shape;18668;g3c5b803b16c_3_14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69" name="Google Shape;18669;g3c5b803b16c_3_14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8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1" name="Google Shape;18671;g3c5b803b16c_3_143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72" name="Google Shape;18672;g3c5b803b16c_3_14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73" name="Google Shape;18673;g3c5b803b16c_3_143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74" name="Google Shape;18674;g3c5b803b16c_3_14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75" name="Google Shape;18675;g3c5b803b16c_3_14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676" name="Google Shape;18676;g3c5b803b16c_3_14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7" name="Google Shape;18677;g3c5b803b16c_3_143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78" name="Google Shape;18678;g3c5b803b16c_3_14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79" name="Google Shape;18679;g3c5b803b16c_3_14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18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81" name="Google Shape;18681;g3c5b803b16c_3_144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682" name="Google Shape;18682;g3c5b803b16c_3_144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3" name="Google Shape;18683;g3c5b803b16c_3_144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84" name="Google Shape;18684;g3c5b803b16c_3_1440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85" name="Google Shape;18685;g3c5b803b16c_3_144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6" name="Google Shape;18686;g3c5b803b16c_3_144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687" name="Google Shape;18687;g3c5b803b16c_3_14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688" name="Google Shape;18688;g3c5b803b16c_3_144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0" name="Google Shape;18690;g3c5b803b16c_3_144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91" name="Google Shape;18691;g3c5b803b16c_3_14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692" name="Google Shape;18692;g3c5b803b16c_3_14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693" name="Google Shape;18693;g3c5b803b16c_3_1441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694" name="Google Shape;18694;g3c5b803b16c_3_14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95" name="Google Shape;18695;g3c5b803b16c_3_144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696" name="Google Shape;18696;g3c5b803b16c_3_14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7" name="Google Shape;18697;g3c5b803b16c_3_14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 2">
    <p:spTree>
      <p:nvGrpSpPr>
        <p:cNvPr id="1" name="Shape 1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9" name="Google Shape;18699;g3c5b803b16c_3_1442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0" name="Google Shape;18700;g3c5b803b16c_3_1442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01" name="Google Shape;18701;g3c5b803b16c_3_1442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702" name="Google Shape;18702;g3c5b803b16c_3_1442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703" name="Google Shape;18703;g3c5b803b16c_3_144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704" name="Google Shape;18704;g3c5b803b16c_3_144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5" name="Google Shape;18705;g3c5b803b16c_3_144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706" name="Google Shape;18706;g3c5b803b16c_3_144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 2">
    <p:bg>
      <p:bgPr>
        <a:solidFill>
          <a:schemeClr val="lt2"/>
        </a:solidFill>
        <a:effectLst/>
      </p:bgPr>
    </p:bg>
    <p:spTree>
      <p:nvGrpSpPr>
        <p:cNvPr id="1" name="Shape 18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8" name="Google Shape;18708;g3c5b803b16c_3_1443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709" name="Google Shape;18709;g3c5b803b16c_3_144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0" name="Google Shape;18710;g3c5b803b16c_3_144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1" name="Google Shape;18711;g3c5b803b16c_3_144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712" name="Google Shape;18712;g3c5b803b16c_3_144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713" name="Google Shape;18713;g3c5b803b16c_3_1443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14" name="Google Shape;18714;g3c5b803b16c_3_1443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Quotation">
  <p:cSld name="84_Quotation">
    <p:spTree>
      <p:nvGrpSpPr>
        <p:cNvPr id="1" name="Shape 1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6" name="Google Shape;18716;g3c5b803b16c_3_1443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17" name="Google Shape;18717;g3c5b803b16c_3_144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18" name="Google Shape;18718;g3c5b803b16c_3_144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19" name="Google Shape;18719;g3c5b803b16c_3_144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20" name="Google Shape;18720;g3c5b803b16c_3_14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21" name="Google Shape;18721;g3c5b803b16c_3_14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22" name="Google Shape;18722;g3c5b803b16c_3_144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23" name="Google Shape;18723;g3c5b803b16c_3_14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24" name="Google Shape;18724;g3c5b803b16c_3_144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25" name="Google Shape;18725;g3c5b803b16c_3_14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6" name="Google Shape;18726;g3c5b803b16c_3_14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727" name="Google Shape;18727;g3c5b803b16c_3_144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0" name="Google Shape;1980;p36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81" name="Google Shape;1981;p36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36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3" name="Google Shape;1983;p36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84;p36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" name="Google Shape;1985;p36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86" name="Google Shape;1986;p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87" name="Google Shape;1987;p3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18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29" name="Google Shape;18729;g3c5b803b16c_3_1445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30" name="Google Shape;18730;g3c5b803b16c_3_1445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731" name="Google Shape;18731;g3c5b803b16c_3_1445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732" name="Google Shape;18732;g3c5b803b16c_3_144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3" name="Google Shape;18733;g3c5b803b16c_3_144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734" name="Google Shape;18734;g3c5b803b16c_3_144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8735" name="Google Shape;18735;g3c5b803b16c_3_144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18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7" name="Google Shape;18737;g3c5b803b16c_3_1445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38" name="Google Shape;18738;g3c5b803b16c_3_144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9" name="Google Shape;18739;g3c5b803b16c_3_144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40" name="Google Shape;18740;g3c5b803b16c_3_144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41" name="Google Shape;18741;g3c5b803b16c_3_144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42" name="Google Shape;18742;g3c5b803b16c_3_144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43" name="Google Shape;18743;g3c5b803b16c_3_144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44" name="Google Shape;18744;g3c5b803b16c_3_14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45" name="Google Shape;18745;g3c5b803b16c_3_144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46" name="Google Shape;18746;g3c5b803b16c_3_144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7" name="Google Shape;18747;g3c5b803b16c_3_144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748" name="Google Shape;18748;g3c5b803b16c_3_144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3">
    <p:spTree>
      <p:nvGrpSpPr>
        <p:cNvPr id="1" name="Shape 18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0" name="Google Shape;18750;g3c5b803b16c_3_1447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51" name="Google Shape;18751;g3c5b803b16c_3_144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52" name="Google Shape;18752;g3c5b803b16c_3_144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53" name="Google Shape;18753;g3c5b803b16c_3_144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54" name="Google Shape;18754;g3c5b803b16c_3_144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55" name="Google Shape;18755;g3c5b803b16c_3_144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56" name="Google Shape;18756;g3c5b803b16c_3_1447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57" name="Google Shape;18757;g3c5b803b16c_3_14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58" name="Google Shape;18758;g3c5b803b16c_3_1447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59" name="Google Shape;18759;g3c5b803b16c_3_144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0" name="Google Shape;18760;g3c5b803b16c_3_144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761" name="Google Shape;18761;g3c5b803b16c_3_144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8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63" name="Google Shape;18763;g3c5b803b16c_3_1448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64" name="Google Shape;18764;g3c5b803b16c_3_14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65" name="Google Shape;18765;g3c5b803b16c_3_1448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66" name="Google Shape;18766;g3c5b803b16c_3_14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7" name="Google Shape;18767;g3c5b803b16c_3_14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768" name="Google Shape;18768;g3c5b803b16c_3_144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69" name="Google Shape;18769;g3c5b803b16c_3_144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0" name="Google Shape;18770;g3c5b803b16c_3_144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71" name="Google Shape;18771;g3c5b803b16c_3_14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72" name="Google Shape;18772;g3c5b803b16c_3_14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3">
    <p:spTree>
      <p:nvGrpSpPr>
        <p:cNvPr id="1" name="Shape 1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74" name="Google Shape;18774;g3c5b803b16c_3_144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75" name="Google Shape;18775;g3c5b803b16c_3_14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76" name="Google Shape;18776;g3c5b803b16c_3_144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77" name="Google Shape;18777;g3c5b803b16c_3_14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8" name="Google Shape;18778;g3c5b803b16c_3_14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779" name="Google Shape;18779;g3c5b803b16c_3_144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80" name="Google Shape;18780;g3c5b803b16c_3_1449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81" name="Google Shape;18781;g3c5b803b16c_3_1449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2" name="Google Shape;18782;g3c5b803b16c_3_144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83" name="Google Shape;18783;g3c5b803b16c_3_144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84" name="Google Shape;18784;g3c5b803b16c_3_14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85" name="Google Shape;18785;g3c5b803b16c_3_14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86" name="Google Shape;18786;g3c5b803b16c_3_14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88" name="Google Shape;18788;g3c5b803b16c_3_145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789" name="Google Shape;18789;g3c5b803b16c_3_14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90" name="Google Shape;18790;g3c5b803b16c_3_145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791" name="Google Shape;18791;g3c5b803b16c_3_14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2" name="Google Shape;18792;g3c5b803b16c_3_14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793" name="Google Shape;18793;g3c5b803b16c_3_145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94" name="Google Shape;18794;g3c5b803b16c_3_145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95" name="Google Shape;18795;g3c5b803b16c_3_14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96" name="Google Shape;18796;g3c5b803b16c_3_14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18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98" name="Google Shape;18798;g3c5b803b16c_3_145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799" name="Google Shape;18799;g3c5b803b16c_3_145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0" name="Google Shape;18800;g3c5b803b16c_3_145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01" name="Google Shape;18801;g3c5b803b16c_3_1452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02" name="Google Shape;18802;g3c5b803b16c_3_1452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03" name="Google Shape;18803;g3c5b803b16c_3_145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804" name="Google Shape;18804;g3c5b803b16c_3_145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805" name="Google Shape;18805;g3c5b803b16c_3_145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8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7" name="Google Shape;18807;g3c5b803b16c_3_145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08" name="Google Shape;18808;g3c5b803b16c_3_145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809" name="Google Shape;18809;g3c5b803b16c_3_145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10" name="Google Shape;18810;g3c5b803b16c_3_14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11" name="Google Shape;18811;g3c5b803b16c_3_145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12" name="Google Shape;18812;g3c5b803b16c_3_14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13" name="Google Shape;18813;g3c5b803b16c_3_14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14" name="Google Shape;18814;g3c5b803b16c_3_1452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15" name="Google Shape;18815;g3c5b803b16c_3_1452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16" name="Google Shape;18816;g3c5b803b16c_3_14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17" name="Google Shape;18817;g3c5b803b16c_3_14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8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9" name="Google Shape;18819;g3c5b803b16c_3_145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20" name="Google Shape;18820;g3c5b803b16c_3_145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21" name="Google Shape;18821;g3c5b803b16c_3_145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22" name="Google Shape;18822;g3c5b803b16c_3_145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23" name="Google Shape;18823;g3c5b803b16c_3_14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24" name="Google Shape;18824;g3c5b803b16c_3_145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25" name="Google Shape;18825;g3c5b803b16c_3_145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26" name="Google Shape;18826;g3c5b803b16c_3_145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28" name="Google Shape;18828;g3c5b803b16c_3_145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829" name="Google Shape;18829;g3c5b803b16c_3_14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0" name="Google Shape;18830;g3c5b803b16c_3_14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1" name="Google Shape;18831;g3c5b803b16c_3_14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832" name="Google Shape;18832;g3c5b803b16c_3_14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833" name="Google Shape;18833;g3c5b803b16c_3_145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4" name="Google Shape;18834;g3c5b803b16c_3_145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36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90" name="Google Shape;1990;p36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91" name="Google Shape;1991;p36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92" name="Google Shape;1992;p3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3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94" name="Google Shape;1994;p36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95" name="Google Shape;1995;p3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6" name="Google Shape;18836;g3c5b803b16c_3_14558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37" name="Google Shape;18837;g3c5b803b16c_3_1455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8" name="Google Shape;18838;g3c5b803b16c_3_1455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839" name="Google Shape;18839;g3c5b803b16c_3_145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840" name="Google Shape;18840;g3c5b803b16c_3_1455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841" name="Google Shape;18841;g3c5b803b16c_3_145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2" name="Google Shape;18842;g3c5b803b16c_3_145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8843" name="Google Shape;18843;g3c5b803b16c_3_14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4">
    <p:spTree>
      <p:nvGrpSpPr>
        <p:cNvPr id="1" name="Shape 18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5" name="Google Shape;18845;g3c5b803b16c_3_1456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46" name="Google Shape;18846;g3c5b803b16c_3_14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7" name="Google Shape;18847;g3c5b803b16c_3_14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48" name="Google Shape;18848;g3c5b803b16c_3_14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49" name="Google Shape;18849;g3c5b803b16c_3_14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50" name="Google Shape;18850;g3c5b803b16c_3_14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51" name="Google Shape;18851;g3c5b803b16c_3_145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52" name="Google Shape;18852;g3c5b803b16c_3_14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53" name="Google Shape;18853;g3c5b803b16c_3_145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54" name="Google Shape;18854;g3c5b803b16c_3_14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5" name="Google Shape;18855;g3c5b803b16c_3_14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856" name="Google Shape;18856;g3c5b803b16c_3_14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5">
    <p:spTree>
      <p:nvGrpSpPr>
        <p:cNvPr id="1" name="Shape 18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58" name="Google Shape;18858;g3c5b803b16c_3_1458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59" name="Google Shape;18859;g3c5b803b16c_3_145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60" name="Google Shape;18860;g3c5b803b16c_3_145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61" name="Google Shape;18861;g3c5b803b16c_3_14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62" name="Google Shape;18862;g3c5b803b16c_3_145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63" name="Google Shape;18863;g3c5b803b16c_3_14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64" name="Google Shape;18864;g3c5b803b16c_3_1458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65" name="Google Shape;18865;g3c5b803b16c_3_14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66" name="Google Shape;18866;g3c5b803b16c_3_1458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67" name="Google Shape;18867;g3c5b803b16c_3_145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8" name="Google Shape;18868;g3c5b803b16c_3_145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869" name="Google Shape;18869;g3c5b803b16c_3_145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6">
    <p:spTree>
      <p:nvGrpSpPr>
        <p:cNvPr id="1" name="Shape 18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1" name="Google Shape;18871;g3c5b803b16c_3_1459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872" name="Google Shape;18872;g3c5b803b16c_3_145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73" name="Google Shape;18873;g3c5b803b16c_3_145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74" name="Google Shape;18874;g3c5b803b16c_3_145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75" name="Google Shape;18875;g3c5b803b16c_3_145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76" name="Google Shape;18876;g3c5b803b16c_3_145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77" name="Google Shape;18877;g3c5b803b16c_3_1459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78" name="Google Shape;18878;g3c5b803b16c_3_145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79" name="Google Shape;18879;g3c5b803b16c_3_145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80" name="Google Shape;18880;g3c5b803b16c_3_145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1" name="Google Shape;18881;g3c5b803b16c_3_145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882" name="Google Shape;18882;g3c5b803b16c_3_145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8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84" name="Google Shape;18884;g3c5b803b16c_3_1460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85" name="Google Shape;18885;g3c5b803b16c_3_14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86" name="Google Shape;18886;g3c5b803b16c_3_146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887" name="Google Shape;18887;g3c5b803b16c_3_14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8" name="Google Shape;18888;g3c5b803b16c_3_14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89" name="Google Shape;18889;g3c5b803b16c_3_146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90" name="Google Shape;18890;g3c5b803b16c_3_1460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91" name="Google Shape;18891;g3c5b803b16c_3_146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92" name="Google Shape;18892;g3c5b803b16c_3_14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93" name="Google Shape;18893;g3c5b803b16c_3_14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5" name="Google Shape;18895;g3c5b803b16c_3_146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96" name="Google Shape;18896;g3c5b803b16c_3_146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897" name="Google Shape;18897;g3c5b803b16c_3_146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898" name="Google Shape;18898;g3c5b803b16c_3_146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99" name="Google Shape;18899;g3c5b803b16c_3_146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00" name="Google Shape;18900;g3c5b803b16c_3_146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01" name="Google Shape;18901;g3c5b803b16c_3_146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902" name="Google Shape;18902;g3c5b803b16c_3_1461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03" name="Google Shape;18903;g3c5b803b16c_3_1461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04" name="Google Shape;18904;g3c5b803b16c_3_146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05" name="Google Shape;18905;g3c5b803b16c_3_146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4">
    <p:spTree>
      <p:nvGrpSpPr>
        <p:cNvPr id="1" name="Shape 18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07" name="Google Shape;18907;g3c5b803b16c_3_146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908" name="Google Shape;18908;g3c5b803b16c_3_14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09" name="Google Shape;18909;g3c5b803b16c_3_146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10" name="Google Shape;18910;g3c5b803b16c_3_14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11" name="Google Shape;18911;g3c5b803b16c_3_14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912" name="Google Shape;18912;g3c5b803b16c_3_146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13" name="Google Shape;18913;g3c5b803b16c_3_1462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914" name="Google Shape;18914;g3c5b803b16c_3_1462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15" name="Google Shape;18915;g3c5b803b16c_3_146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916" name="Google Shape;18916;g3c5b803b16c_3_146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17" name="Google Shape;18917;g3c5b803b16c_3_14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18" name="Google Shape;18918;g3c5b803b16c_3_14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19" name="Google Shape;18919;g3c5b803b16c_3_14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8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21" name="Google Shape;18921;g3c5b803b16c_3_1464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8922" name="Google Shape;18922;g3c5b803b16c_3_1464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3" name="Google Shape;18923;g3c5b803b16c_3_1464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924" name="Google Shape;18924;g3c5b803b16c_3_1464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25" name="Google Shape;18925;g3c5b803b16c_3_1464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26" name="Google Shape;18926;g3c5b803b16c_3_1464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8927" name="Google Shape;18927;g3c5b803b16c_3_146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8928" name="Google Shape;18928;g3c5b803b16c_3_146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18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30" name="Google Shape;18930;g3c5b803b16c_3_146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31" name="Google Shape;18931;g3c5b803b16c_3_146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32" name="Google Shape;18932;g3c5b803b16c_3_146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33" name="Google Shape;18933;g3c5b803b16c_3_1465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934" name="Google Shape;18934;g3c5b803b16c_3_14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35" name="Google Shape;18935;g3c5b803b16c_3_1465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36" name="Google Shape;18936;g3c5b803b16c_3_146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37" name="Google Shape;18937;g3c5b803b16c_3_146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1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39" name="Google Shape;18939;g3c5b803b16c_3_146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940" name="Google Shape;18940;g3c5b803b16c_3_14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41" name="Google Shape;18941;g3c5b803b16c_3_146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42" name="Google Shape;18942;g3c5b803b16c_3_14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3" name="Google Shape;18943;g3c5b803b16c_3_14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944" name="Google Shape;18944;g3c5b803b16c_3_14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45" name="Google Shape;18945;g3c5b803b16c_3_14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46" name="Google Shape;18946;g3c5b803b16c_3_14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47" name="Google Shape;18947;g3c5b803b16c_3_14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1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7" name="Google Shape;1997;p3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" name="Google Shape;1998;p3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" name="Google Shape;1999;p3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0" name="Google Shape;2000;p3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1" name="Google Shape;2001;p3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2" name="Google Shape;2002;p3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3" name="Google Shape;2003;p3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04" name="Google Shape;2004;p3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" name="Google Shape;2005;p3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6" name="Google Shape;2006;p3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3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8" name="Google Shape;2008;p3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18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9" name="Google Shape;18949;g3c5b803b16c_3_1467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50" name="Google Shape;18950;g3c5b803b16c_3_146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51" name="Google Shape;18951;g3c5b803b16c_3_146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52" name="Google Shape;18952;g3c5b803b16c_3_146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53" name="Google Shape;18953;g3c5b803b16c_3_14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54" name="Google Shape;18954;g3c5b803b16c_3_14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55" name="Google Shape;18955;g3c5b803b16c_3_1467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956" name="Google Shape;18956;g3c5b803b16c_3_14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57" name="Google Shape;18957;g3c5b803b16c_3_146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58" name="Google Shape;18958;g3c5b803b16c_3_14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59" name="Google Shape;18959;g3c5b803b16c_3_14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960" name="Google Shape;18960;g3c5b803b16c_3_146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8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2" name="Google Shape;18962;g3c5b803b16c_3_1468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63" name="Google Shape;18963;g3c5b803b16c_3_1468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8964" name="Google Shape;18964;g3c5b803b16c_3_1468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65" name="Google Shape;18965;g3c5b803b16c_3_1468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8966" name="Google Shape;18966;g3c5b803b16c_3_1468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67" name="Google Shape;18967;g3c5b803b16c_3_1468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68" name="Google Shape;18968;g3c5b803b16c_3_14684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69" name="Google Shape;18969;g3c5b803b16c_3_1468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8970" name="Google Shape;18970;g3c5b803b16c_3_146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18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72" name="Google Shape;18972;g3c5b803b16c_3_1469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73" name="Google Shape;18973;g3c5b803b16c_3_1469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8974" name="Google Shape;18974;g3c5b803b16c_3_1469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75" name="Google Shape;18975;g3c5b803b16c_3_1469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8976" name="Google Shape;18976;g3c5b803b16c_3_1469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77" name="Google Shape;18977;g3c5b803b16c_3_1469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978" name="Google Shape;18978;g3c5b803b16c_3_14694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79" name="Google Shape;18979;g3c5b803b16c_3_14694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8980" name="Google Shape;18980;g3c5b803b16c_3_14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7">
    <p:spTree>
      <p:nvGrpSpPr>
        <p:cNvPr id="1" name="Shape 18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82" name="Google Shape;18982;g3c5b803b16c_3_1470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83" name="Google Shape;18983;g3c5b803b16c_3_1470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84" name="Google Shape;18984;g3c5b803b16c_3_147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85" name="Google Shape;18985;g3c5b803b16c_3_147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86" name="Google Shape;18986;g3c5b803b16c_3_14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87" name="Google Shape;18987;g3c5b803b16c_3_14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988" name="Google Shape;18988;g3c5b803b16c_3_1470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8989" name="Google Shape;18989;g3c5b803b16c_3_14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90" name="Google Shape;18990;g3c5b803b16c_3_1470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8991" name="Google Shape;18991;g3c5b803b16c_3_14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92" name="Google Shape;18992;g3c5b803b16c_3_14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8993" name="Google Shape;18993;g3c5b803b16c_3_147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8">
    <p:spTree>
      <p:nvGrpSpPr>
        <p:cNvPr id="1" name="Shape 18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95" name="Google Shape;18995;g3c5b803b16c_3_1471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96" name="Google Shape;18996;g3c5b803b16c_3_1471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97" name="Google Shape;18997;g3c5b803b16c_3_147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98" name="Google Shape;18998;g3c5b803b16c_3_147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99" name="Google Shape;18999;g3c5b803b16c_3_14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00" name="Google Shape;19000;g3c5b803b16c_3_14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001" name="Google Shape;19001;g3c5b803b16c_3_1471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02" name="Google Shape;19002;g3c5b803b16c_3_14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03" name="Google Shape;19003;g3c5b803b16c_3_1471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04" name="Google Shape;19004;g3c5b803b16c_3_14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05" name="Google Shape;19005;g3c5b803b16c_3_14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006" name="Google Shape;19006;g3c5b803b16c_3_147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9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08" name="Google Shape;19008;g3c5b803b16c_3_1473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09" name="Google Shape;19009;g3c5b803b16c_3_14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10" name="Google Shape;19010;g3c5b803b16c_3_1473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11" name="Google Shape;19011;g3c5b803b16c_3_14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12" name="Google Shape;19012;g3c5b803b16c_3_14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013" name="Google Shape;19013;g3c5b803b16c_3_14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14" name="Google Shape;19014;g3c5b803b16c_3_14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15" name="Google Shape;19015;g3c5b803b16c_3_147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16" name="Google Shape;19016;g3c5b803b16c_3_14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17" name="Google Shape;19017;g3c5b803b16c_3_14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19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19" name="Google Shape;19019;g3c5b803b16c_3_147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20" name="Google Shape;19020;g3c5b803b16c_3_147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021" name="Google Shape;19021;g3c5b803b16c_3_1474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22" name="Google Shape;19022;g3c5b803b16c_3_14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23" name="Google Shape;19023;g3c5b803b16c_3_1474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24" name="Google Shape;19024;g3c5b803b16c_3_14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25" name="Google Shape;19025;g3c5b803b16c_3_14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026" name="Google Shape;19026;g3c5b803b16c_3_1474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27" name="Google Shape;19027;g3c5b803b16c_3_1474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28" name="Google Shape;19028;g3c5b803b16c_3_14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29" name="Google Shape;19029;g3c5b803b16c_3_147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5">
    <p:spTree>
      <p:nvGrpSpPr>
        <p:cNvPr id="1" name="Shape 19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31" name="Google Shape;19031;g3c5b803b16c_3_1475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32" name="Google Shape;19032;g3c5b803b16c_3_147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33" name="Google Shape;19033;g3c5b803b16c_3_147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34" name="Google Shape;19034;g3c5b803b16c_3_147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35" name="Google Shape;19035;g3c5b803b16c_3_147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036" name="Google Shape;19036;g3c5b803b16c_3_147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37" name="Google Shape;19037;g3c5b803b16c_3_1475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38" name="Google Shape;19038;g3c5b803b16c_3_1475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39" name="Google Shape;19039;g3c5b803b16c_3_1475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40" name="Google Shape;19040;g3c5b803b16c_3_1475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41" name="Google Shape;19041;g3c5b803b16c_3_147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42" name="Google Shape;19042;g3c5b803b16c_3_147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43" name="Google Shape;19043;g3c5b803b16c_3_147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19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5" name="Google Shape;19045;g3c5b803b16c_3_1476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46" name="Google Shape;19046;g3c5b803b16c_3_14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47" name="Google Shape;19047;g3c5b803b16c_3_1476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48" name="Google Shape;19048;g3c5b803b16c_3_14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49" name="Google Shape;19049;g3c5b803b16c_3_14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050" name="Google Shape;19050;g3c5b803b16c_3_14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51" name="Google Shape;19051;g3c5b803b16c_3_14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52" name="Google Shape;19052;g3c5b803b16c_3_14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53" name="Google Shape;19053;g3c5b803b16c_3_14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 2">
    <p:spTree>
      <p:nvGrpSpPr>
        <p:cNvPr id="1" name="Shape 19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55" name="Google Shape;19055;g3c5b803b16c_3_1477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056" name="Google Shape;19056;g3c5b803b16c_3_1477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7" name="Google Shape;19057;g3c5b803b16c_3_1477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58" name="Google Shape;19058;g3c5b803b16c_3_14777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59" name="Google Shape;19059;g3c5b803b16c_3_1477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60" name="Google Shape;19060;g3c5b803b16c_3_1477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061" name="Google Shape;19061;g3c5b803b16c_3_147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062" name="Google Shape;19062;g3c5b803b16c_3_1477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2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0" name="Google Shape;2010;p3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1" name="Google Shape;2011;p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2" name="Google Shape;2012;p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3" name="Google Shape;2013;p3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14" name="Google Shape;2014;p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5" name="Google Shape;2015;p3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6" name="Google Shape;2016;p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" name="Google Shape;2017;p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19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4" name="Google Shape;19064;g3c5b803b16c_3_14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65" name="Google Shape;19065;g3c5b803b16c_3_14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66" name="Google Shape;19066;g3c5b803b16c_3_14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067" name="Google Shape;19067;g3c5b803b16c_3_147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068" name="Google Shape;19068;g3c5b803b16c_3_14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69" name="Google Shape;19069;g3c5b803b16c_3_147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070" name="Google Shape;19070;g3c5b803b16c_3_14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71" name="Google Shape;19071;g3c5b803b16c_3_14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19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73" name="Google Shape;19073;g3c5b803b16c_3_14795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74" name="Google Shape;19074;g3c5b803b16c_3_1479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5" name="Google Shape;19075;g3c5b803b16c_3_1479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076" name="Google Shape;19076;g3c5b803b16c_3_147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077" name="Google Shape;19077;g3c5b803b16c_3_1479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078" name="Google Shape;19078;g3c5b803b16c_3_147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9" name="Google Shape;19079;g3c5b803b16c_3_1479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080" name="Google Shape;19080;g3c5b803b16c_3_14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19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2" name="Google Shape;19082;g3c5b803b16c_3_148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9083" name="Google Shape;19083;g3c5b803b16c_3_148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4" name="Google Shape;19084;g3c5b803b16c_3_148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5" name="Google Shape;19085;g3c5b803b16c_3_148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086" name="Google Shape;19086;g3c5b803b16c_3_14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087" name="Google Shape;19087;g3c5b803b16c_3_148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88" name="Google Shape;19088;g3c5b803b16c_3_148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3">
    <p:spTree>
      <p:nvGrpSpPr>
        <p:cNvPr id="1" name="Shape 19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0" name="Google Shape;19090;g3c5b803b16c_3_1481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091" name="Google Shape;19091;g3c5b803b16c_3_1481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092" name="Google Shape;19092;g3c5b803b16c_3_1481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093" name="Google Shape;19093;g3c5b803b16c_3_148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4" name="Google Shape;19094;g3c5b803b16c_3_148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95" name="Google Shape;19095;g3c5b803b16c_3_1481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096" name="Google Shape;19096;g3c5b803b16c_3_14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9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8" name="Google Shape;19098;g3c5b803b16c_3_14820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099" name="Google Shape;19099;g3c5b803b16c_3_148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100" name="Google Shape;19100;g3c5b803b16c_3_14820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19101" name="Google Shape;19101;g3c5b803b16c_3_14820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102" name="Google Shape;19102;g3c5b803b16c_3_14820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9103" name="Google Shape;19103;g3c5b803b16c_3_1482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4" name="Google Shape;19104;g3c5b803b16c_3_1482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05" name="Google Shape;19105;g3c5b803b16c_3_1482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06" name="Google Shape;19106;g3c5b803b16c_3_1482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9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08" name="Google Shape;19108;g3c5b803b16c_3_14830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9" name="Google Shape;19109;g3c5b803b16c_3_1483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10" name="Google Shape;19110;g3c5b803b16c_3_1483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1" name="Google Shape;19111;g3c5b803b16c_3_1483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2" name="Google Shape;19112;g3c5b803b16c_3_14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113" name="Google Shape;19113;g3c5b803b16c_3_1483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9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15" name="Google Shape;19115;g3c5b803b16c_3_14837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6" name="Google Shape;19116;g3c5b803b16c_3_14837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17" name="Google Shape;19117;g3c5b803b16c_3_1483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8" name="Google Shape;19118;g3c5b803b16c_3_1483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9" name="Google Shape;19119;g3c5b803b16c_3_148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120" name="Google Shape;19120;g3c5b803b16c_3_1483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9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22" name="Google Shape;19122;g3c5b803b16c_3_1484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23" name="Google Shape;19123;g3c5b803b16c_3_148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4" name="Google Shape;19124;g3c5b803b16c_3_148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125" name="Google Shape;19125;g3c5b803b16c_3_14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26" name="Google Shape;19126;g3c5b803b16c_3_148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127" name="Google Shape;19127;g3c5b803b16c_3_14844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28" name="Google Shape;19128;g3c5b803b16c_3_1484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29" name="Google Shape;19129;g3c5b803b16c_3_148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30" name="Google Shape;19130;g3c5b803b16c_3_14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9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2" name="Google Shape;19132;g3c5b803b16c_3_14854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33" name="Google Shape;19133;g3c5b803b16c_3_1485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34" name="Google Shape;19134;g3c5b803b16c_3_14854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35" name="Google Shape;19135;g3c5b803b16c_3_1485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36" name="Google Shape;19136;g3c5b803b16c_3_148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38" name="Google Shape;19138;g3c5b803b16c_3_1486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139" name="Google Shape;19139;g3c5b803b16c_3_14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140" name="Google Shape;19140;g3c5b803b16c_3_14860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41" name="Google Shape;19141;g3c5b803b16c_3_1486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42" name="Google Shape;19142;g3c5b803b16c_3_1486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2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" name="Google Shape;2019;p3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20" name="Google Shape;2020;p3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1" name="Google Shape;2021;p3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22" name="Google Shape;2022;p3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" name="Google Shape;2023;p3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24" name="Google Shape;2024;p3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5" name="Google Shape;2025;p3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" name="Google Shape;2026;p3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7" name="Google Shape;2027;p3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9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4" name="Google Shape;19144;g3c5b803b16c_3_1486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45" name="Google Shape;19145;g3c5b803b16c_3_14866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46" name="Google Shape;19146;g3c5b803b16c_3_148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7" name="Google Shape;19147;g3c5b803b16c_3_1486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48" name="Google Shape;19148;g3c5b803b16c_3_14866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49" name="Google Shape;19149;g3c5b803b16c_3_14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5">
    <p:spTree>
      <p:nvGrpSpPr>
        <p:cNvPr id="1" name="Shape 1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51" name="Google Shape;19151;g3c5b803b16c_3_14873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52" name="Google Shape;19152;g3c5b803b16c_3_148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53" name="Google Shape;19153;g3c5b803b16c_3_148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154" name="Google Shape;19154;g3c5b803b16c_3_148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155" name="Google Shape;19155;g3c5b803b16c_3_1487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9156" name="Google Shape;19156;g3c5b803b16c_3_148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7" name="Google Shape;19157;g3c5b803b16c_3_148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158" name="Google Shape;19158;g3c5b803b16c_3_14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3">
    <p:bg>
      <p:bgPr>
        <a:solidFill>
          <a:schemeClr val="lt2"/>
        </a:solidFill>
        <a:effectLst/>
      </p:bgPr>
    </p:bg>
    <p:spTree>
      <p:nvGrpSpPr>
        <p:cNvPr id="1" name="Shape 19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60" name="Google Shape;19160;g3c5b803b16c_3_1488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161" name="Google Shape;19161;g3c5b803b16c_3_1488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2" name="Google Shape;19162;g3c5b803b16c_3_148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3" name="Google Shape;19163;g3c5b803b16c_3_1488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164" name="Google Shape;19164;g3c5b803b16c_3_148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165" name="Google Shape;19165;g3c5b803b16c_3_1488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66" name="Google Shape;19166;g3c5b803b16c_3_1488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9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68" name="Google Shape;19168;g3c5b803b16c_3_1489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69" name="Google Shape;19169;g3c5b803b16c_3_1489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0" name="Google Shape;19170;g3c5b803b16c_3_1489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1" name="Google Shape;19171;g3c5b803b16c_3_1489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72" name="Google Shape;19172;g3c5b803b16c_3_14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9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4" name="Google Shape;19174;g3c5b803b16c_3_1489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175" name="Google Shape;19175;g3c5b803b16c_3_14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176" name="Google Shape;19176;g3c5b803b16c_3_1489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77" name="Google Shape;19177;g3c5b803b16c_3_1489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78" name="Google Shape;19178;g3c5b803b16c_3_1489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9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0" name="Google Shape;19180;g3c5b803b16c_3_1490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81" name="Google Shape;19181;g3c5b803b16c_3_1490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82" name="Google Shape;19182;g3c5b803b16c_3_149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83" name="Google Shape;19183;g3c5b803b16c_3_149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84" name="Google Shape;19184;g3c5b803b16c_3_149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185" name="Google Shape;19185;g3c5b803b16c_3_14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7" name="Google Shape;19187;g3c5b803b16c_3_1490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88" name="Google Shape;19188;g3c5b803b16c_3_1490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89" name="Google Shape;19189;g3c5b803b16c_3_1490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90" name="Google Shape;19190;g3c5b803b16c_3_1490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191" name="Google Shape;19191;g3c5b803b16c_3_149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3" name="Google Shape;19193;g3c5b803b16c_3_1491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194" name="Google Shape;19194;g3c5b803b16c_3_149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195" name="Google Shape;19195;g3c5b803b16c_3_1491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96" name="Google Shape;19196;g3c5b803b16c_3_14915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7" name="Google Shape;19197;g3c5b803b16c_3_14915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99" name="Google Shape;19199;g3c5b803b16c_3_1492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00" name="Google Shape;19200;g3c5b803b16c_3_14921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01" name="Google Shape;19201;g3c5b803b16c_3_1492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2" name="Google Shape;19202;g3c5b803b16c_3_1492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3" name="Google Shape;19203;g3c5b803b16c_3_1492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204" name="Google Shape;19204;g3c5b803b16c_3_149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9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06" name="Google Shape;19206;g3c5b803b16c_3_14928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07" name="Google Shape;19207;g3c5b803b16c_3_14928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8" name="Google Shape;19208;g3c5b803b16c_3_1492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209" name="Google Shape;19209;g3c5b803b16c_3_149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0" name="Google Shape;19210;g3c5b803b16c_3_149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211" name="Google Shape;19211;g3c5b803b16c_3_14928"/>
          <p:cNvSpPr/>
          <p:nvPr/>
        </p:nvSpPr>
        <p:spPr>
          <a:xfrm rot="10800000">
            <a:off x="5756" y="1999990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12" name="Google Shape;19212;g3c5b803b16c_3_14928"/>
          <p:cNvSpPr/>
          <p:nvPr/>
        </p:nvSpPr>
        <p:spPr>
          <a:xfrm>
            <a:off x="0" y="6115051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13" name="Google Shape;19213;g3c5b803b16c_3_14928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14" name="Google Shape;19214;g3c5b803b16c_3_14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Google Shape;2029;p37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30" name="Google Shape;2030;p3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31" name="Google Shape;2031;p3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32" name="Google Shape;2032;p3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3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4" name="Google Shape;2034;p3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035" name="Google Shape;2035;p3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9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6" name="Google Shape;19216;g3c5b803b16c_3_1493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7" name="Google Shape;19217;g3c5b803b16c_3_1493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18" name="Google Shape;19218;g3c5b803b16c_3_1493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19" name="Google Shape;19219;g3c5b803b16c_3_1493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220" name="Google Shape;19220;g3c5b803b16c_3_14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9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2" name="Google Shape;19222;g3c5b803b16c_3_1494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223" name="Google Shape;19223;g3c5b803b16c_3_149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224" name="Google Shape;19224;g3c5b803b16c_3_1494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25" name="Google Shape;19225;g3c5b803b16c_3_1494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26" name="Google Shape;19226;g3c5b803b16c_3_1494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9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28" name="Google Shape;19228;g3c5b803b16c_3_1495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29" name="Google Shape;19229;g3c5b803b16c_3_1495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30" name="Google Shape;19230;g3c5b803b16c_3_1495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31" name="Google Shape;19231;g3c5b803b16c_3_1495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32" name="Google Shape;19232;g3c5b803b16c_3_1495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233" name="Google Shape;19233;g3c5b803b16c_3_149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19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35" name="Google Shape;19235;g3c5b803b16c_3_1495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236" name="Google Shape;19236;g3c5b803b16c_3_1495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237" name="Google Shape;19237;g3c5b803b16c_3_1495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9238" name="Google Shape;19238;g3c5b803b16c_3_149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39" name="Google Shape;19239;g3c5b803b16c_3_149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40" name="Google Shape;19240;g3c5b803b16c_3_149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241" name="Google Shape;19241;g3c5b803b16c_3_14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9">
    <p:spTree>
      <p:nvGrpSpPr>
        <p:cNvPr id="1" name="Shape 19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43" name="Google Shape;19243;g3c5b803b16c_3_1496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44" name="Google Shape;19244;g3c5b803b16c_3_149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45" name="Google Shape;19245;g3c5b803b16c_3_149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46" name="Google Shape;19246;g3c5b803b16c_3_149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47" name="Google Shape;19247;g3c5b803b16c_3_149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48" name="Google Shape;19248;g3c5b803b16c_3_149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49" name="Google Shape;19249;g3c5b803b16c_3_1496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250" name="Google Shape;19250;g3c5b803b16c_3_149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51" name="Google Shape;19251;g3c5b803b16c_3_149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52" name="Google Shape;19252;g3c5b803b16c_3_149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53" name="Google Shape;19253;g3c5b803b16c_3_149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254" name="Google Shape;19254;g3c5b803b16c_3_149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19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6" name="Google Shape;19256;g3c5b803b16c_3_1497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257" name="Google Shape;19257;g3c5b803b16c_3_149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58" name="Google Shape;19258;g3c5b803b16c_3_1497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59" name="Google Shape;19259;g3c5b803b16c_3_149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60" name="Google Shape;19260;g3c5b803b16c_3_149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61" name="Google Shape;19261;g3c5b803b16c_3_149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62" name="Google Shape;19262;g3c5b803b16c_3_1497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63" name="Google Shape;19263;g3c5b803b16c_3_149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64" name="Google Shape;19264;g3c5b803b16c_3_149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65" name="Google Shape;19265;g3c5b803b16c_3_149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19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67" name="Google Shape;19267;g3c5b803b16c_3_149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68" name="Google Shape;19268;g3c5b803b16c_3_149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269" name="Google Shape;19269;g3c5b803b16c_3_149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270" name="Google Shape;19270;g3c5b803b16c_3_149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71" name="Google Shape;19271;g3c5b803b16c_3_149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72" name="Google Shape;19272;g3c5b803b16c_3_149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3" name="Google Shape;19273;g3c5b803b16c_3_149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74" name="Google Shape;19274;g3c5b803b16c_3_1498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75" name="Google Shape;19275;g3c5b803b16c_3_1498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76" name="Google Shape;19276;g3c5b803b16c_3_149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77" name="Google Shape;19277;g3c5b803b16c_3_149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6">
    <p:spTree>
      <p:nvGrpSpPr>
        <p:cNvPr id="1" name="Shape 19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79" name="Google Shape;19279;g3c5b803b16c_3_1500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280" name="Google Shape;19280;g3c5b803b16c_3_15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81" name="Google Shape;19281;g3c5b803b16c_3_150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82" name="Google Shape;19282;g3c5b803b16c_3_150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3" name="Google Shape;19283;g3c5b803b16c_3_150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84" name="Google Shape;19284;g3c5b803b16c_3_150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85" name="Google Shape;19285;g3c5b803b16c_3_150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286" name="Google Shape;19286;g3c5b803b16c_3_150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7" name="Google Shape;19287;g3c5b803b16c_3_150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288" name="Google Shape;19288;g3c5b803b16c_3_150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289" name="Google Shape;19289;g3c5b803b16c_3_150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90" name="Google Shape;19290;g3c5b803b16c_3_150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91" name="Google Shape;19291;g3c5b803b16c_3_150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19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93" name="Google Shape;19293;g3c5b803b16c_3_150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294" name="Google Shape;19294;g3c5b803b16c_3_150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295" name="Google Shape;19295;g3c5b803b16c_3_150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296" name="Google Shape;19296;g3c5b803b16c_3_150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97" name="Google Shape;19297;g3c5b803b16c_3_150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98" name="Google Shape;19298;g3c5b803b16c_3_150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99" name="Google Shape;19299;g3c5b803b16c_3_15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00" name="Google Shape;19300;g3c5b803b16c_3_150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01" name="Google Shape;19301;g3c5b803b16c_3_150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19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03" name="Google Shape;19303;g3c5b803b16c_3_150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04" name="Google Shape;19304;g3c5b803b16c_3_150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05" name="Google Shape;19305;g3c5b803b16c_3_150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06" name="Google Shape;19306;g3c5b803b16c_3_1502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07" name="Google Shape;19307;g3c5b803b16c_3_15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08" name="Google Shape;19308;g3c5b803b16c_3_150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09" name="Google Shape;19309;g3c5b803b16c_3_150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10" name="Google Shape;19310;g3c5b803b16c_3_150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2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" name="Google Shape;2037;p3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8" name="Google Shape;2038;p3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" name="Google Shape;2039;p3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0" name="Google Shape;2040;p3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1" name="Google Shape;2041;p3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2" name="Google Shape;2042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3" name="Google Shape;2043;p3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44" name="Google Shape;2044;p3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5" name="Google Shape;2045;p3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6" name="Google Shape;2046;p3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3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8" name="Google Shape;2048;p3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19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12" name="Google Shape;19312;g3c5b803b16c_3_1503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13" name="Google Shape;19313;g3c5b803b16c_3_1503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14" name="Google Shape;19314;g3c5b803b16c_3_1503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15" name="Google Shape;19315;g3c5b803b16c_3_150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16" name="Google Shape;19316;g3c5b803b16c_3_150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17" name="Google Shape;19317;g3c5b803b16c_3_150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18" name="Google Shape;19318;g3c5b803b16c_3_1503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19" name="Google Shape;19319;g3c5b803b16c_3_15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20" name="Google Shape;19320;g3c5b803b16c_3_1503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21" name="Google Shape;19321;g3c5b803b16c_3_150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22" name="Google Shape;19322;g3c5b803b16c_3_150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323" name="Google Shape;19323;g3c5b803b16c_3_1503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19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5" name="Google Shape;19325;g3c5b803b16c_3_1504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26" name="Google Shape;19326;g3c5b803b16c_3_15047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327" name="Google Shape;19327;g3c5b803b16c_3_150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328" name="Google Shape;19328;g3c5b803b16c_3_15047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329" name="Google Shape;19329;g3c5b803b16c_3_1504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330" name="Google Shape;19330;g3c5b803b16c_3_1504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31" name="Google Shape;19331;g3c5b803b16c_3_1504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32" name="Google Shape;19332;g3c5b803b16c_3_1504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33" name="Google Shape;19333;g3c5b803b16c_3_150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34" name="Google Shape;19334;g3c5b803b16c_3_1504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335" name="Google Shape;19335;g3c5b803b16c_3_150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19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37" name="Google Shape;19337;g3c5b803b16c_3_1505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38" name="Google Shape;19338;g3c5b803b16c_3_150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39" name="Google Shape;19339;g3c5b803b16c_3_150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40" name="Google Shape;19340;g3c5b803b16c_3_150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41" name="Google Shape;19341;g3c5b803b16c_3_150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42" name="Google Shape;19342;g3c5b803b16c_3_150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43" name="Google Shape;19343;g3c5b803b16c_3_1505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344" name="Google Shape;19344;g3c5b803b16c_3_150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45" name="Google Shape;19345;g3c5b803b16c_3_1505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46" name="Google Shape;19346;g3c5b803b16c_3_150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47" name="Google Shape;19347;g3c5b803b16c_3_150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348" name="Google Shape;19348;g3c5b803b16c_3_150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19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0" name="Google Shape;19350;g3c5b803b16c_3_1507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51" name="Google Shape;19351;g3c5b803b16c_3_1507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52" name="Google Shape;19352;g3c5b803b16c_3_1507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353" name="Google Shape;19353;g3c5b803b16c_3_1507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54" name="Google Shape;19354;g3c5b803b16c_3_1507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9355" name="Google Shape;19355;g3c5b803b16c_3_150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6" name="Google Shape;19356;g3c5b803b16c_3_150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357" name="Google Shape;19357;g3c5b803b16c_3_15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19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9" name="Google Shape;19359;g3c5b803b16c_3_150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360" name="Google Shape;19360;g3c5b803b16c_3_150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1" name="Google Shape;19361;g3c5b803b16c_3_150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2" name="Google Shape;19362;g3c5b803b16c_3_150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363" name="Google Shape;19363;g3c5b803b16c_3_150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364" name="Google Shape;19364;g3c5b803b16c_3_1508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5" name="Google Shape;19365;g3c5b803b16c_3_1508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 2">
    <p:spTree>
      <p:nvGrpSpPr>
        <p:cNvPr id="1" name="Shape 19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7" name="Google Shape;19367;g3c5b803b16c_3_15089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68" name="Google Shape;19368;g3c5b803b16c_3_1508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9" name="Google Shape;19369;g3c5b803b16c_3_1508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370" name="Google Shape;19370;g3c5b803b16c_3_150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371" name="Google Shape;19371;g3c5b803b16c_3_150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372" name="Google Shape;19372;g3c5b803b16c_3_150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3" name="Google Shape;19373;g3c5b803b16c_3_150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374" name="Google Shape;19374;g3c5b803b16c_3_15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1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6" name="Google Shape;19376;g3c5b803b16c_3_1509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377" name="Google Shape;19377;g3c5b803b16c_3_1509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378" name="Google Shape;19378;g3c5b803b16c_3_1509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379" name="Google Shape;19379;g3c5b803b16c_3_150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0" name="Google Shape;19380;g3c5b803b16c_3_150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381" name="Google Shape;19381;g3c5b803b16c_3_150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382" name="Google Shape;19382;g3c5b803b16c_3_150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19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84" name="Google Shape;19384;g3c5b803b16c_3_1510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5" name="Google Shape;19385;g3c5b803b16c_3_1510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386" name="Google Shape;19386;g3c5b803b16c_3_151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387" name="Google Shape;19387;g3c5b803b16c_3_15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88" name="Google Shape;19388;g3c5b803b16c_3_15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19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0" name="Google Shape;19390;g3c5b803b16c_3_1511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91" name="Google Shape;19391;g3c5b803b16c_3_151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92" name="Google Shape;19392;g3c5b803b16c_3_15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93" name="Google Shape;19393;g3c5b803b16c_3_15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94" name="Google Shape;19394;g3c5b803b16c_3_15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95" name="Google Shape;19395;g3c5b803b16c_3_15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96" name="Google Shape;19396;g3c5b803b16c_3_151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397" name="Google Shape;19397;g3c5b803b16c_3_15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98" name="Google Shape;19398;g3c5b803b16c_3_151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399" name="Google Shape;19399;g3c5b803b16c_3_15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0" name="Google Shape;19400;g3c5b803b16c_3_15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401" name="Google Shape;19401;g3c5b803b16c_3_151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19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03" name="Google Shape;19403;g3c5b803b16c_3_1512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404" name="Google Shape;19404;g3c5b803b16c_3_15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05" name="Google Shape;19405;g3c5b803b16c_3_1512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06" name="Google Shape;19406;g3c5b803b16c_3_151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07" name="Google Shape;19407;g3c5b803b16c_3_151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08" name="Google Shape;19408;g3c5b803b16c_3_151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9" name="Google Shape;19409;g3c5b803b16c_3_151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10" name="Google Shape;19410;g3c5b803b16c_3_151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11" name="Google Shape;19411;g3c5b803b16c_3_151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12" name="Google Shape;19412;g3c5b803b16c_3_15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p3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1" name="Google Shape;2051;p3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2" name="Google Shape;2052;p3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" name="Google Shape;2053;p3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4" name="Google Shape;2054;p3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5" name="Google Shape;2055;p3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56" name="Google Shape;2056;p3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57" name="Google Shape;2057;p3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8" name="Google Shape;2058;p3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9" name="Google Shape;2059;p3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3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61" name="Google Shape;2061;p3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19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14" name="Google Shape;19414;g3c5b803b16c_3_15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15" name="Google Shape;19415;g3c5b803b16c_3_1513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416" name="Google Shape;19416;g3c5b803b16c_3_151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417" name="Google Shape;19417;g3c5b803b16c_3_15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18" name="Google Shape;19418;g3c5b803b16c_3_151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19" name="Google Shape;19419;g3c5b803b16c_3_15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20" name="Google Shape;19420;g3c5b803b16c_3_15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21" name="Google Shape;19421;g3c5b803b16c_3_1513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22" name="Google Shape;19422;g3c5b803b16c_3_1513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23" name="Google Shape;19423;g3c5b803b16c_3_15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24" name="Google Shape;19424;g3c5b803b16c_3_15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19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26" name="Google Shape;19426;g3c5b803b16c_3_15148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9427" name="Google Shape;19427;g3c5b803b16c_3_15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28" name="Google Shape;19428;g3c5b803b16c_3_151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29" name="Google Shape;19429;g3c5b803b16c_3_15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30" name="Google Shape;19430;g3c5b803b16c_3_15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31" name="Google Shape;19431;g3c5b803b16c_3_1514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32" name="Google Shape;19432;g3c5b803b16c_3_1514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33" name="Google Shape;19433;g3c5b803b16c_3_1514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34" name="Google Shape;19434;g3c5b803b16c_3_15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35" name="Google Shape;19435;g3c5b803b16c_3_15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36" name="Google Shape;19436;g3c5b803b16c_3_151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37" name="Google Shape;19437;g3c5b803b16c_3_15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38" name="Google Shape;19438;g3c5b803b16c_3_15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19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40" name="Google Shape;19440;g3c5b803b16c_3_1516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441" name="Google Shape;19441;g3c5b803b16c_3_151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42" name="Google Shape;19442;g3c5b803b16c_3_151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43" name="Google Shape;19443;g3c5b803b16c_3_151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44" name="Google Shape;19444;g3c5b803b16c_3_151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45" name="Google Shape;19445;g3c5b803b16c_3_1516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46" name="Google Shape;19446;g3c5b803b16c_3_1516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47" name="Google Shape;19447;g3c5b803b16c_3_1516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48" name="Google Shape;19448;g3c5b803b16c_3_151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449" name="Google Shape;19449;g3c5b803b16c_3_151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50" name="Google Shape;19450;g3c5b803b16c_3_151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51" name="Google Shape;19451;g3c5b803b16c_3_151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52" name="Google Shape;19452;g3c5b803b16c_3_15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19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4" name="Google Shape;19454;g3c5b803b16c_3_151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455" name="Google Shape;19455;g3c5b803b16c_3_15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56" name="Google Shape;19456;g3c5b803b16c_3_151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57" name="Google Shape;19457;g3c5b803b16c_3_15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58" name="Google Shape;19458;g3c5b803b16c_3_15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459" name="Google Shape;19459;g3c5b803b16c_3_15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60" name="Google Shape;19460;g3c5b803b16c_3_151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61" name="Google Shape;19461;g3c5b803b16c_3_15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62" name="Google Shape;19462;g3c5b803b16c_3_15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19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64" name="Google Shape;19464;g3c5b803b16c_3_1518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465" name="Google Shape;19465;g3c5b803b16c_3_1518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6" name="Google Shape;19466;g3c5b803b16c_3_1518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467" name="Google Shape;19467;g3c5b803b16c_3_1518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68" name="Google Shape;19468;g3c5b803b16c_3_1518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69" name="Google Shape;19469;g3c5b803b16c_3_1518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470" name="Google Shape;19470;g3c5b803b16c_3_151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471" name="Google Shape;19471;g3c5b803b16c_3_151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19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73" name="Google Shape;19473;g3c5b803b16c_3_151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474" name="Google Shape;19474;g3c5b803b16c_3_15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475" name="Google Shape;19475;g3c5b803b16c_3_15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476" name="Google Shape;19476;g3c5b803b16c_3_151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477" name="Google Shape;19477;g3c5b803b16c_3_15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478" name="Google Shape;19478;g3c5b803b16c_3_151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479" name="Google Shape;19479;g3c5b803b16c_3_15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80" name="Google Shape;19480;g3c5b803b16c_3_15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9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19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82" name="Google Shape;19482;g3c5b803b16c_3_15204"/>
          <p:cNvSpPr/>
          <p:nvPr/>
        </p:nvSpPr>
        <p:spPr>
          <a:xfrm>
            <a:off x="-21165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483" name="Google Shape;19483;g3c5b803b16c_3_152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484" name="Google Shape;19484;g3c5b803b16c_3_15204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9485" name="Google Shape;19485;g3c5b803b16c_3_15204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486" name="Google Shape;19486;g3c5b803b16c_3_15204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9487" name="Google Shape;19487;g3c5b803b16c_3_15204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88" name="Google Shape;19488;g3c5b803b16c_3_15204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89" name="Google Shape;19489;g3c5b803b16c_3_1520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90" name="Google Shape;19490;g3c5b803b16c_3_1520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19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2" name="Google Shape;19492;g3c5b803b16c_3_15214"/>
          <p:cNvSpPr/>
          <p:nvPr/>
        </p:nvSpPr>
        <p:spPr>
          <a:xfrm>
            <a:off x="-10584" y="6620935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93" name="Google Shape;19493;g3c5b803b16c_3_15214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94" name="Google Shape;19494;g3c5b803b16c_3_15214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95" name="Google Shape;19495;g3c5b803b16c_3_15214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496" name="Google Shape;19496;g3c5b803b16c_3_152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497" name="Google Shape;19497;g3c5b803b16c_3_1521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9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9" name="Google Shape;19499;g3c5b803b16c_3_1522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00" name="Google Shape;19500;g3c5b803b16c_3_1522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1" name="Google Shape;19501;g3c5b803b16c_3_1522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502" name="Google Shape;19502;g3c5b803b16c_3_1522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03" name="Google Shape;19503;g3c5b803b16c_3_1522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504" name="Google Shape;19504;g3c5b803b16c_3_152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5" name="Google Shape;19505;g3c5b803b16c_3_152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06" name="Google Shape;19506;g3c5b803b16c_3_152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9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08" name="Google Shape;19508;g3c5b803b16c_3_1523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509" name="Google Shape;19509;g3c5b803b16c_3_1523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0" name="Google Shape;19510;g3c5b803b16c_3_152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1" name="Google Shape;19511;g3c5b803b16c_3_1523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12" name="Google Shape;19512;g3c5b803b16c_3_152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513" name="Google Shape;19513;g3c5b803b16c_3_1523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14" name="Google Shape;19514;g3c5b803b16c_3_1523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2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3" name="Google Shape;2063;p3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64" name="Google Shape;2064;p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5" name="Google Shape;2065;p3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66" name="Google Shape;2066;p3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3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8" name="Google Shape;2068;p3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3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0" name="Google Shape;2070;p3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1" name="Google Shape;2071;p3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2" name="Google Shape;2072;p3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19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16" name="Google Shape;19516;g3c5b803b16c_3_152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517" name="Google Shape;19517;g3c5b803b16c_3_152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8" name="Google Shape;19518;g3c5b803b16c_3_152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9" name="Google Shape;19519;g3c5b803b16c_3_152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20" name="Google Shape;19520;g3c5b803b16c_3_152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521" name="Google Shape;19521;g3c5b803b16c_3_1523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2" name="Google Shape;19522;g3c5b803b16c_3_1523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2">
    <p:spTree>
      <p:nvGrpSpPr>
        <p:cNvPr id="1" name="Shape 19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24" name="Google Shape;19524;g3c5b803b16c_3_15246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525" name="Google Shape;19525;g3c5b803b16c_3_15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526" name="Google Shape;19526;g3c5b803b16c_3_15246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19527" name="Google Shape;19527;g3c5b803b16c_3_15246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28" name="Google Shape;19528;g3c5b803b16c_3_15246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9529" name="Google Shape;19529;g3c5b803b16c_3_1524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0" name="Google Shape;19530;g3c5b803b16c_3_15246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1" name="Google Shape;19531;g3c5b803b16c_3_1524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2" name="Google Shape;19532;g3c5b803b16c_3_1524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19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34" name="Google Shape;19534;g3c5b803b16c_3_15256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35" name="Google Shape;19535;g3c5b803b16c_3_15256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36" name="Google Shape;19536;g3c5b803b16c_3_15256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7" name="Google Shape;19537;g3c5b803b16c_3_15256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8" name="Google Shape;19538;g3c5b803b16c_3_15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539" name="Google Shape;19539;g3c5b803b16c_3_152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9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41" name="Google Shape;19541;g3c5b803b16c_3_15263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19542" name="Google Shape;19542;g3c5b803b16c_3_15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43" name="Google Shape;19543;g3c5b803b16c_3_152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544" name="Google Shape;19544;g3c5b803b16c_3_15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545" name="Google Shape;19545;g3c5b803b16c_3_15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546" name="Google Shape;19546;g3c5b803b16c_3_1526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47" name="Google Shape;19547;g3c5b803b16c_3_152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48" name="Google Shape;19548;g3c5b803b16c_3_152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49" name="Google Shape;19549;g3c5b803b16c_3_15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50" name="Google Shape;19550;g3c5b803b16c_3_15263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7">
    <p:spTree>
      <p:nvGrpSpPr>
        <p:cNvPr id="1" name="Shape 19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2" name="Google Shape;19552;g3c5b803b16c_3_1527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553" name="Google Shape;19553;g3c5b803b16c_3_15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54" name="Google Shape;19554;g3c5b803b16c_3_152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555" name="Google Shape;19555;g3c5b803b16c_3_15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56" name="Google Shape;19556;g3c5b803b16c_3_15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57" name="Google Shape;19557;g3c5b803b16c_3_152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58" name="Google Shape;19558;g3c5b803b16c_3_1527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59" name="Google Shape;19559;g3c5b803b16c_3_1527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0" name="Google Shape;19560;g3c5b803b16c_3_152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61" name="Google Shape;19561;g3c5b803b16c_3_152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62" name="Google Shape;19562;g3c5b803b16c_3_152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63" name="Google Shape;19563;g3c5b803b16c_3_15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64" name="Google Shape;19564;g3c5b803b16c_3_15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Cover">
  <p:cSld name="50_Cover">
    <p:spTree>
      <p:nvGrpSpPr>
        <p:cNvPr id="1" name="Shape 19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66" name="Google Shape;19566;g3c5b803b16c_3_1528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67" name="Google Shape;19567;g3c5b803b16c_3_1528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68" name="Google Shape;19568;g3c5b803b16c_3_1528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569" name="Google Shape;19569;g3c5b803b16c_3_1528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70" name="Google Shape;19570;g3c5b803b16c_3_152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571" name="Google Shape;19571;g3c5b803b16c_3_152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2" name="Google Shape;19572;g3c5b803b16c_3_152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73" name="Google Shape;19573;g3c5b803b16c_3_15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Divider">
  <p:cSld name="49_Divider">
    <p:bg>
      <p:bgPr>
        <a:solidFill>
          <a:schemeClr val="lt2"/>
        </a:solidFill>
        <a:effectLst/>
      </p:bgPr>
    </p:bg>
    <p:spTree>
      <p:nvGrpSpPr>
        <p:cNvPr id="1" name="Shape 1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75" name="Google Shape;19575;g3c5b803b16c_3_1529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576" name="Google Shape;19576;g3c5b803b16c_3_152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7" name="Google Shape;19577;g3c5b803b16c_3_152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8" name="Google Shape;19578;g3c5b803b16c_3_152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579" name="Google Shape;19579;g3c5b803b16c_3_152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580" name="Google Shape;19580;g3c5b803b16c_3_1529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1" name="Google Shape;19581;g3c5b803b16c_3_1529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8">
    <p:spTree>
      <p:nvGrpSpPr>
        <p:cNvPr id="1" name="Shape 19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83" name="Google Shape;19583;g3c5b803b16c_3_153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584" name="Google Shape;19584;g3c5b803b16c_3_15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85" name="Google Shape;19585;g3c5b803b16c_3_153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586" name="Google Shape;19586;g3c5b803b16c_3_15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87" name="Google Shape;19587;g3c5b803b16c_3_15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588" name="Google Shape;19588;g3c5b803b16c_3_153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89" name="Google Shape;19589;g3c5b803b16c_3_1530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90" name="Google Shape;19590;g3c5b803b16c_3_1530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1" name="Google Shape;19591;g3c5b803b16c_3_153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592" name="Google Shape;19592;g3c5b803b16c_3_153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93" name="Google Shape;19593;g3c5b803b16c_3_153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94" name="Google Shape;19594;g3c5b803b16c_3_15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95" name="Google Shape;19595;g3c5b803b16c_3_153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Cover">
  <p:cSld name="51_Cover">
    <p:spTree>
      <p:nvGrpSpPr>
        <p:cNvPr id="1" name="Shape 19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7" name="Google Shape;19597;g3c5b803b16c_3_1531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598" name="Google Shape;19598;g3c5b803b16c_3_1531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99" name="Google Shape;19599;g3c5b803b16c_3_1531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600" name="Google Shape;19600;g3c5b803b16c_3_153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601" name="Google Shape;19601;g3c5b803b16c_3_153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602" name="Google Shape;19602;g3c5b803b16c_3_153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3" name="Google Shape;19603;g3c5b803b16c_3_153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04" name="Google Shape;19604;g3c5b803b16c_3_15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Divider">
  <p:cSld name="50_Divider">
    <p:bg>
      <p:bgPr>
        <a:solidFill>
          <a:schemeClr val="lt2"/>
        </a:solidFill>
        <a:effectLst/>
      </p:bgPr>
    </p:bg>
    <p:spTree>
      <p:nvGrpSpPr>
        <p:cNvPr id="1" name="Shape 19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06" name="Google Shape;19606;g3c5b803b16c_3_153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607" name="Google Shape;19607;g3c5b803b16c_3_153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8" name="Google Shape;19608;g3c5b803b16c_3_153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9" name="Google Shape;19609;g3c5b803b16c_3_153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10" name="Google Shape;19610;g3c5b803b16c_3_15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611" name="Google Shape;19611;g3c5b803b16c_3_1532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12" name="Google Shape;19612;g3c5b803b16c_3_1532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8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8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8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38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p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2" name="Google Shape;202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" name="Google Shape;203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4" name="Google Shape;204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205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6" name="Google Shape;206;p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" name="Google Shape;208;p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" name="Google Shape;209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" name="Google Shape;210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3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5" name="Google Shape;2075;p37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76" name="Google Shape;2076;p3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77" name="Google Shape;2077;p3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8" name="Google Shape;2078;p3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79" name="Google Shape;2079;p3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0" name="Google Shape;2080;p3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81" name="Google Shape;2081;p37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" name="Google Shape;2082;p37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3" name="Google Shape;2083;p3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4" name="Google Shape;2084;p3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9">
    <p:spTree>
      <p:nvGrpSpPr>
        <p:cNvPr id="1" name="Shape 19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4" name="Google Shape;19614;g3c5b803b16c_3_153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615" name="Google Shape;19615;g3c5b803b16c_3_15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16" name="Google Shape;19616;g3c5b803b16c_3_153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17" name="Google Shape;19617;g3c5b803b16c_3_15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8" name="Google Shape;19618;g3c5b803b16c_3_15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19" name="Google Shape;19619;g3c5b803b16c_3_153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20" name="Google Shape;19620;g3c5b803b16c_3_153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21" name="Google Shape;19621;g3c5b803b16c_3_153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22" name="Google Shape;19622;g3c5b803b16c_3_153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23" name="Google Shape;19623;g3c5b803b16c_3_153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24" name="Google Shape;19624;g3c5b803b16c_3_153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25" name="Google Shape;19625;g3c5b803b16c_3_15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26" name="Google Shape;19626;g3c5b803b16c_3_15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0">
    <p:spTree>
      <p:nvGrpSpPr>
        <p:cNvPr id="1" name="Shape 19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28" name="Google Shape;19628;g3c5b803b16c_3_153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629" name="Google Shape;19629;g3c5b803b16c_3_153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30" name="Google Shape;19630;g3c5b803b16c_3_153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31" name="Google Shape;19631;g3c5b803b16c_3_153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32" name="Google Shape;19632;g3c5b803b16c_3_153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33" name="Google Shape;19633;g3c5b803b16c_3_153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34" name="Google Shape;19634;g3c5b803b16c_3_1535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35" name="Google Shape;19635;g3c5b803b16c_3_1535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6" name="Google Shape;19636;g3c5b803b16c_3_153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37" name="Google Shape;19637;g3c5b803b16c_3_153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38" name="Google Shape;19638;g3c5b803b16c_3_153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39" name="Google Shape;19639;g3c5b803b16c_3_153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40" name="Google Shape;19640;g3c5b803b16c_3_153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Cover">
  <p:cSld name="52_Cover">
    <p:spTree>
      <p:nvGrpSpPr>
        <p:cNvPr id="1" name="Shape 1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42" name="Google Shape;19642;g3c5b803b16c_3_15364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43" name="Google Shape;19643;g3c5b803b16c_3_1536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44" name="Google Shape;19644;g3c5b803b16c_3_1536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645" name="Google Shape;19645;g3c5b803b16c_3_1536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646" name="Google Shape;19646;g3c5b803b16c_3_1536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647" name="Google Shape;19647;g3c5b803b16c_3_153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8" name="Google Shape;19648;g3c5b803b16c_3_153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49" name="Google Shape;19649;g3c5b803b16c_3_153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Divider">
  <p:cSld name="51_Divider">
    <p:bg>
      <p:bgPr>
        <a:solidFill>
          <a:schemeClr val="lt2"/>
        </a:solidFill>
        <a:effectLst/>
      </p:bgPr>
    </p:bg>
    <p:spTree>
      <p:nvGrpSpPr>
        <p:cNvPr id="1" name="Shape 19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51" name="Google Shape;19651;g3c5b803b16c_3_153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652" name="Google Shape;19652;g3c5b803b16c_3_153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3" name="Google Shape;19653;g3c5b803b16c_3_153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4" name="Google Shape;19654;g3c5b803b16c_3_153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55" name="Google Shape;19655;g3c5b803b16c_3_153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656" name="Google Shape;19656;g3c5b803b16c_3_1537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7" name="Google Shape;19657;g3c5b803b16c_3_1537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1">
    <p:spTree>
      <p:nvGrpSpPr>
        <p:cNvPr id="1" name="Shape 1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59" name="Google Shape;19659;g3c5b803b16c_3_153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660" name="Google Shape;19660;g3c5b803b16c_3_15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61" name="Google Shape;19661;g3c5b803b16c_3_153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62" name="Google Shape;19662;g3c5b803b16c_3_153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63" name="Google Shape;19663;g3c5b803b16c_3_153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64" name="Google Shape;19664;g3c5b803b16c_3_153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65" name="Google Shape;19665;g3c5b803b16c_3_1538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66" name="Google Shape;19666;g3c5b803b16c_3_1538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7" name="Google Shape;19667;g3c5b803b16c_3_153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68" name="Google Shape;19668;g3c5b803b16c_3_153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9" name="Google Shape;19669;g3c5b803b16c_3_153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70" name="Google Shape;19670;g3c5b803b16c_3_153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71" name="Google Shape;19671;g3c5b803b16c_3_153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Cover">
  <p:cSld name="53_Cover">
    <p:spTree>
      <p:nvGrpSpPr>
        <p:cNvPr id="1" name="Shape 19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73" name="Google Shape;19673;g3c5b803b16c_3_1539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674" name="Google Shape;19674;g3c5b803b16c_3_1539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75" name="Google Shape;19675;g3c5b803b16c_3_1539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676" name="Google Shape;19676;g3c5b803b16c_3_1539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677" name="Google Shape;19677;g3c5b803b16c_3_1539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678" name="Google Shape;19678;g3c5b803b16c_3_153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9" name="Google Shape;19679;g3c5b803b16c_3_1539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80" name="Google Shape;19680;g3c5b803b16c_3_15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Divider">
  <p:cSld name="52_Divider">
    <p:bg>
      <p:bgPr>
        <a:solidFill>
          <a:schemeClr val="lt2"/>
        </a:solidFill>
        <a:effectLst/>
      </p:bgPr>
    </p:bg>
    <p:spTree>
      <p:nvGrpSpPr>
        <p:cNvPr id="1" name="Shape 19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82" name="Google Shape;19682;g3c5b803b16c_3_1540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683" name="Google Shape;19683;g3c5b803b16c_3_154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4" name="Google Shape;19684;g3c5b803b16c_3_154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5" name="Google Shape;19685;g3c5b803b16c_3_154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686" name="Google Shape;19686;g3c5b803b16c_3_15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687" name="Google Shape;19687;g3c5b803b16c_3_1540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88" name="Google Shape;19688;g3c5b803b16c_3_1540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2">
    <p:spTree>
      <p:nvGrpSpPr>
        <p:cNvPr id="1" name="Shape 19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90" name="Google Shape;19690;g3c5b803b16c_3_1541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691" name="Google Shape;19691;g3c5b803b16c_3_154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92" name="Google Shape;19692;g3c5b803b16c_3_1541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693" name="Google Shape;19693;g3c5b803b16c_3_154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94" name="Google Shape;19694;g3c5b803b16c_3_154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695" name="Google Shape;19695;g3c5b803b16c_3_154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96" name="Google Shape;19696;g3c5b803b16c_3_1541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97" name="Google Shape;19697;g3c5b803b16c_3_1541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98" name="Google Shape;19698;g3c5b803b16c_3_154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699" name="Google Shape;19699;g3c5b803b16c_3_154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00" name="Google Shape;19700;g3c5b803b16c_3_154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01" name="Google Shape;19701;g3c5b803b16c_3_154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02" name="Google Shape;19702;g3c5b803b16c_3_154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Cover">
  <p:cSld name="54_Cover">
    <p:spTree>
      <p:nvGrpSpPr>
        <p:cNvPr id="1" name="Shape 19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04" name="Google Shape;19704;g3c5b803b16c_3_1542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05" name="Google Shape;19705;g3c5b803b16c_3_1542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06" name="Google Shape;19706;g3c5b803b16c_3_1542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707" name="Google Shape;19707;g3c5b803b16c_3_154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708" name="Google Shape;19708;g3c5b803b16c_3_154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709" name="Google Shape;19709;g3c5b803b16c_3_154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0" name="Google Shape;19710;g3c5b803b16c_3_154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711" name="Google Shape;19711;g3c5b803b16c_3_154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Bullets Layout">
  <p:cSld name="20_Title and Bullets Layout">
    <p:spTree>
      <p:nvGrpSpPr>
        <p:cNvPr id="1" name="Shape 19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3" name="Google Shape;19713;g3c5b803b16c_3_15435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14" name="Google Shape;19714;g3c5b803b16c_3_1543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5" name="Google Shape;19715;g3c5b803b16c_3_1543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16" name="Google Shape;19716;g3c5b803b16c_3_1543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17" name="Google Shape;19717;g3c5b803b16c_3_154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2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6" name="Google Shape;2086;p3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87" name="Google Shape;2087;p3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8" name="Google Shape;2088;p3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89" name="Google Shape;2089;p3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0" name="Google Shape;2090;p3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91" name="Google Shape;2091;p3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3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3" name="Google Shape;2093;p3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4" name="Google Shape;2094;p3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95" name="Google Shape;2095;p3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6" name="Google Shape;2096;p3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" name="Google Shape;2097;p3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p3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19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9" name="Google Shape;19719;g3c5b803b16c_3_1544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720" name="Google Shape;19720;g3c5b803b16c_3_154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721" name="Google Shape;19721;g3c5b803b16c_3_1544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2" name="Google Shape;19722;g3c5b803b16c_3_15441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23" name="Google Shape;19723;g3c5b803b16c_3_15441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Section | Picture and Copy Layout">
  <p:cSld name="20_Two Section | Picture and Copy Layout">
    <p:spTree>
      <p:nvGrpSpPr>
        <p:cNvPr id="1" name="Shape 19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25" name="Google Shape;19725;g3c5b803b16c_3_1544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6" name="Google Shape;19726;g3c5b803b16c_3_1544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7" name="Google Shape;19727;g3c5b803b16c_3_1544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28" name="Google Shape;19728;g3c5b803b16c_3_1544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29" name="Google Shape;19729;g3c5b803b16c_3_15447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30" name="Google Shape;19730;g3c5b803b16c_3_154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19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32" name="Google Shape;19732;g3c5b803b16c_3_1545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00" cy="37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33" name="Google Shape;19733;g3c5b803b16c_3_1545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00" cy="162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4" name="Google Shape;19734;g3c5b803b16c_3_154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735" name="Google Shape;19735;g3c5b803b16c_3_15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36" name="Google Shape;19736;g3c5b803b16c_3_154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9737" name="Google Shape;19737;g3c5b803b16c_3_15454"/>
          <p:cNvSpPr/>
          <p:nvPr/>
        </p:nvSpPr>
        <p:spPr>
          <a:xfrm rot="10800000">
            <a:off x="5757" y="1999991"/>
            <a:ext cx="2779313" cy="2043109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8" name="Google Shape;19738;g3c5b803b16c_3_15454"/>
          <p:cNvSpPr/>
          <p:nvPr/>
        </p:nvSpPr>
        <p:spPr>
          <a:xfrm>
            <a:off x="0" y="6115052"/>
            <a:ext cx="12192000" cy="742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9" name="Google Shape;19739;g3c5b803b16c_3_1545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00" cy="71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40" name="Google Shape;19740;g3c5b803b16c_3_15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8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19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2" name="Google Shape;19742;g3c5b803b16c_3_15464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43" name="Google Shape;19743;g3c5b803b16c_3_15464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44" name="Google Shape;19744;g3c5b803b16c_3_1546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45" name="Google Shape;19745;g3c5b803b16c_3_1546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46" name="Google Shape;19746;g3c5b803b16c_3_154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747" name="Google Shape;19747;g3c5b803b16c_3_154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9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49" name="Google Shape;19749;g3c5b803b16c_3_15471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0" name="Google Shape;19750;g3c5b803b16c_3_15471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51" name="Google Shape;19751;g3c5b803b16c_3_1547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52" name="Google Shape;19752;g3c5b803b16c_3_15471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9753" name="Google Shape;19753;g3c5b803b16c_3_15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9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5" name="Google Shape;19755;g3c5b803b16c_3_15477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756" name="Google Shape;19756;g3c5b803b16c_3_15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9757" name="Google Shape;19757;g3c5b803b16c_3_15477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58" name="Google Shape;19758;g3c5b803b16c_3_15477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59" name="Google Shape;19759;g3c5b803b16c_3_15477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9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1" name="Google Shape;19761;g3c5b803b16c_3_1548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62" name="Google Shape;19762;g3c5b803b16c_3_15483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63" name="Google Shape;19763;g3c5b803b16c_3_1548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4" name="Google Shape;19764;g3c5b803b16c_3_1548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65" name="Google Shape;19765;g3c5b803b16c_3_15483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766" name="Google Shape;19766;g3c5b803b16c_3_15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9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8" name="Google Shape;19768;g3c5b803b16c_3_15490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69" name="Google Shape;19769;g3c5b803b16c_3_1549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9770" name="Google Shape;19770;g3c5b803b16c_3_15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771" name="Google Shape;19771;g3c5b803b16c_3_15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2" name="Google Shape;19772;g3c5b803b16c_3_15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9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74" name="Google Shape;19774;g3c5b803b16c_3_15496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5" name="Google Shape;19775;g3c5b803b16c_3_15496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9776" name="Google Shape;19776;g3c5b803b16c_3_15496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9777" name="Google Shape;19777;g3c5b803b16c_3_154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778" name="Google Shape;19778;g3c5b803b16c_3_15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79" name="Google Shape;19779;g3c5b803b16c_3_154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19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1" name="Google Shape;19781;g3c5b803b16c_3_15503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82" name="Google Shape;19782;g3c5b803b16c_3_15503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783" name="Google Shape;19783;g3c5b803b16c_3_15503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84" name="Google Shape;19784;g3c5b803b16c_3_15503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9785" name="Google Shape;19785;g3c5b803b16c_3_1550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86" name="Google Shape;19786;g3c5b803b16c_3_15503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787" name="Google Shape;19787;g3c5b803b16c_3_15503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788" name="Google Shape;19788;g3c5b803b16c_3_15503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9789" name="Google Shape;19789;g3c5b803b16c_3_15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0" name="Google Shape;2100;p3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01" name="Google Shape;2101;p3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" name="Google Shape;2102;p3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3" name="Google Shape;2103;p3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" name="Google Shape;2104;p3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5" name="Google Shape;2105;p3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" name="Google Shape;2106;p3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7" name="Google Shape;2107;p3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" name="Google Shape;2108;p3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9" name="Google Shape;2109;p3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0" name="Google Shape;2110;p3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1" name="Google Shape;2111;p3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2" name="Google Shape;2112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19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91" name="Google Shape;19791;g3c5b803b16c_3_155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792" name="Google Shape;19792;g3c5b803b16c_3_15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93" name="Google Shape;19793;g3c5b803b16c_3_155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794" name="Google Shape;19794;g3c5b803b16c_3_15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95" name="Google Shape;19795;g3c5b803b16c_3_15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796" name="Google Shape;19796;g3c5b803b16c_3_15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97" name="Google Shape;19797;g3c5b803b16c_3_155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98" name="Google Shape;19798;g3c5b803b16c_3_155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799" name="Google Shape;19799;g3c5b803b16c_3_15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00" name="Google Shape;19800;g3c5b803b16c_3_1551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19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2" name="Google Shape;19802;g3c5b803b16c_3_1552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03" name="Google Shape;19803;g3c5b803b16c_3_1552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804" name="Google Shape;19804;g3c5b803b16c_3_1552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805" name="Google Shape;19805;g3c5b803b16c_3_155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06" name="Google Shape;19806;g3c5b803b16c_3_155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807" name="Google Shape;19807;g3c5b803b16c_3_155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808" name="Google Shape;19808;g3c5b803b16c_3_15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19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0" name="Google Shape;19810;g3c5b803b16c_3_1553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11" name="Google Shape;19811;g3c5b803b16c_3_155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812" name="Google Shape;19812;g3c5b803b16c_3_155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813" name="Google Shape;19813;g3c5b803b16c_3_155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14" name="Google Shape;19814;g3c5b803b16c_3_155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815" name="Google Shape;19815;g3c5b803b16c_3_155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816" name="Google Shape;19816;g3c5b803b16c_3_15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19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18" name="Google Shape;19818;g3c5b803b16c_3_1554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819" name="Google Shape;19819;g3c5b803b16c_3_1554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820" name="Google Shape;19820;g3c5b803b16c_3_155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821" name="Google Shape;19821;g3c5b803b16c_3_155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22" name="Google Shape;19822;g3c5b803b16c_3_155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823" name="Google Shape;19823;g3c5b803b16c_3_155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19824" name="Google Shape;19824;g3c5b803b16c_3_15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Cover">
  <p:cSld name="55_Cover">
    <p:spTree>
      <p:nvGrpSpPr>
        <p:cNvPr id="1" name="Shape 1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26" name="Google Shape;19826;g3c5b803b16c_3_15548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27" name="Google Shape;19827;g3c5b803b16c_3_1554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8" name="Google Shape;19828;g3c5b803b16c_3_1554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829" name="Google Shape;19829;g3c5b803b16c_3_1554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830" name="Google Shape;19830;g3c5b803b16c_3_155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831" name="Google Shape;19831;g3c5b803b16c_3_155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2" name="Google Shape;19832;g3c5b803b16c_3_155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33" name="Google Shape;19833;g3c5b803b16c_3_15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Divider">
  <p:cSld name="53_Divider">
    <p:bg>
      <p:bgPr>
        <a:solidFill>
          <a:schemeClr val="lt2"/>
        </a:solidFill>
        <a:effectLst/>
      </p:bgPr>
    </p:bg>
    <p:spTree>
      <p:nvGrpSpPr>
        <p:cNvPr id="1" name="Shape 19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35" name="Google Shape;19835;g3c5b803b16c_3_1555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836" name="Google Shape;19836;g3c5b803b16c_3_155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7" name="Google Shape;19837;g3c5b803b16c_3_155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8" name="Google Shape;19838;g3c5b803b16c_3_155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39" name="Google Shape;19839;g3c5b803b16c_3_15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40" name="Google Shape;19840;g3c5b803b16c_3_1555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1" name="Google Shape;19841;g3c5b803b16c_3_1555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3">
    <p:spTree>
      <p:nvGrpSpPr>
        <p:cNvPr id="1" name="Shape 1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43" name="Google Shape;19843;g3c5b803b16c_3_1556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844" name="Google Shape;19844;g3c5b803b16c_3_15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45" name="Google Shape;19845;g3c5b803b16c_3_1556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846" name="Google Shape;19846;g3c5b803b16c_3_15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47" name="Google Shape;19847;g3c5b803b16c_3_15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48" name="Google Shape;19848;g3c5b803b16c_3_155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49" name="Google Shape;19849;g3c5b803b16c_3_1556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50" name="Google Shape;19850;g3c5b803b16c_3_1556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1" name="Google Shape;19851;g3c5b803b16c_3_155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52" name="Google Shape;19852;g3c5b803b16c_3_155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53" name="Google Shape;19853;g3c5b803b16c_3_155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54" name="Google Shape;19854;g3c5b803b16c_3_15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5" name="Google Shape;19855;g3c5b803b16c_3_15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Cover">
  <p:cSld name="56_Cover">
    <p:spTree>
      <p:nvGrpSpPr>
        <p:cNvPr id="1" name="Shape 19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57" name="Google Shape;19857;g3c5b803b16c_3_155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58" name="Google Shape;19858;g3c5b803b16c_3_1557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59" name="Google Shape;19859;g3c5b803b16c_3_1557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860" name="Google Shape;19860;g3c5b803b16c_3_1557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861" name="Google Shape;19861;g3c5b803b16c_3_155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862" name="Google Shape;19862;g3c5b803b16c_3_155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3" name="Google Shape;19863;g3c5b803b16c_3_155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64" name="Google Shape;19864;g3c5b803b16c_3_15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Divider">
  <p:cSld name="54_Divider">
    <p:bg>
      <p:bgPr>
        <a:solidFill>
          <a:schemeClr val="lt2"/>
        </a:solidFill>
        <a:effectLst/>
      </p:bgPr>
    </p:bg>
    <p:spTree>
      <p:nvGrpSpPr>
        <p:cNvPr id="1" name="Shape 19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6" name="Google Shape;19866;g3c5b803b16c_3_1558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867" name="Google Shape;19867;g3c5b803b16c_3_155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8" name="Google Shape;19868;g3c5b803b16c_3_155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9" name="Google Shape;19869;g3c5b803b16c_3_155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870" name="Google Shape;19870;g3c5b803b16c_3_15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871" name="Google Shape;19871;g3c5b803b16c_3_1558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72" name="Google Shape;19872;g3c5b803b16c_3_1558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4">
    <p:spTree>
      <p:nvGrpSpPr>
        <p:cNvPr id="1" name="Shape 19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74" name="Google Shape;19874;g3c5b803b16c_3_1559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875" name="Google Shape;19875;g3c5b803b16c_3_15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876" name="Google Shape;19876;g3c5b803b16c_3_155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877" name="Google Shape;19877;g3c5b803b16c_3_155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78" name="Google Shape;19878;g3c5b803b16c_3_155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879" name="Google Shape;19879;g3c5b803b16c_3_155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0" name="Google Shape;19880;g3c5b803b16c_3_1559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81" name="Google Shape;19881;g3c5b803b16c_3_1559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2" name="Google Shape;19882;g3c5b803b16c_3_155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883" name="Google Shape;19883;g3c5b803b16c_3_155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84" name="Google Shape;19884;g3c5b803b16c_3_155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85" name="Google Shape;19885;g3c5b803b16c_3_155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86" name="Google Shape;19886;g3c5b803b16c_3_155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4" name="Google Shape;2114;p3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15" name="Google Shape;2115;p3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6" name="Google Shape;2116;p3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17" name="Google Shape;2117;p3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8" name="Google Shape;2118;p3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19" name="Google Shape;2119;p3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0" name="Google Shape;2120;p3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21" name="Google Shape;2121;p3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2" name="Google Shape;2122;p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4">
    <p:bg>
      <p:bgPr>
        <a:solidFill>
          <a:schemeClr val="lt1"/>
        </a:solidFill>
        <a:effectLst/>
      </p:bgPr>
    </p:bg>
    <p:spTree>
      <p:nvGrpSpPr>
        <p:cNvPr id="1" name="Shape 19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88" name="Google Shape;19888;g3c5b803b16c_3_1561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89" name="Google Shape;19889;g3c5b803b16c_3_15610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890" name="Google Shape;19890;g3c5b803b16c_3_15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891" name="Google Shape;19891;g3c5b803b16c_3_15610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892" name="Google Shape;19892;g3c5b803b16c_3_1561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893" name="Google Shape;19893;g3c5b803b16c_3_15610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94" name="Google Shape;19894;g3c5b803b16c_3_15610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5" name="Google Shape;19895;g3c5b803b16c_3_15610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96" name="Google Shape;19896;g3c5b803b16c_3_15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97" name="Google Shape;19897;g3c5b803b16c_3_1561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898" name="Google Shape;19898;g3c5b803b16c_3_156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8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8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8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8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8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8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8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8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8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8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5">
    <p:spTree>
      <p:nvGrpSpPr>
        <p:cNvPr id="1" name="Shape 19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00" name="Google Shape;19900;g3c5b803b16c_3_1562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901" name="Google Shape;19901;g3c5b803b16c_3_15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02" name="Google Shape;19902;g3c5b803b16c_3_156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03" name="Google Shape;19903;g3c5b803b16c_3_156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04" name="Google Shape;19904;g3c5b803b16c_3_156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905" name="Google Shape;19905;g3c5b803b16c_3_156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06" name="Google Shape;19906;g3c5b803b16c_3_1562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907" name="Google Shape;19907;g3c5b803b16c_3_1562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08" name="Google Shape;19908;g3c5b803b16c_3_156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909" name="Google Shape;19909;g3c5b803b16c_3_156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10" name="Google Shape;19910;g3c5b803b16c_3_156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11" name="Google Shape;19911;g3c5b803b16c_3_156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12" name="Google Shape;19912;g3c5b803b16c_3_156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Cover">
  <p:cSld name="57_Cover">
    <p:spTree>
      <p:nvGrpSpPr>
        <p:cNvPr id="1" name="Shape 19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14" name="Google Shape;19914;g3c5b803b16c_3_15636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15" name="Google Shape;19915;g3c5b803b16c_3_1563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6" name="Google Shape;19916;g3c5b803b16c_3_1563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917" name="Google Shape;19917;g3c5b803b16c_3_1563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918" name="Google Shape;19918;g3c5b803b16c_3_1563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9919" name="Google Shape;19919;g3c5b803b16c_3_156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0" name="Google Shape;19920;g3c5b803b16c_3_156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921" name="Google Shape;19921;g3c5b803b16c_3_15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19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23" name="Google Shape;19923;g3c5b803b16c_3_1564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24" name="Google Shape;19924;g3c5b803b16c_3_1564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25" name="Google Shape;19925;g3c5b803b16c_3_1564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26" name="Google Shape;19926;g3c5b803b16c_3_156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27" name="Google Shape;19927;g3c5b803b16c_3_15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28" name="Google Shape;19928;g3c5b803b16c_3_15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29" name="Google Shape;19929;g3c5b803b16c_3_156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930" name="Google Shape;19930;g3c5b803b16c_3_15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31" name="Google Shape;19931;g3c5b803b16c_3_15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32" name="Google Shape;19932;g3c5b803b16c_3_15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33" name="Google Shape;19933;g3c5b803b16c_3_15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934" name="Google Shape;19934;g3c5b803b16c_3_156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19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36" name="Google Shape;19936;g3c5b803b16c_3_1565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937" name="Google Shape;19937;g3c5b803b16c_3_1565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8" name="Google Shape;19938;g3c5b803b16c_3_156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9" name="Google Shape;19939;g3c5b803b16c_3_1565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9940" name="Google Shape;19940;g3c5b803b16c_3_15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941" name="Google Shape;19941;g3c5b803b16c_3_1565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42" name="Google Shape;19942;g3c5b803b16c_3_1565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2">
    <p:spTree>
      <p:nvGrpSpPr>
        <p:cNvPr id="1" name="Shape 19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44" name="Google Shape;19944;g3c5b803b16c_3_156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19945" name="Google Shape;19945;g3c5b803b16c_3_15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46" name="Google Shape;19946;g3c5b803b16c_3_156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47" name="Google Shape;19947;g3c5b803b16c_3_15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48" name="Google Shape;19948;g3c5b803b16c_3_15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49" name="Google Shape;19949;g3c5b803b16c_3_1566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50" name="Google Shape;19950;g3c5b803b16c_3_1566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51" name="Google Shape;19951;g3c5b803b16c_3_15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52" name="Google Shape;19952;g3c5b803b16c_3_15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53" name="Google Shape;19953;g3c5b803b16c_3_1566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5">
    <p:bg>
      <p:bgPr>
        <a:solidFill>
          <a:schemeClr val="lt1"/>
        </a:solidFill>
        <a:effectLst/>
      </p:bgPr>
    </p:bg>
    <p:spTree>
      <p:nvGrpSpPr>
        <p:cNvPr id="1" name="Shape 19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55" name="Google Shape;19955;g3c5b803b16c_3_1567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56" name="Google Shape;19956;g3c5b803b16c_3_15677"/>
          <p:cNvSpPr/>
          <p:nvPr/>
        </p:nvSpPr>
        <p:spPr>
          <a:xfrm>
            <a:off x="2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957" name="Google Shape;19957;g3c5b803b16c_3_156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958" name="Google Shape;19958;g3c5b803b16c_3_15677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9959" name="Google Shape;19959;g3c5b803b16c_3_1567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960" name="Google Shape;19960;g3c5b803b16c_3_1567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1" name="Google Shape;19961;g3c5b803b16c_3_1567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62" name="Google Shape;19962;g3c5b803b16c_3_1567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63" name="Google Shape;19963;g3c5b803b16c_3_15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64" name="Google Shape;19964;g3c5b803b16c_3_156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9965" name="Google Shape;19965;g3c5b803b16c_3_156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2_Quotation">
  <p:cSld name="92_Quotation">
    <p:spTree>
      <p:nvGrpSpPr>
        <p:cNvPr id="1" name="Shape 199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7" name="Google Shape;19967;g3c5b803b16c_3_15689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68" name="Google Shape;19968;g3c5b803b16c_3_156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69" name="Google Shape;19969;g3c5b803b16c_3_156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70" name="Google Shape;19970;g3c5b803b16c_3_15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71" name="Google Shape;19971;g3c5b803b16c_3_15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72" name="Google Shape;19972;g3c5b803b16c_3_15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73" name="Google Shape;19973;g3c5b803b16c_3_1568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974" name="Google Shape;19974;g3c5b803b16c_3_15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75" name="Google Shape;19975;g3c5b803b16c_3_156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76" name="Google Shape;19976;g3c5b803b16c_3_15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77" name="Google Shape;19977;g3c5b803b16c_3_15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978" name="Google Shape;19978;g3c5b803b16c_3_156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3_Quotation">
  <p:cSld name="93_Quotation">
    <p:spTree>
      <p:nvGrpSpPr>
        <p:cNvPr id="1" name="Shape 19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80" name="Google Shape;19980;g3c5b803b16c_3_1570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81" name="Google Shape;19981;g3c5b803b16c_3_1570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82" name="Google Shape;19982;g3c5b803b16c_3_157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83" name="Google Shape;19983;g3c5b803b16c_3_157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84" name="Google Shape;19984;g3c5b803b16c_3_15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85" name="Google Shape;19985;g3c5b803b16c_3_15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86" name="Google Shape;19986;g3c5b803b16c_3_157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19987" name="Google Shape;19987;g3c5b803b16c_3_15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88" name="Google Shape;19988;g3c5b803b16c_3_157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19989" name="Google Shape;19989;g3c5b803b16c_3_15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90" name="Google Shape;19990;g3c5b803b16c_3_15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9991" name="Google Shape;19991;g3c5b803b16c_3_157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19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93" name="Google Shape;19993;g3c5b803b16c_3_1571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994" name="Google Shape;19994;g3c5b803b16c_3_1571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95" name="Google Shape;19995;g3c5b803b16c_3_1571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96" name="Google Shape;19996;g3c5b803b16c_3_157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97" name="Google Shape;19997;g3c5b803b16c_3_157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98" name="Google Shape;19998;g3c5b803b16c_3_157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999" name="Google Shape;19999;g3c5b803b16c_3_1571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00" name="Google Shape;20000;g3c5b803b16c_3_15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01" name="Google Shape;20001;g3c5b803b16c_3_1571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02" name="Google Shape;20002;g3c5b803b16c_3_157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03" name="Google Shape;20003;g3c5b803b16c_3_157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04" name="Google Shape;20004;g3c5b803b16c_3_1571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4" name="Google Shape;2124;p3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25" name="Google Shape;2125;p3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27" name="Google Shape;2127;p3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8" name="Google Shape;2128;p3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9" name="Google Shape;2129;p3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30" name="Google Shape;2130;p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31" name="Google Shape;2131;p3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6">
    <p:spTree>
      <p:nvGrpSpPr>
        <p:cNvPr id="1" name="Shape 20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06" name="Google Shape;20006;g3c5b803b16c_3_1572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07" name="Google Shape;20007;g3c5b803b16c_3_157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08" name="Google Shape;20008;g3c5b803b16c_3_157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09" name="Google Shape;20009;g3c5b803b16c_3_15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10" name="Google Shape;20010;g3c5b803b16c_3_15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11" name="Google Shape;20011;g3c5b803b16c_3_15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12" name="Google Shape;20012;g3c5b803b16c_3_1572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13" name="Google Shape;20013;g3c5b803b16c_3_15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4" name="Google Shape;20014;g3c5b803b16c_3_1572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15" name="Google Shape;20015;g3c5b803b16c_3_15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16" name="Google Shape;20016;g3c5b803b16c_3_15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17" name="Google Shape;20017;g3c5b803b16c_3_157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20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19" name="Google Shape;20019;g3c5b803b16c_3_15741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20" name="Google Shape;20020;g3c5b803b16c_3_157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21" name="Google Shape;20021;g3c5b803b16c_3_157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022" name="Google Shape;20022;g3c5b803b16c_3_157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023" name="Google Shape;20023;g3c5b803b16c_3_157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0024" name="Google Shape;20024;g3c5b803b16c_3_157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5" name="Google Shape;20025;g3c5b803b16c_3_157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026" name="Google Shape;20026;g3c5b803b16c_3_15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20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28" name="Google Shape;20028;g3c5b803b16c_3_157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029" name="Google Shape;20029;g3c5b803b16c_3_157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0" name="Google Shape;20030;g3c5b803b16c_3_157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1" name="Google Shape;20031;g3c5b803b16c_3_157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032" name="Google Shape;20032;g3c5b803b16c_3_15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033" name="Google Shape;20033;g3c5b803b16c_3_157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34" name="Google Shape;20034;g3c5b803b16c_3_157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20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6" name="Google Shape;20036;g3c5b803b16c_3_1575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037" name="Google Shape;20037;g3c5b803b16c_3_157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038" name="Google Shape;20038;g3c5b803b16c_3_1575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039" name="Google Shape;20039;g3c5b803b16c_3_157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0" name="Google Shape;20040;g3c5b803b16c_3_157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041" name="Google Shape;20041;g3c5b803b16c_3_157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042" name="Google Shape;20042;g3c5b803b16c_3_15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0">
    <p:spTree>
      <p:nvGrpSpPr>
        <p:cNvPr id="1" name="Shape 2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44" name="Google Shape;20044;g3c5b803b16c_3_15766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045" name="Google Shape;20045;g3c5b803b16c_3_15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46" name="Google Shape;20046;g3c5b803b16c_3_15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47" name="Google Shape;20047;g3c5b803b16c_3_15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48" name="Google Shape;20048;g3c5b803b16c_3_15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49" name="Google Shape;20049;g3c5b803b16c_3_15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50" name="Google Shape;20050;g3c5b803b16c_3_157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51" name="Google Shape;20051;g3c5b803b16c_3_15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2" name="Google Shape;20052;g3c5b803b16c_3_157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53" name="Google Shape;20053;g3c5b803b16c_3_15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54" name="Google Shape;20054;g3c5b803b16c_3_15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055" name="Google Shape;20055;g3c5b803b16c_3_15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20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57" name="Google Shape;20057;g3c5b803b16c_3_1577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58" name="Google Shape;20058;g3c5b803b16c_3_15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59" name="Google Shape;20059;g3c5b803b16c_3_157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60" name="Google Shape;20060;g3c5b803b16c_3_15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61" name="Google Shape;20061;g3c5b803b16c_3_15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62" name="Google Shape;20062;g3c5b803b16c_3_157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63" name="Google Shape;20063;g3c5b803b16c_3_157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64" name="Google Shape;20064;g3c5b803b16c_3_157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65" name="Google Shape;20065;g3c5b803b16c_3_15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66" name="Google Shape;20066;g3c5b803b16c_3_15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20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68" name="Google Shape;20068;g3c5b803b16c_3_157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69" name="Google Shape;20069;g3c5b803b16c_3_157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070" name="Google Shape;20070;g3c5b803b16c_3_1579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71" name="Google Shape;20071;g3c5b803b16c_3_15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72" name="Google Shape;20072;g3c5b803b16c_3_157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73" name="Google Shape;20073;g3c5b803b16c_3_15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74" name="Google Shape;20074;g3c5b803b16c_3_15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75" name="Google Shape;20075;g3c5b803b16c_3_1579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6" name="Google Shape;20076;g3c5b803b16c_3_1579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77" name="Google Shape;20077;g3c5b803b16c_3_15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78" name="Google Shape;20078;g3c5b803b16c_3_15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6">
    <p:spTree>
      <p:nvGrpSpPr>
        <p:cNvPr id="1" name="Shape 20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80" name="Google Shape;20080;g3c5b803b16c_3_1580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81" name="Google Shape;20081;g3c5b803b16c_3_15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82" name="Google Shape;20082;g3c5b803b16c_3_158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83" name="Google Shape;20083;g3c5b803b16c_3_15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84" name="Google Shape;20084;g3c5b803b16c_3_15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85" name="Google Shape;20085;g3c5b803b16c_3_158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86" name="Google Shape;20086;g3c5b803b16c_3_1580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87" name="Google Shape;20087;g3c5b803b16c_3_1580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88" name="Google Shape;20088;g3c5b803b16c_3_158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89" name="Google Shape;20089;g3c5b803b16c_3_158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0" name="Google Shape;20090;g3c5b803b16c_3_158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091" name="Google Shape;20091;g3c5b803b16c_3_15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092" name="Google Shape;20092;g3c5b803b16c_3_15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20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94" name="Google Shape;20094;g3c5b803b16c_3_1581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095" name="Google Shape;20095;g3c5b803b16c_3_15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96" name="Google Shape;20096;g3c5b803b16c_3_1581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097" name="Google Shape;20097;g3c5b803b16c_3_158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98" name="Google Shape;20098;g3c5b803b16c_3_158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099" name="Google Shape;20099;g3c5b803b16c_3_158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00" name="Google Shape;20100;g3c5b803b16c_3_158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01" name="Google Shape;20101;g3c5b803b16c_3_158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02" name="Google Shape;20102;g3c5b803b16c_3_158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20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04" name="Google Shape;20104;g3c5b803b16c_3_158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105" name="Google Shape;20105;g3c5b803b16c_3_158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6" name="Google Shape;20106;g3c5b803b16c_3_158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07" name="Google Shape;20107;g3c5b803b16c_3_15826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08" name="Google Shape;20108;g3c5b803b16c_3_158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09" name="Google Shape;20109;g3c5b803b16c_3_158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110" name="Google Shape;20110;g3c5b803b16c_3_158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111" name="Google Shape;20111;g3c5b803b16c_3_158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3" name="Google Shape;2133;p3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4" name="Google Shape;2134;p3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5" name="Google Shape;2135;p3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6" name="Google Shape;2136;p3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37" name="Google Shape;2137;p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8" name="Google Shape;2138;p3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39" name="Google Shape;2139;p3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3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20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13" name="Google Shape;20113;g3c5b803b16c_3_158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14" name="Google Shape;20114;g3c5b803b16c_3_15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15" name="Google Shape;20115;g3c5b803b16c_3_15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16" name="Google Shape;20116;g3c5b803b16c_3_158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17" name="Google Shape;20117;g3c5b803b16c_3_15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18" name="Google Shape;20118;g3c5b803b16c_3_158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19" name="Google Shape;20119;g3c5b803b16c_3_15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20" name="Google Shape;20120;g3c5b803b16c_3_15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0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22" name="Google Shape;20122;g3c5b803b16c_3_1584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0123" name="Google Shape;20123;g3c5b803b16c_3_158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4" name="Google Shape;20124;g3c5b803b16c_3_158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5" name="Google Shape;20125;g3c5b803b16c_3_158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126" name="Google Shape;20126;g3c5b803b16c_3_15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127" name="Google Shape;20127;g3c5b803b16c_3_1584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28" name="Google Shape;20128;g3c5b803b16c_3_1584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20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0" name="Google Shape;20130;g3c5b803b16c_3_158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131" name="Google Shape;20131;g3c5b803b16c_3_1585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132" name="Google Shape;20132;g3c5b803b16c_3_158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133" name="Google Shape;20133;g3c5b803b16c_3_158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4" name="Google Shape;20134;g3c5b803b16c_3_158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35" name="Google Shape;20135;g3c5b803b16c_3_158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136" name="Google Shape;20136;g3c5b803b16c_3_158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1">
    <p:spTree>
      <p:nvGrpSpPr>
        <p:cNvPr id="1" name="Shape 20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38" name="Google Shape;20138;g3c5b803b16c_3_1586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139" name="Google Shape;20139;g3c5b803b16c_3_158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40" name="Google Shape;20140;g3c5b803b16c_3_158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41" name="Google Shape;20141;g3c5b803b16c_3_158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42" name="Google Shape;20142;g3c5b803b16c_3_158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43" name="Google Shape;20143;g3c5b803b16c_3_158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144" name="Google Shape;20144;g3c5b803b16c_3_1586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45" name="Google Shape;20145;g3c5b803b16c_3_15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46" name="Google Shape;20146;g3c5b803b16c_3_1586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47" name="Google Shape;20147;g3c5b803b16c_3_158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48" name="Google Shape;20148;g3c5b803b16c_3_158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149" name="Google Shape;20149;g3c5b803b16c_3_158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20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51" name="Google Shape;20151;g3c5b803b16c_3_158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52" name="Google Shape;20152;g3c5b803b16c_3_15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53" name="Google Shape;20153;g3c5b803b16c_3_158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54" name="Google Shape;20154;g3c5b803b16c_3_158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55" name="Google Shape;20155;g3c5b803b16c_3_158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56" name="Google Shape;20156;g3c5b803b16c_3_158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7" name="Google Shape;20157;g3c5b803b16c_3_158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58" name="Google Shape;20158;g3c5b803b16c_3_158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59" name="Google Shape;20159;g3c5b803b16c_3_158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60" name="Google Shape;20160;g3c5b803b16c_3_158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7">
    <p:spTree>
      <p:nvGrpSpPr>
        <p:cNvPr id="1" name="Shape 20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62" name="Google Shape;20162;g3c5b803b16c_3_158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63" name="Google Shape;20163;g3c5b803b16c_3_158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164" name="Google Shape;20164;g3c5b803b16c_3_158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65" name="Google Shape;20165;g3c5b803b16c_3_15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66" name="Google Shape;20166;g3c5b803b16c_3_158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67" name="Google Shape;20167;g3c5b803b16c_3_158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8" name="Google Shape;20168;g3c5b803b16c_3_158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69" name="Google Shape;20169;g3c5b803b16c_3_1588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70" name="Google Shape;20170;g3c5b803b16c_3_1588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71" name="Google Shape;20171;g3c5b803b16c_3_158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72" name="Google Shape;20172;g3c5b803b16c_3_158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7">
    <p:spTree>
      <p:nvGrpSpPr>
        <p:cNvPr id="1" name="Shape 20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4" name="Google Shape;20174;g3c5b803b16c_3_1589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75" name="Google Shape;20175;g3c5b803b16c_3_158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76" name="Google Shape;20176;g3c5b803b16c_3_1589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77" name="Google Shape;20177;g3c5b803b16c_3_158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78" name="Google Shape;20178;g3c5b803b16c_3_158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79" name="Google Shape;20179;g3c5b803b16c_3_158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80" name="Google Shape;20180;g3c5b803b16c_3_1589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81" name="Google Shape;20181;g3c5b803b16c_3_1589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82" name="Google Shape;20182;g3c5b803b16c_3_158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183" name="Google Shape;20183;g3c5b803b16c_3_158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184" name="Google Shape;20184;g3c5b803b16c_3_158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85" name="Google Shape;20185;g3c5b803b16c_3_158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86" name="Google Shape;20186;g3c5b803b16c_3_15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7">
    <p:spTree>
      <p:nvGrpSpPr>
        <p:cNvPr id="1" name="Shape 20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88" name="Google Shape;20188;g3c5b803b16c_3_159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189" name="Google Shape;20189;g3c5b803b16c_3_15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90" name="Google Shape;20190;g3c5b803b16c_3_159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191" name="Google Shape;20191;g3c5b803b16c_3_159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92" name="Google Shape;20192;g3c5b803b16c_3_159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193" name="Google Shape;20193;g3c5b803b16c_3_159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4" name="Google Shape;20194;g3c5b803b16c_3_159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95" name="Google Shape;20195;g3c5b803b16c_3_159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96" name="Google Shape;20196;g3c5b803b16c_3_159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20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98" name="Google Shape;20198;g3c5b803b16c_3_1592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199" name="Google Shape;20199;g3c5b803b16c_3_1592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0" name="Google Shape;20200;g3c5b803b16c_3_1592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201" name="Google Shape;20201;g3c5b803b16c_3_15920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02" name="Google Shape;20202;g3c5b803b16c_3_1592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03" name="Google Shape;20203;g3c5b803b16c_3_1592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04" name="Google Shape;20204;g3c5b803b16c_3_15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205" name="Google Shape;20205;g3c5b803b16c_3_159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20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07" name="Google Shape;20207;g3c5b803b16c_3_159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8" name="Google Shape;20208;g3c5b803b16c_3_159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09" name="Google Shape;20209;g3c5b803b16c_3_159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10" name="Google Shape;20210;g3c5b803b16c_3_1592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11" name="Google Shape;20211;g3c5b803b16c_3_159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12" name="Google Shape;20212;g3c5b803b16c_3_159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13" name="Google Shape;20213;g3c5b803b16c_3_159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14" name="Google Shape;20214;g3c5b803b16c_3_159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" name="Google Shape;2142;p38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3" name="Google Shape;2143;p38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4" name="Google Shape;2144;p38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5" name="Google Shape;2145;p38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46" name="Google Shape;2146;p38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147" name="Google Shape;2147;p3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3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9" name="Google Shape;2149;p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4_Quotation">
  <p:cSld name="104_Quotation">
    <p:spTree>
      <p:nvGrpSpPr>
        <p:cNvPr id="1" name="Shape 20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16" name="Google Shape;20216;g3c5b803b16c_3_1593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17" name="Google Shape;20217;g3c5b803b16c_3_159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18" name="Google Shape;20218;g3c5b803b16c_3_159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19" name="Google Shape;20219;g3c5b803b16c_3_159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20" name="Google Shape;20220;g3c5b803b16c_3_159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21" name="Google Shape;20221;g3c5b803b16c_3_159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22" name="Google Shape;20222;g3c5b803b16c_3_1593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23" name="Google Shape;20223;g3c5b803b16c_3_15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24" name="Google Shape;20224;g3c5b803b16c_3_159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25" name="Google Shape;20225;g3c5b803b16c_3_159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26" name="Google Shape;20226;g3c5b803b16c_3_159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227" name="Google Shape;20227;g3c5b803b16c_3_159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7">
    <p:spTree>
      <p:nvGrpSpPr>
        <p:cNvPr id="1" name="Shape 20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29" name="Google Shape;20229;g3c5b803b16c_3_159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30" name="Google Shape;20230;g3c5b803b16c_3_159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31" name="Google Shape;20231;g3c5b803b16c_3_159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32" name="Google Shape;20232;g3c5b803b16c_3_159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33" name="Google Shape;20233;g3c5b803b16c_3_159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34" name="Google Shape;20234;g3c5b803b16c_3_15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35" name="Google Shape;20235;g3c5b803b16c_3_159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36" name="Google Shape;20236;g3c5b803b16c_3_159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37" name="Google Shape;20237;g3c5b803b16c_3_159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38" name="Google Shape;20238;g3c5b803b16c_3_159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39" name="Google Shape;20239;g3c5b803b16c_3_159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240" name="Google Shape;20240;g3c5b803b16c_3_159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2">
    <p:spTree>
      <p:nvGrpSpPr>
        <p:cNvPr id="1" name="Shape 20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42" name="Google Shape;20242;g3c5b803b16c_3_159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43" name="Google Shape;20243;g3c5b803b16c_3_159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44" name="Google Shape;20244;g3c5b803b16c_3_159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45" name="Google Shape;20245;g3c5b803b16c_3_159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46" name="Google Shape;20246;g3c5b803b16c_3_159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47" name="Google Shape;20247;g3c5b803b16c_3_159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248" name="Google Shape;20248;g3c5b803b16c_3_159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49" name="Google Shape;20249;g3c5b803b16c_3_159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50" name="Google Shape;20250;g3c5b803b16c_3_159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51" name="Google Shape;20251;g3c5b803b16c_3_159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52" name="Google Shape;20252;g3c5b803b16c_3_159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253" name="Google Shape;20253;g3c5b803b16c_3_159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20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55" name="Google Shape;20255;g3c5b803b16c_3_159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256" name="Google Shape;20256;g3c5b803b16c_3_159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57" name="Google Shape;20257;g3c5b803b16c_3_159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258" name="Google Shape;20258;g3c5b803b16c_3_159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259" name="Google Shape;20259;g3c5b803b16c_3_159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260" name="Google Shape;20260;g3c5b803b16c_3_159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61" name="Google Shape;20261;g3c5b803b16c_3_159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62" name="Google Shape;20262;g3c5b803b16c_3_159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63" name="Google Shape;20263;g3c5b803b16c_3_159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64" name="Google Shape;20264;g3c5b803b16c_3_159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6">
    <p:spTree>
      <p:nvGrpSpPr>
        <p:cNvPr id="1" name="Shape 20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6" name="Google Shape;20266;g3c5b803b16c_3_15988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67" name="Google Shape;20267;g3c5b803b16c_3_15988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268" name="Google Shape;20268;g3c5b803b16c_3_159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269" name="Google Shape;20269;g3c5b803b16c_3_159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70" name="Google Shape;20270;g3c5b803b16c_3_159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3">
    <p:spTree>
      <p:nvGrpSpPr>
        <p:cNvPr id="1" name="Shape 2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2" name="Google Shape;20272;g3c5b803b16c_3_15994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73" name="Google Shape;20273;g3c5b803b16c_3_1599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4" name="Google Shape;20274;g3c5b803b16c_3_1599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75" name="Google Shape;20275;g3c5b803b16c_3_15994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76" name="Google Shape;20276;g3c5b803b16c_3_159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20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8" name="Google Shape;20278;g3c5b803b16c_3_16000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279" name="Google Shape;20279;g3c5b803b16c_3_160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280" name="Google Shape;20280;g3c5b803b16c_3_16000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1" name="Google Shape;20281;g3c5b803b16c_3_1600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82" name="Google Shape;20282;g3c5b803b16c_3_1600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3">
    <p:spTree>
      <p:nvGrpSpPr>
        <p:cNvPr id="1" name="Shape 20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84" name="Google Shape;20284;g3c5b803b16c_3_16006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5" name="Google Shape;20285;g3c5b803b16c_3_16006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86" name="Google Shape;20286;g3c5b803b16c_3_16006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7" name="Google Shape;20287;g3c5b803b16c_3_16006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8" name="Google Shape;20288;g3c5b803b16c_3_16006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89" name="Google Shape;20289;g3c5b803b16c_3_160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7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20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1" name="Google Shape;20291;g3c5b803b16c_3_1601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92" name="Google Shape;20292;g3c5b803b16c_3_16013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3" name="Google Shape;20293;g3c5b803b16c_3_16013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294" name="Google Shape;20294;g3c5b803b16c_3_1601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295" name="Google Shape;20295;g3c5b803b16c_3_160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20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7" name="Google Shape;20297;g3c5b803b16c_3_16019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298" name="Google Shape;20298;g3c5b803b16c_3_16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299" name="Google Shape;20299;g3c5b803b16c_3_16019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0" name="Google Shape;20300;g3c5b803b16c_3_160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01" name="Google Shape;20301;g3c5b803b16c_3_160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2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1" name="Google Shape;2151;p3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52" name="Google Shape;2152;p3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3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55" name="Google Shape;2155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56" name="Google Shape;2156;p38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38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20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3" name="Google Shape;20303;g3c5b803b16c_3_16025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4" name="Google Shape;20304;g3c5b803b16c_3_16025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05" name="Google Shape;20305;g3c5b803b16c_3_1602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06" name="Google Shape;20306;g3c5b803b16c_3_1602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07" name="Google Shape;20307;g3c5b803b16c_3_1602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308" name="Google Shape;20308;g3c5b803b16c_3_160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20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0" name="Google Shape;20310;g3c5b803b16c_3_1603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11" name="Google Shape;20311;g3c5b803b16c_3_16032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2" name="Google Shape;20312;g3c5b803b16c_3_16032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3" name="Google Shape;20313;g3c5b803b16c_3_1603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314" name="Google Shape;20314;g3c5b803b16c_3_160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 2">
    <p:spTree>
      <p:nvGrpSpPr>
        <p:cNvPr id="1" name="Shape 20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6" name="Google Shape;20316;g3c5b803b16c_3_16038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317" name="Google Shape;20317;g3c5b803b16c_3_160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318" name="Google Shape;20318;g3c5b803b16c_3_16038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19" name="Google Shape;20319;g3c5b803b16c_3_1603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20" name="Google Shape;20320;g3c5b803b16c_3_1603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20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2" name="Google Shape;20322;g3c5b803b16c_3_16044"/>
          <p:cNvSpPr/>
          <p:nvPr/>
        </p:nvSpPr>
        <p:spPr>
          <a:xfrm>
            <a:off x="0" y="6313117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3" name="Google Shape;20323;g3c5b803b16c_3_16044"/>
          <p:cNvSpPr/>
          <p:nvPr/>
        </p:nvSpPr>
        <p:spPr>
          <a:xfrm>
            <a:off x="0" y="6301514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24" name="Google Shape;20324;g3c5b803b16c_3_1604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25" name="Google Shape;20325;g3c5b803b16c_3_1604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26" name="Google Shape;20326;g3c5b803b16c_3_1604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327" name="Google Shape;20327;g3c5b803b16c_3_16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1_Quotation">
  <p:cSld name="111_Quotation">
    <p:spTree>
      <p:nvGrpSpPr>
        <p:cNvPr id="1" name="Shape 20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9" name="Google Shape;20329;g3c5b803b16c_3_1605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30" name="Google Shape;20330;g3c5b803b16c_3_1605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31" name="Google Shape;20331;g3c5b803b16c_3_160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32" name="Google Shape;20332;g3c5b803b16c_3_160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33" name="Google Shape;20333;g3c5b803b16c_3_160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34" name="Google Shape;20334;g3c5b803b16c_3_160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35" name="Google Shape;20335;g3c5b803b16c_3_1605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36" name="Google Shape;20336;g3c5b803b16c_3_16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37" name="Google Shape;20337;g3c5b803b16c_3_160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38" name="Google Shape;20338;g3c5b803b16c_3_160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39" name="Google Shape;20339;g3c5b803b16c_3_160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340" name="Google Shape;20340;g3c5b803b16c_3_160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3">
    <p:spTree>
      <p:nvGrpSpPr>
        <p:cNvPr id="1" name="Shape 20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2" name="Google Shape;20342;g3c5b803b16c_3_1606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43" name="Google Shape;20343;g3c5b803b16c_3_160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44" name="Google Shape;20344;g3c5b803b16c_3_160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45" name="Google Shape;20345;g3c5b803b16c_3_160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46" name="Google Shape;20346;g3c5b803b16c_3_16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47" name="Google Shape;20347;g3c5b803b16c_3_160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48" name="Google Shape;20348;g3c5b803b16c_3_1606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49" name="Google Shape;20349;g3c5b803b16c_3_16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50" name="Google Shape;20350;g3c5b803b16c_3_160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51" name="Google Shape;20351;g3c5b803b16c_3_16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2" name="Google Shape;20352;g3c5b803b16c_3_16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353" name="Google Shape;20353;g3c5b803b16c_3_160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0">
    <p:spTree>
      <p:nvGrpSpPr>
        <p:cNvPr id="1" name="Shape 20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55" name="Google Shape;20355;g3c5b803b16c_3_1607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56" name="Google Shape;20356;g3c5b803b16c_3_16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57" name="Google Shape;20357;g3c5b803b16c_3_160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58" name="Google Shape;20358;g3c5b803b16c_3_16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59" name="Google Shape;20359;g3c5b803b16c_3_16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60" name="Google Shape;20360;g3c5b803b16c_3_16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61" name="Google Shape;20361;g3c5b803b16c_3_1607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62" name="Google Shape;20362;g3c5b803b16c_3_160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63" name="Google Shape;20363;g3c5b803b16c_3_16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64" name="Google Shape;20364;g3c5b803b16c_3_16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8">
    <p:spTree>
      <p:nvGrpSpPr>
        <p:cNvPr id="1" name="Shape 20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6" name="Google Shape;20366;g3c5b803b16c_3_160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67" name="Google Shape;20367;g3c5b803b16c_3_160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0368" name="Google Shape;20368;g3c5b803b16c_3_1608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69" name="Google Shape;20369;g3c5b803b16c_3_16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70" name="Google Shape;20370;g3c5b803b16c_3_160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71" name="Google Shape;20371;g3c5b803b16c_3_16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72" name="Google Shape;20372;g3c5b803b16c_3_16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73" name="Google Shape;20373;g3c5b803b16c_3_16088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74" name="Google Shape;20374;g3c5b803b16c_3_1608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75" name="Google Shape;20375;g3c5b803b16c_3_16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76" name="Google Shape;20376;g3c5b803b16c_3_16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8">
    <p:spTree>
      <p:nvGrpSpPr>
        <p:cNvPr id="1" name="Shape 20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78" name="Google Shape;20378;g3c5b803b16c_3_161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79" name="Google Shape;20379;g3c5b803b16c_3_16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80" name="Google Shape;20380;g3c5b803b16c_3_161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81" name="Google Shape;20381;g3c5b803b16c_3_16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82" name="Google Shape;20382;g3c5b803b16c_3_16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83" name="Google Shape;20383;g3c5b803b16c_3_16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84" name="Google Shape;20384;g3c5b803b16c_3_161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385" name="Google Shape;20385;g3c5b803b16c_3_161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86" name="Google Shape;20386;g3c5b803b16c_3_161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387" name="Google Shape;20387;g3c5b803b16c_3_161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88" name="Google Shape;20388;g3c5b803b16c_3_16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89" name="Google Shape;20389;g3c5b803b16c_3_16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90" name="Google Shape;20390;g3c5b803b16c_3_16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8">
    <p:spTree>
      <p:nvGrpSpPr>
        <p:cNvPr id="1" name="Shape 20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92" name="Google Shape;20392;g3c5b803b16c_3_1611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393" name="Google Shape;20393;g3c5b803b16c_3_16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94" name="Google Shape;20394;g3c5b803b16c_3_161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395" name="Google Shape;20395;g3c5b803b16c_3_16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96" name="Google Shape;20396;g3c5b803b16c_3_16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0397" name="Google Shape;20397;g3c5b803b16c_3_161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98" name="Google Shape;20398;g3c5b803b16c_3_16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99" name="Google Shape;20399;g3c5b803b16c_3_16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00" name="Google Shape;20400;g3c5b803b16c_3_16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2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" name="Google Shape;2159;p3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0" name="Google Shape;2160;p3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2" name="Google Shape;2162;p3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3" name="Google Shape;2163;p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4" name="Google Shape;2164;p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5" name="Google Shape;2165;p3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166" name="Google Shape;2166;p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7" name="Google Shape;2167;p3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68" name="Google Shape;2168;p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9" name="Google Shape;2169;p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0" name="Google Shape;2170;p38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2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02" name="Google Shape;20402;g3c5b803b16c_3_161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403" name="Google Shape;20403;g3c5b803b16c_3_161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4" name="Google Shape;20404;g3c5b803b16c_3_161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405" name="Google Shape;20405;g3c5b803b16c_3_16124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06" name="Google Shape;20406;g3c5b803b16c_3_1612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07" name="Google Shape;20407;g3c5b803b16c_3_161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408" name="Google Shape;20408;g3c5b803b16c_3_16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409" name="Google Shape;20409;g3c5b803b16c_3_161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8">
    <p:spTree>
      <p:nvGrpSpPr>
        <p:cNvPr id="1" name="Shape 20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1" name="Google Shape;20411;g3c5b803b16c_3_161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12" name="Google Shape;20412;g3c5b803b16c_3_16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13" name="Google Shape;20413;g3c5b803b16c_3_16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14" name="Google Shape;20414;g3c5b803b16c_3_1613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415" name="Google Shape;20415;g3c5b803b16c_3_16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16" name="Google Shape;20416;g3c5b803b16c_3_161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417" name="Google Shape;20417;g3c5b803b16c_3_16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18" name="Google Shape;20418;g3c5b803b16c_3_16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20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0" name="Google Shape;20420;g3c5b803b16c_3_16142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21" name="Google Shape;20421;g3c5b803b16c_3_16142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22" name="Google Shape;20422;g3c5b803b16c_3_16142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23" name="Google Shape;20423;g3c5b803b16c_3_16142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24" name="Google Shape;20424;g3c5b803b16c_3_161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425" name="Google Shape;20425;g3c5b803b16c_3_1614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20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27" name="Google Shape;20427;g3c5b803b16c_3_16149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428" name="Google Shape;20428;g3c5b803b16c_3_16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429" name="Google Shape;20429;g3c5b803b16c_3_16149"/>
          <p:cNvGrpSpPr/>
          <p:nvPr/>
        </p:nvGrpSpPr>
        <p:grpSpPr>
          <a:xfrm>
            <a:off x="0" y="0"/>
            <a:ext cx="1862644" cy="6629629"/>
            <a:chOff x="-15876" y="0"/>
            <a:chExt cx="1927803" cy="6858001"/>
          </a:xfrm>
        </p:grpSpPr>
        <p:sp>
          <p:nvSpPr>
            <p:cNvPr id="20430" name="Google Shape;20430;g3c5b803b16c_3_16149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431" name="Google Shape;20431;g3c5b803b16c_3_16149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0432" name="Google Shape;20432;g3c5b803b16c_3_1614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3" name="Google Shape;20433;g3c5b803b16c_3_16149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4" name="Google Shape;20434;g3c5b803b16c_3_1614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35" name="Google Shape;20435;g3c5b803b16c_3_1614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20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7" name="Google Shape;20437;g3c5b803b16c_3_16159"/>
          <p:cNvSpPr/>
          <p:nvPr/>
        </p:nvSpPr>
        <p:spPr>
          <a:xfrm>
            <a:off x="-10584" y="6620933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38" name="Google Shape;20438;g3c5b803b16c_3_16159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9" name="Google Shape;20439;g3c5b803b16c_3_16159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40" name="Google Shape;20440;g3c5b803b16c_3_16159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41" name="Google Shape;20441;g3c5b803b16c_3_161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442" name="Google Shape;20442;g3c5b803b16c_3_1615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5">
    <p:spTree>
      <p:nvGrpSpPr>
        <p:cNvPr id="1" name="Shape 20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44" name="Google Shape;20444;g3c5b803b16c_3_1616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445" name="Google Shape;20445;g3c5b803b16c_3_16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46" name="Google Shape;20446;g3c5b803b16c_3_161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447" name="Google Shape;20447;g3c5b803b16c_3_16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48" name="Google Shape;20448;g3c5b803b16c_3_16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449" name="Google Shape;20449;g3c5b803b16c_3_161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50" name="Google Shape;20450;g3c5b803b16c_3_161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51" name="Google Shape;20451;g3c5b803b16c_3_161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52" name="Google Shape;20452;g3c5b803b16c_3_16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53" name="Google Shape;20453;g3c5b803b16c_3_16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20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55" name="Google Shape;20455;g3c5b803b16c_3_1617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456" name="Google Shape;20456;g3c5b803b16c_3_1617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457" name="Google Shape;20457;g3c5b803b16c_3_1617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0458" name="Google Shape;20458;g3c5b803b16c_3_161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59" name="Google Shape;20459;g3c5b803b16c_3_161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460" name="Google Shape;20460;g3c5b803b16c_3_161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461" name="Google Shape;20461;g3c5b803b16c_3_161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20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63" name="Google Shape;20463;g3c5b803b16c_3_16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0464" name="Google Shape;20464;g3c5b803b16c_3_1618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0465" name="Google Shape;20465;g3c5b803b16c_3_1618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66" name="Google Shape;20466;g3c5b803b16c_3_1618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6">
    <p:spTree>
      <p:nvGrpSpPr>
        <p:cNvPr id="1" name="Shape 20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68" name="Google Shape;20468;g3c5b803b16c_3_161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1" cy="6856475"/>
          </a:xfrm>
          <a:prstGeom prst="rect">
            <a:avLst/>
          </a:prstGeom>
          <a:noFill/>
          <a:ln>
            <a:noFill/>
          </a:ln>
        </p:spPr>
      </p:pic>
      <p:sp>
        <p:nvSpPr>
          <p:cNvPr id="20469" name="Google Shape;20469;g3c5b803b16c_3_161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0" name="Google Shape;20470;g3c5b803b16c_3_16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471" name="Google Shape;20471;g3c5b803b16c_3_16190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7">
    <p:spTree>
      <p:nvGrpSpPr>
        <p:cNvPr id="1" name="Shape 20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73" name="Google Shape;20473;g3c5b803b16c_3_161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3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20474" name="Google Shape;20474;g3c5b803b16c_3_16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75" name="Google Shape;20475;g3c5b803b16c_3_16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476" name="Google Shape;20476;g3c5b803b16c_3_16195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Google Shape;2172;p38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" name="Google Shape;2173;p383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4" name="Google Shape;2174;p3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2175" name="Google Shape;2175;p38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6" name="Google Shape;2176;p3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2177" name="Google Shape;2177;p383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8" name="Google Shape;2178;p383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" name="Google Shape;2179;p383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80" name="Google Shape;2180;p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1" name="Google Shape;2181;p3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82" name="Google Shape;2182;p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20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78" name="Google Shape;20478;g3c5b803b16c_3_162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79" name="Google Shape;20479;g3c5b803b16c_3_162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80" name="Google Shape;20480;g3c5b803b16c_3_162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81" name="Google Shape;20481;g3c5b803b16c_3_162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82" name="Google Shape;20482;g3c5b803b16c_3_16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83" name="Google Shape;20483;g3c5b803b16c_3_16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84" name="Google Shape;20484;g3c5b803b16c_3_162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0485" name="Google Shape;20485;g3c5b803b16c_3_16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86" name="Google Shape;20486;g3c5b803b16c_3_162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487" name="Google Shape;20487;g3c5b803b16c_3_16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8" name="Google Shape;20488;g3c5b803b16c_3_16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489" name="Google Shape;20489;g3c5b803b16c_3_162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20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91" name="Google Shape;20491;g3c5b803b16c_3_162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20492" name="Google Shape;20492;g3c5b803b16c_3_1621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93" name="Google Shape;20493;g3c5b803b16c_3_162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494" name="Google Shape;20494;g3c5b803b16c_3_1621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20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96" name="Google Shape;20496;g3c5b803b16c_3_162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497" name="Google Shape;20497;g3c5b803b16c_3_162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498" name="Google Shape;20498;g3c5b803b16c_3_1621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99" name="Google Shape;20499;g3c5b803b16c_3_1621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20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1" name="Google Shape;20501;g3c5b803b16c_3_162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7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0502" name="Google Shape;20502;g3c5b803b16c_3_162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03" name="Google Shape;20503;g3c5b803b16c_3_162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0504" name="Google Shape;20504;g3c5b803b16c_3_1622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20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6" name="Google Shape;20506;g3c5b803b16c_3_162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07" name="Google Shape;20507;g3c5b803b16c_3_162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508" name="Google Shape;20508;g3c5b803b16c_3_1622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09" name="Google Shape;20509;g3c5b803b16c_3_1622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20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1" name="Google Shape;20511;g3c5b803b16c_3_162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12" name="Google Shape;20512;g3c5b803b16c_3_162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513" name="Google Shape;20513;g3c5b803b16c_3_16233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14" name="Google Shape;20514;g3c5b803b16c_3_16233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20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6" name="Google Shape;20516;g3c5b803b16c_3_162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17" name="Google Shape;20517;g3c5b803b16c_3_1623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518" name="Google Shape;20518;g3c5b803b16c_3_1623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19" name="Google Shape;20519;g3c5b803b16c_3_1623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2">
    <p:spTree>
      <p:nvGrpSpPr>
        <p:cNvPr id="1" name="Shape 20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1" name="Google Shape;20521;g3c5b803b16c_3_162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22" name="Google Shape;20522;g3c5b803b16c_3_162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523" name="Google Shape;20523;g3c5b803b16c_3_1624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24" name="Google Shape;20524;g3c5b803b16c_3_1624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2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6" name="Google Shape;20526;g3c5b803b16c_3_16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27" name="Google Shape;20527;g3c5b803b16c_3_162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528" name="Google Shape;20528;g3c5b803b16c_3_1624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29" name="Google Shape;20529;g3c5b803b16c_3_1624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20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1" name="Google Shape;20531;g3c5b803b16c_3_162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32" name="Google Shape;20532;g3c5b803b16c_3_1625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533" name="Google Shape;20533;g3c5b803b16c_3_1625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4" name="Google Shape;20534;g3c5b803b16c_3_1625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4" name="Google Shape;214;p9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15" name="Google Shape;215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" name="Google Shape;216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7" name="Google Shape;217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9" name="Google Shape;219;p92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" name="Google Shape;220;p92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" name="Google Shape;221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2" name="Google Shape;222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8_Cover">
  <p:cSld name="58_Cover">
    <p:spTree>
      <p:nvGrpSpPr>
        <p:cNvPr id="1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4" name="Google Shape;2184;p38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5" name="Google Shape;2185;p38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6" name="Google Shape;2186;p38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87" name="Google Shape;2187;p3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88" name="Google Shape;2188;p3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89" name="Google Shape;2189;p3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91" name="Google Shape;2191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20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36" name="Google Shape;20536;g3c5b803b16c_3_16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37" name="Google Shape;20537;g3c5b803b16c_3_1625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538" name="Google Shape;20538;g3c5b803b16c_3_1625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39" name="Google Shape;20539;g3c5b803b16c_3_16258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20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1" name="Google Shape;20541;g3c5b803b16c_3_162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0542" name="Google Shape;20542;g3c5b803b16c_3_1626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43" name="Google Shape;20543;g3c5b803b16c_3_1626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44" name="Google Shape;20544;g3c5b803b16c_3_16263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20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6" name="Google Shape;20546;g3c5b803b16c_3_16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47" name="Google Shape;20547;g3c5b803b16c_3_162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20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9" name="Google Shape;20549;g3c5b803b16c_3_1627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550" name="Google Shape;20550;g3c5b803b16c_3_1627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551" name="Google Shape;20551;g3c5b803b16c_3_1627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552" name="Google Shape;20552;g3c5b803b16c_3_162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53" name="Google Shape;20553;g3c5b803b16c_3_162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554" name="Google Shape;20554;g3c5b803b16c_3_162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555" name="Google Shape;20555;g3c5b803b16c_3_162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 2">
    <p:spTree>
      <p:nvGrpSpPr>
        <p:cNvPr id="1" name="Shape 20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57" name="Google Shape;20557;g3c5b803b16c_3_16279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8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58" name="Google Shape;20558;g3c5b803b16c_3_16279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59" name="Google Shape;20559;g3c5b803b16c_3_16279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60" name="Google Shape;20560;g3c5b803b16c_3_16279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561" name="Google Shape;20561;g3c5b803b16c_3_162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20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3" name="Google Shape;20563;g3c5b803b16c_3_16285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564" name="Google Shape;20564;g3c5b803b16c_3_162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565" name="Google Shape;20565;g3c5b803b16c_3_16285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66" name="Google Shape;20566;g3c5b803b16c_3_1628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2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67" name="Google Shape;20567;g3c5b803b16c_3_1628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 2">
    <p:spTree>
      <p:nvGrpSpPr>
        <p:cNvPr id="1" name="Shape 20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9" name="Google Shape;20569;g3c5b803b16c_3_16291"/>
          <p:cNvSpPr/>
          <p:nvPr/>
        </p:nvSpPr>
        <p:spPr>
          <a:xfrm>
            <a:off x="0" y="6313118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70" name="Google Shape;20570;g3c5b803b16c_3_16291"/>
          <p:cNvSpPr/>
          <p:nvPr/>
        </p:nvSpPr>
        <p:spPr>
          <a:xfrm>
            <a:off x="0" y="6301515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71" name="Google Shape;20571;g3c5b803b16c_3_1629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2" name="Google Shape;20572;g3c5b803b16c_3_16291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3" name="Google Shape;20573;g3c5b803b16c_3_16291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600" cy="83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574" name="Google Shape;20574;g3c5b803b16c_3_162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 2">
    <p:spTree>
      <p:nvGrpSpPr>
        <p:cNvPr id="1" name="Shape 20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6" name="Google Shape;20576;g3c5b803b16c_3_16298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77" name="Google Shape;20577;g3c5b803b16c_3_16298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78" name="Google Shape;20578;g3c5b803b16c_3_16298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9" name="Google Shape;20579;g3c5b803b16c_3_16298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80" name="Google Shape;20580;g3c5b803b16c_3_162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581" name="Google Shape;20581;g3c5b803b16c_3_1629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20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3" name="Google Shape;20583;g3c5b803b16c_3_16305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20584" name="Google Shape;20584;g3c5b803b16c_3_163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585" name="Google Shape;20585;g3c5b803b16c_3_163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586" name="Google Shape;20586;g3c5b803b16c_3_163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87" name="Google Shape;20587;g3c5b803b16c_3_163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588" name="Google Shape;20588;g3c5b803b16c_3_1630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89" name="Google Shape;20589;g3c5b803b16c_3_163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90" name="Google Shape;20590;g3c5b803b16c_3_1630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591" name="Google Shape;20591;g3c5b803b16c_3_163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92" name="Google Shape;20592;g3c5b803b16c_3_1630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2">
    <p:spTree>
      <p:nvGrpSpPr>
        <p:cNvPr id="1" name="Shape 20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4" name="Google Shape;20594;g3c5b803b16c_3_1631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595" name="Google Shape;20595;g3c5b803b16c_3_163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596" name="Google Shape;20596;g3c5b803b16c_3_1631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0597" name="Google Shape;20597;g3c5b803b16c_3_163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98" name="Google Shape;20598;g3c5b803b16c_3_163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599" name="Google Shape;20599;g3c5b803b16c_3_163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600" name="Google Shape;20600;g3c5b803b16c_3_16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Divider">
  <p:cSld name="56_Divider">
    <p:bg>
      <p:bgPr>
        <a:solidFill>
          <a:schemeClr val="lt2"/>
        </a:solidFill>
        <a:effectLst/>
      </p:bgPr>
    </p:bg>
    <p:spTree>
      <p:nvGrpSpPr>
        <p:cNvPr id="1" name="Shape 2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93" name="Google Shape;2193;p3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94" name="Google Shape;2194;p3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97" name="Google Shape;2197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98" name="Google Shape;2198;p3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9" name="Google Shape;2199;p3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reaker-4">
  <p:cSld name="8_Breaker-4">
    <p:spTree>
      <p:nvGrpSpPr>
        <p:cNvPr id="1" name="Shape 20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02" name="Google Shape;20602;g3c5b803b16c_3_163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03" name="Google Shape;20603;g3c5b803b16c_3_163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604" name="Google Shape;20604;g3c5b803b16c_3_16324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05" name="Google Shape;20605;g3c5b803b16c_3_16324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5_Title Slide">
  <p:cSld name="15_Title Slide">
    <p:spTree>
      <p:nvGrpSpPr>
        <p:cNvPr id="1" name="Shape 20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7" name="Google Shape;20607;g3c5b803b16c_3_16329"/>
          <p:cNvSpPr/>
          <p:nvPr/>
        </p:nvSpPr>
        <p:spPr>
          <a:xfrm>
            <a:off x="-21165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608" name="Google Shape;20608;g3c5b803b16c_3_163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609" name="Google Shape;20609;g3c5b803b16c_3_16329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20610" name="Google Shape;20610;g3c5b803b16c_3_16329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611" name="Google Shape;20611;g3c5b803b16c_3_16329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0612" name="Google Shape;20612;g3c5b803b16c_3_16329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13" name="Google Shape;20613;g3c5b803b16c_3_16329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14" name="Google Shape;20614;g3c5b803b16c_3_1632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15" name="Google Shape;20615;g3c5b803b16c_3_1632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able of Content">
  <p:cSld name="7_Table of Content">
    <p:spTree>
      <p:nvGrpSpPr>
        <p:cNvPr id="1" name="Shape 20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17" name="Google Shape;20617;g3c5b803b16c_3_16339"/>
          <p:cNvSpPr/>
          <p:nvPr/>
        </p:nvSpPr>
        <p:spPr>
          <a:xfrm>
            <a:off x="-10584" y="6620935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18" name="Google Shape;20618;g3c5b803b16c_3_16339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19" name="Google Shape;20619;g3c5b803b16c_3_16339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20" name="Google Shape;20620;g3c5b803b16c_3_16339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21" name="Google Shape;20621;g3c5b803b16c_3_163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22" name="Google Shape;20622;g3c5b803b16c_3_1633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Bullets Layout">
  <p:cSld name="40_Title and Bullets Layout">
    <p:spTree>
      <p:nvGrpSpPr>
        <p:cNvPr id="1" name="Shape 20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4" name="Google Shape;20624;g3c5b803b16c_3_1634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25" name="Google Shape;20625;g3c5b803b16c_3_16346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26" name="Google Shape;20626;g3c5b803b16c_3_16346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27" name="Google Shape;20627;g3c5b803b16c_3_16346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628" name="Google Shape;20628;g3c5b803b16c_3_16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Title and Content">
  <p:cSld name="84_Title and Content">
    <p:spTree>
      <p:nvGrpSpPr>
        <p:cNvPr id="1" name="Shape 20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0" name="Google Shape;20630;g3c5b803b16c_3_16352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631" name="Google Shape;20631;g3c5b803b16c_3_16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632" name="Google Shape;20632;g3c5b803b16c_3_16352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33" name="Google Shape;20633;g3c5b803b16c_3_1635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34" name="Google Shape;20634;g3c5b803b16c_3_1635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wo Section | Picture and Copy Layout">
  <p:cSld name="40_Two Section | Picture and Copy Layout">
    <p:spTree>
      <p:nvGrpSpPr>
        <p:cNvPr id="1" name="Shape 20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36" name="Google Shape;20636;g3c5b803b16c_3_16358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37" name="Google Shape;20637;g3c5b803b16c_3_16358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38" name="Google Shape;20638;g3c5b803b16c_3_1635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39" name="Google Shape;20639;g3c5b803b16c_3_1635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0" name="Google Shape;20640;g3c5b803b16c_3_16358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641" name="Google Shape;20641;g3c5b803b16c_3_16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3">
    <p:spTree>
      <p:nvGrpSpPr>
        <p:cNvPr id="1" name="Shape 20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43" name="Google Shape;20643;g3c5b803b16c_3_16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644" name="Google Shape;20644;g3c5b803b16c_3_163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0645" name="Google Shape;20645;g3c5b803b16c_3_1636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46" name="Google Shape;20646;g3c5b803b16c_3_1636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2">
    <p:spTree>
      <p:nvGrpSpPr>
        <p:cNvPr id="1" name="Shape 20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8" name="Google Shape;20648;g3c5b803b16c_3_16370"/>
          <p:cNvSpPr/>
          <p:nvPr/>
        </p:nvSpPr>
        <p:spPr>
          <a:xfrm>
            <a:off x="-10584" y="6620935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49" name="Google Shape;20649;g3c5b803b16c_3_16370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0" name="Google Shape;20650;g3c5b803b16c_3_16370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1" name="Google Shape;20651;g3c5b803b16c_3_16370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52" name="Google Shape;20652;g3c5b803b16c_3_163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53" name="Google Shape;20653;g3c5b803b16c_3_1637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20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55" name="Google Shape;20655;g3c5b803b16c_3_16377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6" name="Google Shape;20656;g3c5b803b16c_3_16377"/>
          <p:cNvSpPr txBox="1"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0657" name="Google Shape;20657;g3c5b803b16c_3_163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58" name="Google Shape;20658;g3c5b803b16c_3_163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59" name="Google Shape;20659;g3c5b803b16c_3_163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20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1" name="Google Shape;20661;g3c5b803b16c_3_16383"/>
          <p:cNvSpPr txBox="1">
            <a:spLocks noGrp="1"/>
          </p:cNvSpPr>
          <p:nvPr>
            <p:ph type="title"/>
          </p:nvPr>
        </p:nvSpPr>
        <p:spPr>
          <a:xfrm>
            <a:off x="609606" y="273053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2" name="Google Shape;20662;g3c5b803b16c_3_16383"/>
          <p:cNvSpPr txBox="1">
            <a:spLocks noGrp="1"/>
          </p:cNvSpPr>
          <p:nvPr>
            <p:ph type="body" idx="1"/>
          </p:nvPr>
        </p:nvSpPr>
        <p:spPr>
          <a:xfrm>
            <a:off x="4766735" y="273057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0663" name="Google Shape;20663;g3c5b803b16c_3_16383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0664" name="Google Shape;20664;g3c5b803b16c_3_163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665" name="Google Shape;20665;g3c5b803b16c_3_163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66" name="Google Shape;20666;g3c5b803b16c_3_163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1" name="Google Shape;2201;p3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02" name="Google Shape;2202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03" name="Google Shape;2203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04" name="Google Shape;2204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05" name="Google Shape;2205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06" name="Google Shape;2206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7" name="Google Shape;2207;p3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08" name="Google Shape;2208;p3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9" name="Google Shape;2209;p3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10" name="Google Shape;2210;p3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11" name="Google Shape;2211;p3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12" name="Google Shape;2212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13" name="Google Shape;2213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EVERYDAY - CONTENT ONLY">
  <p:cSld name="6_EVERYDAY - CONTENT ONLY">
    <p:spTree>
      <p:nvGrpSpPr>
        <p:cNvPr id="1" name="Shape 20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8" name="Google Shape;20668;g3c5b803b16c_3_16390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669" name="Google Shape;20669;g3c5b803b16c_3_16390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70" name="Google Shape;20670;g3c5b803b16c_3_16390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1" name="Google Shape;20671;g3c5b803b16c_3_16390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72" name="Google Shape;20672;g3c5b803b16c_3_1639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73" name="Google Shape;20673;g3c5b803b16c_3_16390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74" name="Google Shape;20674;g3c5b803b16c_3_16390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75" name="Google Shape;20675;g3c5b803b16c_3_16390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76" name="Google Shape;20676;g3c5b803b16c_3_163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20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678" name="Google Shape;20678;g3c5b803b16c_3_16400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20679" name="Google Shape;20679;g3c5b803b16c_3_16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680" name="Google Shape;20680;g3c5b803b16c_3_164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681" name="Google Shape;20681;g3c5b803b16c_3_16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682" name="Google Shape;20682;g3c5b803b16c_3_16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683" name="Google Shape;20683;g3c5b803b16c_3_1640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4" name="Google Shape;20684;g3c5b803b16c_3_16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85" name="Google Shape;20685;g3c5b803b16c_3_1640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686" name="Google Shape;20686;g3c5b803b16c_3_16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87" name="Google Shape;20687;g3c5b803b16c_3_16400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20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9" name="Google Shape;20689;g3c5b803b16c_3_1641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90" name="Google Shape;20690;g3c5b803b16c_3_1641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691" name="Google Shape;20691;g3c5b803b16c_3_1641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0692" name="Google Shape;20692;g3c5b803b16c_3_164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93" name="Google Shape;20693;g3c5b803b16c_3_164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694" name="Google Shape;20694;g3c5b803b16c_3_164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695" name="Google Shape;20695;g3c5b803b16c_3_164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20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97" name="Google Shape;20697;g3c5b803b16c_3_1641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98" name="Google Shape;20698;g3c5b803b16c_3_1641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699" name="Google Shape;20699;g3c5b803b16c_3_16419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0700" name="Google Shape;20700;g3c5b803b16c_3_164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01" name="Google Shape;20701;g3c5b803b16c_3_164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702" name="Google Shape;20702;g3c5b803b16c_3_164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703" name="Google Shape;20703;g3c5b803b16c_3_16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20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5" name="Google Shape;20705;g3c5b803b16c_3_1642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06" name="Google Shape;20706;g3c5b803b16c_3_16427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7" name="Google Shape;20707;g3c5b803b16c_3_16427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08" name="Google Shape;20708;g3c5b803b16c_3_16427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00" cy="38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0709" name="Google Shape;20709;g3c5b803b16c_3_16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 2">
    <p:spTree>
      <p:nvGrpSpPr>
        <p:cNvPr id="1" name="Shape 20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1" name="Google Shape;20711;g3c5b803b16c_3_16433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712" name="Google Shape;20712;g3c5b803b16c_3_16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0713" name="Google Shape;20713;g3c5b803b16c_3_16433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4" name="Google Shape;20714;g3c5b803b16c_3_16433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2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15" name="Google Shape;20715;g3c5b803b16c_3_16433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200" cy="41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20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7" name="Google Shape;20717;g3c5b803b16c_3_16439"/>
          <p:cNvSpPr/>
          <p:nvPr/>
        </p:nvSpPr>
        <p:spPr>
          <a:xfrm>
            <a:off x="0" y="6313119"/>
            <a:ext cx="12192000" cy="544800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8" name="Google Shape;20718;g3c5b803b16c_3_16439"/>
          <p:cNvSpPr/>
          <p:nvPr/>
        </p:nvSpPr>
        <p:spPr>
          <a:xfrm>
            <a:off x="0" y="6301517"/>
            <a:ext cx="12192000" cy="45600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19" name="Google Shape;20719;g3c5b803b16c_3_1643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400" cy="3788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20" name="Google Shape;20720;g3c5b803b16c_3_1643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600" cy="30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21" name="Google Shape;20721;g3c5b803b16c_3_16439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6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722" name="Google Shape;20722;g3c5b803b16c_3_16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3">
    <p:spTree>
      <p:nvGrpSpPr>
        <p:cNvPr id="1" name="Shape 2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24" name="Google Shape;20724;g3c5b803b16c_3_1644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25" name="Google Shape;20725;g3c5b803b16c_3_1644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726" name="Google Shape;20726;g3c5b803b16c_3_1644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0727" name="Google Shape;20727;g3c5b803b16c_3_164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28" name="Google Shape;20728;g3c5b803b16c_3_164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729" name="Google Shape;20729;g3c5b803b16c_3_164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730" name="Google Shape;20730;g3c5b803b16c_3_164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EVERYDAY - CONTENT ONLY">
  <p:cSld name="8_EVERYDAY - CONTENT ONLY">
    <p:spTree>
      <p:nvGrpSpPr>
        <p:cNvPr id="1" name="Shape 20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32" name="Google Shape;20732;g3c5b803b16c_3_1645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33" name="Google Shape;20733;g3c5b803b16c_3_1645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34" name="Google Shape;20734;g3c5b803b16c_3_16454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35" name="Google Shape;20735;g3c5b803b16c_3_1645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736" name="Google Shape;20736;g3c5b803b16c_3_1645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37" name="Google Shape;20737;g3c5b803b16c_3_16454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38" name="Google Shape;20738;g3c5b803b16c_3_1645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39" name="Google Shape;20739;g3c5b803b16c_3_16454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40" name="Google Shape;20740;g3c5b803b16c_3_16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 2">
    <p:spTree>
      <p:nvGrpSpPr>
        <p:cNvPr id="1" name="Shape 20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42" name="Google Shape;20742;g3c5b803b16c_3_164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743" name="Google Shape;20743;g3c5b803b16c_3_16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744" name="Google Shape;20744;g3c5b803b16c_3_164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745" name="Google Shape;20745;g3c5b803b16c_3_16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746" name="Google Shape;20746;g3c5b803b16c_3_16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747" name="Google Shape;20747;g3c5b803b16c_3_164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48" name="Google Shape;20748;g3c5b803b16c_3_1646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49" name="Google Shape;20749;g3c5b803b16c_3_164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750" name="Google Shape;20750;g3c5b803b16c_3_16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51" name="Google Shape;20751;g3c5b803b16c_3_1646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Cover">
  <p:cSld name="59_Cover">
    <p:spTree>
      <p:nvGrpSpPr>
        <p:cNvPr id="1" name="Shape 2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5" name="Google Shape;2215;p38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6" name="Google Shape;2216;p38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7" name="Google Shape;2217;p38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18" name="Google Shape;2218;p38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19" name="Google Shape;2219;p38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220" name="Google Shape;2220;p3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38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22" name="Google Shape;2222;p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3">
    <p:spTree>
      <p:nvGrpSpPr>
        <p:cNvPr id="1" name="Shape 20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3" name="Google Shape;20753;g3c5b803b16c_3_1647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54" name="Google Shape;20754;g3c5b803b16c_3_1647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755" name="Google Shape;20755;g3c5b803b16c_3_1647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756" name="Google Shape;20756;g3c5b803b16c_3_164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57" name="Google Shape;20757;g3c5b803b16c_3_164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758" name="Google Shape;20758;g3c5b803b16c_3_164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759" name="Google Shape;20759;g3c5b803b16c_3_16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4">
    <p:spTree>
      <p:nvGrpSpPr>
        <p:cNvPr id="1" name="Shape 20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61" name="Google Shape;20761;g3c5b803b16c_3_164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62" name="Google Shape;20762;g3c5b803b16c_3_164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763" name="Google Shape;20763;g3c5b803b16c_3_16483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64" name="Google Shape;20764;g3c5b803b16c_3_16483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20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66" name="Google Shape;20766;g3c5b803b16c_3_16488"/>
          <p:cNvSpPr/>
          <p:nvPr/>
        </p:nvSpPr>
        <p:spPr>
          <a:xfrm>
            <a:off x="-21166" y="6629400"/>
            <a:ext cx="12213300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0767" name="Google Shape;20767;g3c5b803b16c_3_164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3" cy="181398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0768" name="Google Shape;20768;g3c5b803b16c_3_16488"/>
          <p:cNvGrpSpPr/>
          <p:nvPr/>
        </p:nvGrpSpPr>
        <p:grpSpPr>
          <a:xfrm>
            <a:off x="1" y="0"/>
            <a:ext cx="1862644" cy="6629629"/>
            <a:chOff x="-15876" y="0"/>
            <a:chExt cx="1927803" cy="6858001"/>
          </a:xfrm>
        </p:grpSpPr>
        <p:sp>
          <p:nvSpPr>
            <p:cNvPr id="20769" name="Google Shape;20769;g3c5b803b16c_3_16488"/>
            <p:cNvSpPr/>
            <p:nvPr/>
          </p:nvSpPr>
          <p:spPr>
            <a:xfrm>
              <a:off x="-15876" y="0"/>
              <a:ext cx="1844700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770" name="Google Shape;20770;g3c5b803b16c_3_16488"/>
            <p:cNvPicPr preferRelativeResize="0"/>
            <p:nvPr/>
          </p:nvPicPr>
          <p:blipFill rotWithShape="1">
            <a:blip r:embed="rId3">
              <a:alphaModFix/>
            </a:blip>
            <a:srcRect l="7219" t="16936" r="72250" b="20591"/>
            <a:stretch/>
          </p:blipFill>
          <p:spPr>
            <a:xfrm>
              <a:off x="-15876" y="0"/>
              <a:ext cx="1927803" cy="6858001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0771" name="Google Shape;20771;g3c5b803b16c_3_16488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2" name="Google Shape;20772;g3c5b803b16c_3_16488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00" cy="22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73" name="Google Shape;20773;g3c5b803b16c_3_1648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4" name="Google Shape;20774;g3c5b803b16c_3_1648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5">
    <p:spTree>
      <p:nvGrpSpPr>
        <p:cNvPr id="1" name="Shape 20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76" name="Google Shape;20776;g3c5b803b16c_3_16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77" name="Google Shape;20777;g3c5b803b16c_3_1649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778" name="Google Shape;20778;g3c5b803b16c_3_1649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79" name="Google Shape;20779;g3c5b803b16c_3_16498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3">
    <p:spTree>
      <p:nvGrpSpPr>
        <p:cNvPr id="1" name="Shape 20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1" name="Google Shape;20781;g3c5b803b16c_3_16503"/>
          <p:cNvSpPr/>
          <p:nvPr/>
        </p:nvSpPr>
        <p:spPr>
          <a:xfrm>
            <a:off x="-10584" y="6620934"/>
            <a:ext cx="12213300" cy="2370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782" name="Google Shape;20782;g3c5b803b16c_3_16503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600" cy="5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83" name="Google Shape;20783;g3c5b803b16c_3_16503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600" cy="49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4" name="Google Shape;20784;g3c5b803b16c_3_16503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800" cy="64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85" name="Google Shape;20785;g3c5b803b16c_3_165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86" name="Google Shape;20786;g3c5b803b16c_3_1650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2">
    <p:spTree>
      <p:nvGrpSpPr>
        <p:cNvPr id="1" name="Shape 20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8" name="Google Shape;20788;g3c5b803b16c_3_165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789" name="Google Shape;20789;g3c5b803b16c_3_1651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0790" name="Google Shape;20790;g3c5b803b16c_3_16510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791" name="Google Shape;20791;g3c5b803b16c_3_16510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20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93" name="Google Shape;20793;g3c5b803b16c_3_16515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4" name="Google Shape;20794;g3c5b803b16c_3_16515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0795" name="Google Shape;20795;g3c5b803b16c_3_165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796" name="Google Shape;20796;g3c5b803b16c_3_16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97" name="Google Shape;20797;g3c5b803b16c_3_165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20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99" name="Google Shape;20799;g3c5b803b16c_3_16521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0" name="Google Shape;20800;g3c5b803b16c_3_16521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0801" name="Google Shape;20801;g3c5b803b16c_3_16521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0802" name="Google Shape;20802;g3c5b803b16c_3_165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0803" name="Google Shape;20803;g3c5b803b16c_3_16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04" name="Google Shape;20804;g3c5b803b16c_3_165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20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6" name="Google Shape;20806;g3c5b803b16c_3_16528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07" name="Google Shape;20807;g3c5b803b16c_3_16528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08" name="Google Shape;20808;g3c5b803b16c_3_1652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09" name="Google Shape;20809;g3c5b803b16c_3_16528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10" name="Google Shape;20810;g3c5b803b16c_3_1652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11" name="Google Shape;20811;g3c5b803b16c_3_1652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12" name="Google Shape;20812;g3c5b803b16c_3_16528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13" name="Google Shape;20813;g3c5b803b16c_3_1652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14" name="Google Shape;20814;g3c5b803b16c_3_165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3">
    <p:spTree>
      <p:nvGrpSpPr>
        <p:cNvPr id="1" name="Shape 20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16" name="Google Shape;20816;g3c5b803b16c_3_1653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817" name="Google Shape;20817;g3c5b803b16c_3_16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18" name="Google Shape;20818;g3c5b803b16c_3_1653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19" name="Google Shape;20819;g3c5b803b16c_3_16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20" name="Google Shape;20820;g3c5b803b16c_3_16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21" name="Google Shape;20821;g3c5b803b16c_3_1653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22" name="Google Shape;20822;g3c5b803b16c_3_1653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23" name="Google Shape;20823;g3c5b803b16c_3_165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24" name="Google Shape;20824;g3c5b803b16c_3_16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25" name="Google Shape;20825;g3c5b803b16c_3_16538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Divider">
  <p:cSld name="57_Divider">
    <p:bg>
      <p:bgPr>
        <a:solidFill>
          <a:schemeClr val="lt2"/>
        </a:solidFill>
        <a:effectLst/>
      </p:bgPr>
    </p:bg>
    <p:spTree>
      <p:nvGrpSpPr>
        <p:cNvPr id="1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4" name="Google Shape;2224;p38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225" name="Google Shape;2225;p3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3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3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228" name="Google Shape;2228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29" name="Google Shape;2229;p38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0" name="Google Shape;2230;p38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4">
    <p:spTree>
      <p:nvGrpSpPr>
        <p:cNvPr id="1" name="Shape 2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27" name="Google Shape;20827;g3c5b803b16c_3_1654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828" name="Google Shape;20828;g3c5b803b16c_3_16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29" name="Google Shape;20829;g3c5b803b16c_3_165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30" name="Google Shape;20830;g3c5b803b16c_3_165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831" name="Google Shape;20831;g3c5b803b16c_3_165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832" name="Google Shape;20832;g3c5b803b16c_3_1654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33" name="Google Shape;20833;g3c5b803b16c_3_1654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34" name="Google Shape;20834;g3c5b803b16c_3_165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35" name="Google Shape;20835;g3c5b803b16c_3_165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36" name="Google Shape;20836;g3c5b803b16c_3_16549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4">
    <p:spTree>
      <p:nvGrpSpPr>
        <p:cNvPr id="1" name="Shape 20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38" name="Google Shape;20838;g3c5b803b16c_3_1656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39" name="Google Shape;20839;g3c5b803b16c_3_1656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840" name="Google Shape;20840;g3c5b803b16c_3_1656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841" name="Google Shape;20841;g3c5b803b16c_3_165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42" name="Google Shape;20842;g3c5b803b16c_3_165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843" name="Google Shape;20843;g3c5b803b16c_3_165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844" name="Google Shape;20844;g3c5b803b16c_3_165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7_Photo Slide">
    <p:spTree>
      <p:nvGrpSpPr>
        <p:cNvPr id="1" name="Shape 2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6" name="Google Shape;20846;g3c5b803b16c_3_1656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47" name="Google Shape;20847;g3c5b803b16c_3_1656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848" name="Google Shape;20848;g3c5b803b16c_3_1656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849" name="Google Shape;20849;g3c5b803b16c_3_165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0" name="Google Shape;20850;g3c5b803b16c_3_165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851" name="Google Shape;20851;g3c5b803b16c_3_1656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852" name="Google Shape;20852;g3c5b803b16c_3_165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5">
    <p:spTree>
      <p:nvGrpSpPr>
        <p:cNvPr id="1" name="Shape 20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4" name="Google Shape;20854;g3c5b803b16c_3_165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55" name="Google Shape;20855;g3c5b803b16c_3_1657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856" name="Google Shape;20856;g3c5b803b16c_3_165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857" name="Google Shape;20857;g3c5b803b16c_3_165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8" name="Google Shape;20858;g3c5b803b16c_3_165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859" name="Google Shape;20859;g3c5b803b16c_3_165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860" name="Google Shape;20860;g3c5b803b16c_3_165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20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62" name="Google Shape;20862;g3c5b803b16c_3_16584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63" name="Google Shape;20863;g3c5b803b16c_3_16584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64" name="Google Shape;20864;g3c5b803b16c_3_16584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65" name="Google Shape;20865;g3c5b803b16c_3_16584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866" name="Google Shape;20866;g3c5b803b16c_3_1658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67" name="Google Shape;20867;g3c5b803b16c_3_16584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868" name="Google Shape;20868;g3c5b803b16c_3_16584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69" name="Google Shape;20869;g3c5b803b16c_3_1658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870" name="Google Shape;20870;g3c5b803b16c_3_16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20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72" name="Google Shape;20872;g3c5b803b16c_3_1659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73" name="Google Shape;20873;g3c5b803b16c_3_165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74" name="Google Shape;20874;g3c5b803b16c_3_165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75" name="Google Shape;20875;g3c5b803b16c_3_165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76" name="Google Shape;20876;g3c5b803b16c_3_165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77" name="Google Shape;20877;g3c5b803b16c_3_16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78" name="Google Shape;20878;g3c5b803b16c_3_1659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879" name="Google Shape;20879;g3c5b803b16c_3_16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80" name="Google Shape;20880;g3c5b803b16c_3_1659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81" name="Google Shape;20881;g3c5b803b16c_3_165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82" name="Google Shape;20882;g3c5b803b16c_3_165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83" name="Google Shape;20883;g3c5b803b16c_3_165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20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5" name="Google Shape;20885;g3c5b803b16c_3_1660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86" name="Google Shape;20886;g3c5b803b16c_3_166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87" name="Google Shape;20887;g3c5b803b16c_3_166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888" name="Google Shape;20888;g3c5b803b16c_3_16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889" name="Google Shape;20889;g3c5b803b16c_3_16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890" name="Google Shape;20890;g3c5b803b16c_3_16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891" name="Google Shape;20891;g3c5b803b16c_3_166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892" name="Google Shape;20892;g3c5b803b16c_3_16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93" name="Google Shape;20893;g3c5b803b16c_3_166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894" name="Google Shape;20894;g3c5b803b16c_3_16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895" name="Google Shape;20895;g3c5b803b16c_3_16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896" name="Google Shape;20896;g3c5b803b16c_3_166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 2">
    <p:spTree>
      <p:nvGrpSpPr>
        <p:cNvPr id="1" name="Shape 20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98" name="Google Shape;20898;g3c5b803b16c_3_1662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99" name="Google Shape;20899;g3c5b803b16c_3_1662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00" name="Google Shape;20900;g3c5b803b16c_3_1662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901" name="Google Shape;20901;g3c5b803b16c_3_1662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902" name="Google Shape;20902;g3c5b803b16c_3_1662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0903" name="Google Shape;20903;g3c5b803b16c_3_166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4" name="Google Shape;20904;g3c5b803b16c_3_1662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05" name="Google Shape;20905;g3c5b803b16c_3_16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20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07" name="Google Shape;20907;g3c5b803b16c_3_1662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0908" name="Google Shape;20908;g3c5b803b16c_3_166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9" name="Google Shape;20909;g3c5b803b16c_3_166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0" name="Google Shape;20910;g3c5b803b16c_3_166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11" name="Google Shape;20911;g3c5b803b16c_3_16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12" name="Google Shape;20912;g3c5b803b16c_3_1662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13" name="Google Shape;20913;g3c5b803b16c_3_1662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20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5" name="Google Shape;20915;g3c5b803b16c_3_1663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16" name="Google Shape;20916;g3c5b803b16c_3_1663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0917" name="Google Shape;20917;g3c5b803b16c_3_1663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0918" name="Google Shape;20918;g3c5b803b16c_3_1663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9" name="Google Shape;20919;g3c5b803b16c_3_1663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920" name="Google Shape;20920;g3c5b803b16c_3_1663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0921" name="Google Shape;20921;g3c5b803b16c_3_16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2" name="Google Shape;2232;p3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33" name="Google Shape;2233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34" name="Google Shape;2234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5" name="Google Shape;2235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6" name="Google Shape;2236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37" name="Google Shape;2237;p3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8" name="Google Shape;2238;p3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39" name="Google Shape;2239;p3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0" name="Google Shape;2240;p3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241" name="Google Shape;2241;p3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2" name="Google Shape;2242;p3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3" name="Google Shape;2243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4" name="Google Shape;2244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20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23" name="Google Shape;20923;g3c5b803b16c_3_16645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24" name="Google Shape;20924;g3c5b803b16c_3_1664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25" name="Google Shape;20925;g3c5b803b16c_3_166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26" name="Google Shape;20926;g3c5b803b16c_3_166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27" name="Google Shape;20927;g3c5b803b16c_3_16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28" name="Google Shape;20928;g3c5b803b16c_3_16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29" name="Google Shape;20929;g3c5b803b16c_3_166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930" name="Google Shape;20930;g3c5b803b16c_3_16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31" name="Google Shape;20931;g3c5b803b16c_3_166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932" name="Google Shape;20932;g3c5b803b16c_3_16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33" name="Google Shape;20933;g3c5b803b16c_3_16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934" name="Google Shape;20934;g3c5b803b16c_3_166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20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36" name="Google Shape;20936;g3c5b803b16c_3_1665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37" name="Google Shape;20937;g3c5b803b16c_3_166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38" name="Google Shape;20938;g3c5b803b16c_3_166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39" name="Google Shape;20939;g3c5b803b16c_3_166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40" name="Google Shape;20940;g3c5b803b16c_3_16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41" name="Google Shape;20941;g3c5b803b16c_3_16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42" name="Google Shape;20942;g3c5b803b16c_3_1665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943" name="Google Shape;20943;g3c5b803b16c_3_16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44" name="Google Shape;20944;g3c5b803b16c_3_1665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945" name="Google Shape;20945;g3c5b803b16c_3_16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46" name="Google Shape;20946;g3c5b803b16c_3_16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947" name="Google Shape;20947;g3c5b803b16c_3_166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20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9" name="Google Shape;20949;g3c5b803b16c_3_16671"/>
          <p:cNvSpPr/>
          <p:nvPr/>
        </p:nvSpPr>
        <p:spPr>
          <a:xfrm>
            <a:off x="902368" y="1294415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50" name="Google Shape;20950;g3c5b803b16c_3_1667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51" name="Google Shape;20951;g3c5b803b16c_3_1667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952" name="Google Shape;20952;g3c5b803b16c_3_1667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953" name="Google Shape;20953;g3c5b803b16c_3_1667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0954" name="Google Shape;20954;g3c5b803b16c_3_166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5" name="Google Shape;20955;g3c5b803b16c_3_166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56" name="Google Shape;20956;g3c5b803b16c_3_166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20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58" name="Google Shape;20958;g3c5b803b16c_3_1668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0959" name="Google Shape;20959;g3c5b803b16c_3_166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0" name="Google Shape;20960;g3c5b803b16c_3_166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1" name="Google Shape;20961;g3c5b803b16c_3_166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0962" name="Google Shape;20962;g3c5b803b16c_3_166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963" name="Google Shape;20963;g3c5b803b16c_3_1668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4" name="Google Shape;20964;g3c5b803b16c_3_1668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20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66" name="Google Shape;20966;g3c5b803b16c_3_166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67" name="Google Shape;20967;g3c5b803b16c_3_166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8" name="Google Shape;20968;g3c5b803b16c_3_166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69" name="Google Shape;20969;g3c5b803b16c_3_166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70" name="Google Shape;20970;g3c5b803b16c_3_16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71" name="Google Shape;20971;g3c5b803b16c_3_16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72" name="Google Shape;20972;g3c5b803b16c_3_166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973" name="Google Shape;20973;g3c5b803b16c_3_16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74" name="Google Shape;20974;g3c5b803b16c_3_166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975" name="Google Shape;20975;g3c5b803b16c_3_16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76" name="Google Shape;20976;g3c5b803b16c_3_16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977" name="Google Shape;20977;g3c5b803b16c_3_166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20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9" name="Google Shape;20979;g3c5b803b16c_3_1670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80" name="Google Shape;20980;g3c5b803b16c_3_167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81" name="Google Shape;20981;g3c5b803b16c_3_1670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82" name="Google Shape;20982;g3c5b803b16c_3_167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83" name="Google Shape;20983;g3c5b803b16c_3_16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4" name="Google Shape;20984;g3c5b803b16c_3_16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85" name="Google Shape;20985;g3c5b803b16c_3_167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986" name="Google Shape;20986;g3c5b803b16c_3_16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87" name="Google Shape;20987;g3c5b803b16c_3_167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0988" name="Google Shape;20988;g3c5b803b16c_3_16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989" name="Google Shape;20989;g3c5b803b16c_3_16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0990" name="Google Shape;20990;g3c5b803b16c_3_167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 2">
    <p:spTree>
      <p:nvGrpSpPr>
        <p:cNvPr id="1" name="Shape 20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" name="Google Shape;20992;g3c5b803b16c_3_16714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93" name="Google Shape;20993;g3c5b803b16c_3_1671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94" name="Google Shape;20994;g3c5b803b16c_3_167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95" name="Google Shape;20995;g3c5b803b16c_3_167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996" name="Google Shape;20996;g3c5b803b16c_3_16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97" name="Google Shape;20997;g3c5b803b16c_3_16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998" name="Google Shape;20998;g3c5b803b16c_3_1671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0999" name="Google Shape;20999;g3c5b803b16c_3_16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00" name="Google Shape;21000;g3c5b803b16c_3_1671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01" name="Google Shape;21001;g3c5b803b16c_3_16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02" name="Google Shape;21002;g3c5b803b16c_3_16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003" name="Google Shape;21003;g3c5b803b16c_3_167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2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05" name="Google Shape;21005;g3c5b803b16c_3_1672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6" name="Google Shape;21006;g3c5b803b16c_3_167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07" name="Google Shape;21007;g3c5b803b16c_3_167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08" name="Google Shape;21008;g3c5b803b16c_3_167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09" name="Google Shape;21009;g3c5b803b16c_3_16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10" name="Google Shape;21010;g3c5b803b16c_3_16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11" name="Google Shape;21011;g3c5b803b16c_3_167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012" name="Google Shape;21012;g3c5b803b16c_3_16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13" name="Google Shape;21013;g3c5b803b16c_3_167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14" name="Google Shape;21014;g3c5b803b16c_3_16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15" name="Google Shape;21015;g3c5b803b16c_3_16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016" name="Google Shape;21016;g3c5b803b16c_3_167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2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18" name="Google Shape;21018;g3c5b803b16c_3_167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019" name="Google Shape;21019;g3c5b803b16c_3_16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20" name="Google Shape;21020;g3c5b803b16c_3_167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21" name="Google Shape;21021;g3c5b803b16c_3_16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22" name="Google Shape;21022;g3c5b803b16c_3_16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23" name="Google Shape;21023;g3c5b803b16c_3_167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24" name="Google Shape;21024;g3c5b803b16c_3_167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25" name="Google Shape;21025;g3c5b803b16c_3_167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26" name="Google Shape;21026;g3c5b803b16c_3_16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27" name="Google Shape;21027;g3c5b803b16c_3_16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2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9" name="Google Shape;21029;g3c5b803b16c_3_16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30" name="Google Shape;21030;g3c5b803b16c_3_1675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031" name="Google Shape;21031;g3c5b803b16c_3_1675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032" name="Google Shape;21032;g3c5b803b16c_3_16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33" name="Google Shape;21033;g3c5b803b16c_3_1675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34" name="Google Shape;21034;g3c5b803b16c_3_16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35" name="Google Shape;21035;g3c5b803b16c_3_16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36" name="Google Shape;21036;g3c5b803b16c_3_1675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37" name="Google Shape;21037;g3c5b803b16c_3_1675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38" name="Google Shape;21038;g3c5b803b16c_3_16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39" name="Google Shape;21039;g3c5b803b16c_3_16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6" name="Google Shape;2246;p3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47" name="Google Shape;2247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8" name="Google Shape;2248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49" name="Google Shape;2249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0" name="Google Shape;2250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1" name="Google Shape;2251;p3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2" name="Google Shape;2252;p3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3" name="Google Shape;2253;p3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4" name="Google Shape;2254;p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5" name="Google Shape;2255;p3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1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41" name="Google Shape;21041;g3c5b803b16c_3_16763"/>
          <p:cNvGrpSpPr/>
          <p:nvPr/>
        </p:nvGrpSpPr>
        <p:grpSpPr>
          <a:xfrm>
            <a:off x="7191205" y="1"/>
            <a:ext cx="5000223" cy="1425925"/>
            <a:chOff x="7191203" y="1"/>
            <a:chExt cx="5000223" cy="1425925"/>
          </a:xfrm>
        </p:grpSpPr>
        <p:pic>
          <p:nvPicPr>
            <p:cNvPr id="21042" name="Google Shape;21042;g3c5b803b16c_3_16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43" name="Google Shape;21043;g3c5b803b16c_3_167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44" name="Google Shape;21044;g3c5b803b16c_3_16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45" name="Google Shape;21045;g3c5b803b16c_3_16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46" name="Google Shape;21046;g3c5b803b16c_3_1676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47" name="Google Shape;21047;g3c5b803b16c_3_1676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48" name="Google Shape;21048;g3c5b803b16c_3_1676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49" name="Google Shape;21049;g3c5b803b16c_3_1676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50" name="Google Shape;21050;g3c5b803b16c_3_1676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51" name="Google Shape;21051;g3c5b803b16c_3_167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52" name="Google Shape;21052;g3c5b803b16c_3_16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53" name="Google Shape;21053;g3c5b803b16c_3_16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 2">
    <p:spTree>
      <p:nvGrpSpPr>
        <p:cNvPr id="1" name="Shape 2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55" name="Google Shape;21055;g3c5b803b16c_3_167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056" name="Google Shape;21056;g3c5b803b16c_3_16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57" name="Google Shape;21057;g3c5b803b16c_3_167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58" name="Google Shape;21058;g3c5b803b16c_3_16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59" name="Google Shape;21059;g3c5b803b16c_3_16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60" name="Google Shape;21060;g3c5b803b16c_3_1677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61" name="Google Shape;21061;g3c5b803b16c_3_1677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62" name="Google Shape;21062;g3c5b803b16c_3_1677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3" name="Google Shape;21063;g3c5b803b16c_3_167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064" name="Google Shape;21064;g3c5b803b16c_3_167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65" name="Google Shape;21065;g3c5b803b16c_3_167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66" name="Google Shape;21066;g3c5b803b16c_3_16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67" name="Google Shape;21067;g3c5b803b16c_3_16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2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69" name="Google Shape;21069;g3c5b803b16c_3_1679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070" name="Google Shape;21070;g3c5b803b16c_3_16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071" name="Google Shape;21071;g3c5b803b16c_3_167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072" name="Google Shape;21072;g3c5b803b16c_3_16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73" name="Google Shape;21073;g3c5b803b16c_3_16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074" name="Google Shape;21074;g3c5b803b16c_3_167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75" name="Google Shape;21075;g3c5b803b16c_3_167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76" name="Google Shape;21076;g3c5b803b16c_3_16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77" name="Google Shape;21077;g3c5b803b16c_3_16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2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9" name="Google Shape;21079;g3c5b803b16c_3_1680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080" name="Google Shape;21080;g3c5b803b16c_3_1680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1" name="Google Shape;21081;g3c5b803b16c_3_1680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82" name="Google Shape;21082;g3c5b803b16c_3_1680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83" name="Google Shape;21083;g3c5b803b16c_3_1680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084" name="Google Shape;21084;g3c5b803b16c_3_1680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085" name="Google Shape;21085;g3c5b803b16c_3_168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086" name="Google Shape;21086;g3c5b803b16c_3_168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Divider">
  <p:cSld name="79_Divider">
    <p:bg>
      <p:bgPr>
        <a:solidFill>
          <a:schemeClr val="lt2"/>
        </a:solidFill>
        <a:effectLst/>
      </p:bgPr>
    </p:bg>
    <p:spTree>
      <p:nvGrpSpPr>
        <p:cNvPr id="1" name="Shape 2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88" name="Google Shape;21088;g3c5b803b16c_3_168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089" name="Google Shape;21089;g3c5b803b16c_3_168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0" name="Google Shape;21090;g3c5b803b16c_3_168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1" name="Google Shape;21091;g3c5b803b16c_3_168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092" name="Google Shape;21092;g3c5b803b16c_3_16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93" name="Google Shape;21093;g3c5b803b16c_3_1681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94" name="Google Shape;21094;g3c5b803b16c_3_1681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2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6" name="Google Shape;21096;g3c5b803b16c_3_168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097" name="Google Shape;21097;g3c5b803b16c_3_168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098" name="Google Shape;21098;g3c5b803b16c_3_168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099" name="Google Shape;21099;g3c5b803b16c_3_168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100" name="Google Shape;21100;g3c5b803b16c_3_16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01" name="Google Shape;21101;g3c5b803b16c_3_168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102" name="Google Shape;21102;g3c5b803b16c_3_168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03" name="Google Shape;21103;g3c5b803b16c_3_168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8">
    <p:spTree>
      <p:nvGrpSpPr>
        <p:cNvPr id="1" name="Shape 2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05" name="Google Shape;21105;g3c5b803b16c_3_1682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106" name="Google Shape;21106;g3c5b803b16c_3_16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07" name="Google Shape;21107;g3c5b803b16c_3_1682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108" name="Google Shape;21108;g3c5b803b16c_3_16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09" name="Google Shape;21109;g3c5b803b16c_3_16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110" name="Google Shape;21110;g3c5b803b16c_3_16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11" name="Google Shape;21111;g3c5b803b16c_3_1682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12" name="Google Shape;21112;g3c5b803b16c_3_16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13" name="Google Shape;21113;g3c5b803b16c_3_16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14" name="Google Shape;21114;g3c5b803b16c_3_16827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2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6" name="Google Shape;21116;g3c5b803b16c_3_16838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117" name="Google Shape;21117;g3c5b803b16c_3_1683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118" name="Google Shape;21118;g3c5b803b16c_3_1683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119" name="Google Shape;21119;g3c5b803b16c_3_1683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20" name="Google Shape;21120;g3c5b803b16c_3_1683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21" name="Google Shape;21121;g3c5b803b16c_3_1683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122" name="Google Shape;21122;g3c5b803b16c_3_168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9">
    <p:spTree>
      <p:nvGrpSpPr>
        <p:cNvPr id="1" name="Shape 2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24" name="Google Shape;21124;g3c5b803b16c_3_1684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125" name="Google Shape;21125;g3c5b803b16c_3_16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126" name="Google Shape;21126;g3c5b803b16c_3_1684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127" name="Google Shape;21127;g3c5b803b16c_3_16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28" name="Google Shape;21128;g3c5b803b16c_3_16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129" name="Google Shape;21129;g3c5b803b16c_3_168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30" name="Google Shape;21130;g3c5b803b16c_3_168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31" name="Google Shape;21131;g3c5b803b16c_3_168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132" name="Google Shape;21132;g3c5b803b16c_3_16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133" name="Google Shape;21133;g3c5b803b16c_3_16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2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35" name="Google Shape;21135;g3c5b803b16c_3_1685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136" name="Google Shape;21136;g3c5b803b16c_3_1685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137" name="Google Shape;21137;g3c5b803b16c_3_1685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138" name="Google Shape;21138;g3c5b803b16c_3_168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9" name="Google Shape;21139;g3c5b803b16c_3_168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40" name="Google Shape;21140;g3c5b803b16c_3_168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141" name="Google Shape;21141;g3c5b803b16c_3_16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p39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8" name="Google Shape;2258;p39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59" name="Google Shape;2259;p3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60" name="Google Shape;2260;p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3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3">
    <p:spTree>
      <p:nvGrpSpPr>
        <p:cNvPr id="1" name="Shape 2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43" name="Google Shape;21143;g3c5b803b16c_3_168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44" name="Google Shape;21144;g3c5b803b16c_3_168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145" name="Google Shape;21145;g3c5b803b16c_3_1686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46" name="Google Shape;21146;g3c5b803b16c_3_1686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 2">
    <p:spTree>
      <p:nvGrpSpPr>
        <p:cNvPr id="1" name="Shape 2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48" name="Google Shape;21148;g3c5b803b16c_3_16870"/>
          <p:cNvPicPr preferRelativeResize="0"/>
          <p:nvPr/>
        </p:nvPicPr>
        <p:blipFill rotWithShape="1">
          <a:blip r:embed="rId2">
            <a:alphaModFix/>
          </a:blip>
          <a:srcRect t="12181" r="12173"/>
          <a:stretch/>
        </p:blipFill>
        <p:spPr>
          <a:xfrm>
            <a:off x="1524" y="0"/>
            <a:ext cx="1219047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149" name="Google Shape;21149;g3c5b803b16c_3_168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0" name="Google Shape;21150;g3c5b803b16c_3_168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51" name="Google Shape;21151;g3c5b803b16c_3_16870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2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53" name="Google Shape;21153;g3c5b803b16c_3_16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154" name="Google Shape;21154;g3c5b803b16c_3_1687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5" name="Google Shape;21155;g3c5b803b16c_3_1687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56" name="Google Shape;21156;g3c5b803b16c_3_16875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2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58" name="Google Shape;21158;g3c5b803b16c_3_16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4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59" name="Google Shape;21159;g3c5b803b16c_3_168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2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61" name="Google Shape;21161;g3c5b803b16c_3_16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62" name="Google Shape;21162;g3c5b803b16c_3_1688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163" name="Google Shape;21163;g3c5b803b16c_3_1688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64" name="Google Shape;21164;g3c5b803b16c_3_1688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4">
    <p:spTree>
      <p:nvGrpSpPr>
        <p:cNvPr id="1" name="Shape 21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66" name="Google Shape;21166;g3c5b803b16c_3_168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67" name="Google Shape;21167;g3c5b803b16c_3_1688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168" name="Google Shape;21168;g3c5b803b16c_3_1688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69" name="Google Shape;21169;g3c5b803b16c_3_1688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2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71" name="Google Shape;21171;g3c5b803b16c_3_168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21172" name="Google Shape;21172;g3c5b803b16c_3_1689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73" name="Google Shape;21173;g3c5b803b16c_3_168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174" name="Google Shape;21174;g3c5b803b16c_3_16893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5">
    <p:spTree>
      <p:nvGrpSpPr>
        <p:cNvPr id="1" name="Shape 2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76" name="Google Shape;21176;g3c5b803b16c_3_16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77" name="Google Shape;21177;g3c5b803b16c_3_1689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1178" name="Google Shape;21178;g3c5b803b16c_3_1689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79" name="Google Shape;21179;g3c5b803b16c_3_1689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6">
    <p:spTree>
      <p:nvGrpSpPr>
        <p:cNvPr id="1" name="Shape 2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81" name="Google Shape;21181;g3c5b803b16c_3_169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82" name="Google Shape;21182;g3c5b803b16c_3_1690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1183" name="Google Shape;21183;g3c5b803b16c_3_1690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84" name="Google Shape;21184;g3c5b803b16c_3_1690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7">
    <p:spTree>
      <p:nvGrpSpPr>
        <p:cNvPr id="1" name="Shape 2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86" name="Google Shape;21186;g3c5b803b16c_3_16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87" name="Google Shape;21187;g3c5b803b16c_3_169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188" name="Google Shape;21188;g3c5b803b16c_3_1690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89" name="Google Shape;21189;g3c5b803b16c_3_1690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Slide_Yale Blue">
  <p:cSld name="28_Title Slide_Yale Blue">
    <p:spTree>
      <p:nvGrpSpPr>
        <p:cNvPr id="1" name="Shape 2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39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4" name="Google Shape;2264;p39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3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66" name="Google Shape;2266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3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68" name="Google Shape;2268;p39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9" name="Google Shape;2269;p39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0" name="Google Shape;2270;p39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71" name="Google Shape;2271;p3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5">
    <p:spTree>
      <p:nvGrpSpPr>
        <p:cNvPr id="1" name="Shape 2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1" name="Google Shape;21191;g3c5b803b16c_3_16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92" name="Google Shape;21192;g3c5b803b16c_3_169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193" name="Google Shape;21193;g3c5b803b16c_3_1691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94" name="Google Shape;21194;g3c5b803b16c_3_1691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8">
    <p:spTree>
      <p:nvGrpSpPr>
        <p:cNvPr id="1" name="Shape 2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196" name="Google Shape;21196;g3c5b803b16c_3_16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197" name="Google Shape;21197;g3c5b803b16c_3_169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198" name="Google Shape;21198;g3c5b803b16c_3_1691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199" name="Google Shape;21199;g3c5b803b16c_3_1691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reaker-4">
  <p:cSld name="6_Breaker-4">
    <p:spTree>
      <p:nvGrpSpPr>
        <p:cNvPr id="1" name="Shape 2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01" name="Google Shape;21201;g3c5b803b16c_3_16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02" name="Google Shape;21202;g3c5b803b16c_3_169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203" name="Google Shape;21203;g3c5b803b16c_3_1692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04" name="Google Shape;21204;g3c5b803b16c_3_1692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6">
    <p:spTree>
      <p:nvGrpSpPr>
        <p:cNvPr id="1" name="Shape 2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06" name="Google Shape;21206;g3c5b803b16c_3_169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6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07" name="Google Shape;21207;g3c5b803b16c_3_169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208" name="Google Shape;21208;g3c5b803b16c_3_16928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09" name="Google Shape;21209;g3c5b803b16c_3_1692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3">
    <p:spTree>
      <p:nvGrpSpPr>
        <p:cNvPr id="1" name="Shape 21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11" name="Google Shape;21211;g3c5b803b16c_3_16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0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21212" name="Google Shape;21212;g3c5b803b16c_3_16933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3" name="Google Shape;21213;g3c5b803b16c_3_169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214" name="Google Shape;21214;g3c5b803b16c_3_16933"/>
          <p:cNvSpPr txBox="1">
            <a:spLocks noGrp="1"/>
          </p:cNvSpPr>
          <p:nvPr>
            <p:ph type="body" idx="1"/>
          </p:nvPr>
        </p:nvSpPr>
        <p:spPr>
          <a:xfrm>
            <a:off x="6905173" y="1825630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9">
    <p:spTree>
      <p:nvGrpSpPr>
        <p:cNvPr id="1" name="Shape 2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16" name="Google Shape;21216;g3c5b803b16c_3_16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17" name="Google Shape;21217;g3c5b803b16c_3_1693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1218" name="Google Shape;21218;g3c5b803b16c_3_1693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19" name="Google Shape;21219;g3c5b803b16c_3_1693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7">
    <p:spTree>
      <p:nvGrpSpPr>
        <p:cNvPr id="1" name="Shape 2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21" name="Google Shape;21221;g3c5b803b16c_3_169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4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22" name="Google Shape;21222;g3c5b803b16c_3_169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21223" name="Google Shape;21223;g3c5b803b16c_3_16943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24" name="Google Shape;21224;g3c5b803b16c_3_1694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4">
    <p:spTree>
      <p:nvGrpSpPr>
        <p:cNvPr id="1" name="Shape 21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26" name="Google Shape;21226;g3c5b803b16c_3_169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0" cy="6856285"/>
          </a:xfrm>
          <a:prstGeom prst="rect">
            <a:avLst/>
          </a:prstGeom>
          <a:noFill/>
          <a:ln>
            <a:noFill/>
          </a:ln>
        </p:spPr>
      </p:pic>
      <p:sp>
        <p:nvSpPr>
          <p:cNvPr id="21227" name="Google Shape;21227;g3c5b803b16c_3_1694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28" name="Google Shape;21228;g3c5b803b16c_3_169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229" name="Google Shape;21229;g3c5b803b16c_3_16948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0">
    <p:spTree>
      <p:nvGrpSpPr>
        <p:cNvPr id="1" name="Shape 2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31" name="Google Shape;21231;g3c5b803b16c_3_169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32" name="Google Shape;21232;g3c5b803b16c_3_1695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21233" name="Google Shape;21233;g3c5b803b16c_3_1695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34" name="Google Shape;21234;g3c5b803b16c_3_1695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1">
    <p:spTree>
      <p:nvGrpSpPr>
        <p:cNvPr id="1" name="Shape 21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36" name="Google Shape;21236;g3c5b803b16c_3_169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3" cy="6857807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37" name="Google Shape;21237;g3c5b803b16c_3_1695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21238" name="Google Shape;21238;g3c5b803b16c_3_1695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800" cy="11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39" name="Google Shape;21239;g3c5b803b16c_3_1695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800" cy="78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Slide_Yale Blue">
  <p:cSld name="29_Title Slide_Yale Blue"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p39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4" name="Google Shape;2274;p39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5" name="Google Shape;2275;p39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276" name="Google Shape;2276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7" name="Google Shape;2277;p3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278" name="Google Shape;2278;p39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9" name="Google Shape;2279;p39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0" name="Google Shape;2280;p39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81" name="Google Shape;2281;p3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21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41" name="Google Shape;21241;g3c5b803b16c_3_16963"/>
          <p:cNvPicPr preferRelativeResize="0"/>
          <p:nvPr/>
        </p:nvPicPr>
        <p:blipFill rotWithShape="1">
          <a:blip r:embed="rId2">
            <a:alphaModFix/>
          </a:blip>
          <a:srcRect t="12181" r="12173"/>
          <a:stretch/>
        </p:blipFill>
        <p:spPr>
          <a:xfrm>
            <a:off x="1524" y="0"/>
            <a:ext cx="1219047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1242" name="Google Shape;21242;g3c5b803b16c_3_169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3" name="Google Shape;21243;g3c5b803b16c_3_16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244" name="Google Shape;21244;g3c5b803b16c_3_1696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2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46" name="Google Shape;21246;g3c5b803b16c_3_16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0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247" name="Google Shape;21247;g3c5b803b16c_3_1696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2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8" name="Google Shape;21248;g3c5b803b16c_3_1696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200" cy="40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49" name="Google Shape;21249;g3c5b803b16c_3_16968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80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21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51" name="Google Shape;21251;g3c5b803b16c_3_16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52" name="Google Shape;21252;g3c5b803b16c_3_1697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5">
    <p:spTree>
      <p:nvGrpSpPr>
        <p:cNvPr id="1" name="Shape 2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4" name="Google Shape;21254;g3c5b803b16c_3_16976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55" name="Google Shape;21255;g3c5b803b16c_3_16976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256" name="Google Shape;21256;g3c5b803b16c_3_1697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257" name="Google Shape;21257;g3c5b803b16c_3_16976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258" name="Google Shape;21258;g3c5b803b16c_3_1697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59" name="Google Shape;21259;g3c5b803b16c_3_16976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260" name="Google Shape;21260;g3c5b803b16c_3_16976"/>
          <p:cNvCxnSpPr/>
          <p:nvPr/>
        </p:nvCxnSpPr>
        <p:spPr>
          <a:xfrm>
            <a:off x="11311725" y="6447273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261" name="Google Shape;21261;g3c5b803b16c_3_16976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262" name="Google Shape;21262;g3c5b803b16c_3_16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264" name="Google Shape;21264;g3c5b803b16c_3_16986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265" name="Google Shape;21265;g3c5b803b16c_3_1698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099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266" name="Google Shape;21266;g3c5b803b16c_3_16986"/>
          <p:cNvGrpSpPr/>
          <p:nvPr/>
        </p:nvGrpSpPr>
        <p:grpSpPr>
          <a:xfrm>
            <a:off x="368824" y="327127"/>
            <a:ext cx="11619976" cy="6395124"/>
            <a:chOff x="276625" y="245350"/>
            <a:chExt cx="8715200" cy="4796463"/>
          </a:xfrm>
        </p:grpSpPr>
        <p:grpSp>
          <p:nvGrpSpPr>
            <p:cNvPr id="21267" name="Google Shape;21267;g3c5b803b16c_3_16986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21268" name="Google Shape;21268;g3c5b803b16c_3_16986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69" name="Google Shape;21269;g3c5b803b16c_3_16986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0" name="Google Shape;21270;g3c5b803b16c_3_16986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271" name="Google Shape;21271;g3c5b803b16c_3_16986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21272" name="Google Shape;21272;g3c5b803b16c_3_16986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3" name="Google Shape;21273;g3c5b803b16c_3_16986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4" name="Google Shape;21274;g3c5b803b16c_3_16986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275" name="Google Shape;21275;g3c5b803b16c_3_16986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21276" name="Google Shape;21276;g3c5b803b16c_3_16986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7" name="Google Shape;21277;g3c5b803b16c_3_16986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8" name="Google Shape;21278;g3c5b803b16c_3_16986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79" name="Google Shape;21279;g3c5b803b16c_3_16986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0" name="Google Shape;21280;g3c5b803b16c_3_16986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281" name="Google Shape;21281;g3c5b803b16c_3_16986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21282" name="Google Shape;21282;g3c5b803b16c_3_16986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3" name="Google Shape;21283;g3c5b803b16c_3_16986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4" name="Google Shape;21284;g3c5b803b16c_3_16986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5" name="Google Shape;21285;g3c5b803b16c_3_16986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6" name="Google Shape;21286;g3c5b803b16c_3_16986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287" name="Google Shape;21287;g3c5b803b16c_3_16986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21288" name="Google Shape;21288;g3c5b803b16c_3_16986"/>
          <p:cNvGrpSpPr/>
          <p:nvPr/>
        </p:nvGrpSpPr>
        <p:grpSpPr>
          <a:xfrm>
            <a:off x="4049562" y="-94100"/>
            <a:ext cx="901377" cy="890777"/>
            <a:chOff x="149650" y="1139903"/>
            <a:chExt cx="676049" cy="668099"/>
          </a:xfrm>
        </p:grpSpPr>
        <p:sp>
          <p:nvSpPr>
            <p:cNvPr id="21289" name="Google Shape;21289;g3c5b803b16c_3_16986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290" name="Google Shape;21290;g3c5b803b16c_3_16986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4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291" name="Google Shape;21291;g3c5b803b16c_3_16986"/>
          <p:cNvGrpSpPr/>
          <p:nvPr/>
        </p:nvGrpSpPr>
        <p:grpSpPr>
          <a:xfrm>
            <a:off x="10538411" y="-648085"/>
            <a:ext cx="1450393" cy="1998853"/>
            <a:chOff x="7904004" y="-486077"/>
            <a:chExt cx="1087822" cy="1499177"/>
          </a:xfrm>
        </p:grpSpPr>
        <p:sp>
          <p:nvSpPr>
            <p:cNvPr id="21292" name="Google Shape;21292;g3c5b803b16c_3_16986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293" name="Google Shape;21293;g3c5b803b16c_3_16986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294" name="Google Shape;21294;g3c5b803b16c_3_16986"/>
          <p:cNvGrpSpPr/>
          <p:nvPr/>
        </p:nvGrpSpPr>
        <p:grpSpPr>
          <a:xfrm rot="1941255">
            <a:off x="10978762" y="4947677"/>
            <a:ext cx="2593889" cy="2588959"/>
            <a:chOff x="8318302" y="1011963"/>
            <a:chExt cx="1708673" cy="1705425"/>
          </a:xfrm>
        </p:grpSpPr>
        <p:sp>
          <p:nvSpPr>
            <p:cNvPr id="21295" name="Google Shape;21295;g3c5b803b16c_3_16986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296" name="Google Shape;21296;g3c5b803b16c_3_16986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4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297" name="Google Shape;21297;g3c5b803b16c_3_16986"/>
          <p:cNvGrpSpPr/>
          <p:nvPr/>
        </p:nvGrpSpPr>
        <p:grpSpPr>
          <a:xfrm rot="895702">
            <a:off x="6033363" y="86631"/>
            <a:ext cx="652419" cy="652412"/>
            <a:chOff x="4734035" y="511873"/>
            <a:chExt cx="489288" cy="489283"/>
          </a:xfrm>
        </p:grpSpPr>
        <p:sp>
          <p:nvSpPr>
            <p:cNvPr id="21298" name="Google Shape;21298;g3c5b803b16c_3_16986"/>
            <p:cNvSpPr/>
            <p:nvPr/>
          </p:nvSpPr>
          <p:spPr>
            <a:xfrm rot="-2016437">
              <a:off x="4863020" y="615873"/>
              <a:ext cx="283909" cy="283688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299" name="Google Shape;21299;g3c5b803b16c_3_16986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300" name="Google Shape;21300;g3c5b803b16c_3_16986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301" name="Google Shape;21301;g3c5b803b16c_3_16986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Cover">
  <p:cSld name="81_Cover">
    <p:spTree>
      <p:nvGrpSpPr>
        <p:cNvPr id="1" name="Shape 2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3" name="Google Shape;21303;g3c5b803b16c_3_1702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04" name="Google Shape;21304;g3c5b803b16c_3_1702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05" name="Google Shape;21305;g3c5b803b16c_3_1702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306" name="Google Shape;21306;g3c5b803b16c_3_1702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307" name="Google Shape;21307;g3c5b803b16c_3_1702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308" name="Google Shape;21308;g3c5b803b16c_3_17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09" name="Google Shape;21309;g3c5b803b16c_3_170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310" name="Google Shape;21310;g3c5b803b16c_3_17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Divider">
  <p:cSld name="81_Divider">
    <p:bg>
      <p:bgPr>
        <a:solidFill>
          <a:schemeClr val="lt2"/>
        </a:solidFill>
        <a:effectLst/>
      </p:bgPr>
    </p:bg>
    <p:spTree>
      <p:nvGrpSpPr>
        <p:cNvPr id="1" name="Shape 2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12" name="Google Shape;21312;g3c5b803b16c_3_170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313" name="Google Shape;21313;g3c5b803b16c_3_170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4" name="Google Shape;21314;g3c5b803b16c_3_170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15" name="Google Shape;21315;g3c5b803b16c_3_170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316" name="Google Shape;21316;g3c5b803b16c_3_17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317" name="Google Shape;21317;g3c5b803b16c_3_1703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18" name="Google Shape;21318;g3c5b803b16c_3_1703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9">
    <p:spTree>
      <p:nvGrpSpPr>
        <p:cNvPr id="1" name="Shape 2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20" name="Google Shape;21320;g3c5b803b16c_3_170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321" name="Google Shape;21321;g3c5b803b16c_3_170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22" name="Google Shape;21322;g3c5b803b16c_3_170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323" name="Google Shape;21323;g3c5b803b16c_3_170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24" name="Google Shape;21324;g3c5b803b16c_3_170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325" name="Google Shape;21325;g3c5b803b16c_3_170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26" name="Google Shape;21326;g3c5b803b16c_3_1704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27" name="Google Shape;21327;g3c5b803b16c_3_1704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28" name="Google Shape;21328;g3c5b803b16c_3_170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329" name="Google Shape;21329;g3c5b803b16c_3_170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30" name="Google Shape;21330;g3c5b803b16c_3_170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31" name="Google Shape;21331;g3c5b803b16c_3_170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32" name="Google Shape;21332;g3c5b803b16c_3_170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9">
    <p:spTree>
      <p:nvGrpSpPr>
        <p:cNvPr id="1" name="Shape 2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34" name="Google Shape;21334;g3c5b803b16c_3_170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35" name="Google Shape;21335;g3c5b803b16c_3_1705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336" name="Google Shape;21336;g3c5b803b16c_3_170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21337" name="Google Shape;21337;g3c5b803b16c_3_170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338" name="Google Shape;21338;g3c5b803b16c_3_170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339" name="Google Shape;21339;g3c5b803b16c_3_170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340" name="Google Shape;21340;g3c5b803b16c_3_170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341" name="Google Shape;21341;g3c5b803b16c_3_17056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42" name="Google Shape;21342;g3c5b803b16c_3_17056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343" name="Google Shape;21343;g3c5b803b16c_3_170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344" name="Google Shape;21344;g3c5b803b16c_3_1705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21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46" name="Google Shape;21346;g3c5b803b16c_3_17068"/>
          <p:cNvCxnSpPr/>
          <p:nvPr/>
        </p:nvCxnSpPr>
        <p:spPr>
          <a:xfrm>
            <a:off x="3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347" name="Google Shape;21347;g3c5b803b16c_3_17068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48" name="Google Shape;21348;g3c5b803b16c_3_17068"/>
          <p:cNvSpPr/>
          <p:nvPr/>
        </p:nvSpPr>
        <p:spPr>
          <a:xfrm>
            <a:off x="9815335" y="5955180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49" name="Google Shape;21349;g3c5b803b16c_3_17068"/>
          <p:cNvSpPr/>
          <p:nvPr/>
        </p:nvSpPr>
        <p:spPr>
          <a:xfrm>
            <a:off x="9815335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50" name="Google Shape;21350;g3c5b803b16c_3_17068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oogle Shape;224;p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5" name="Google Shape;225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" name="Google Shape;226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" name="Google Shape;227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29" name="Google Shape;229;p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1" name="Google Shape;231;p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" name="Google Shape;232;p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3" name="Google Shape;233;p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" name="Google Shape;234;p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" name="Google Shape;235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6" name="Google Shape;236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Bullets Layout">
  <p:cSld name="22_Title and Bullets Layout">
    <p:spTree>
      <p:nvGrpSpPr>
        <p:cNvPr id="1" name="Shape 2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" name="Google Shape;2283;p39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4" name="Google Shape;2284;p39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5" name="Google Shape;2285;p39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6" name="Google Shape;2286;p39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287" name="Google Shape;2287;p3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1-Line Title (Blank, Logo Top)">
  <p:cSld name="3_1-Line Title (Blank, Logo Top)">
    <p:spTree>
      <p:nvGrpSpPr>
        <p:cNvPr id="1" name="Shape 21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52" name="Google Shape;21352;g3c5b803b16c_3_17074"/>
          <p:cNvCxnSpPr/>
          <p:nvPr/>
        </p:nvCxnSpPr>
        <p:spPr>
          <a:xfrm>
            <a:off x="3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353" name="Google Shape;21353;g3c5b803b16c_3_17074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54" name="Google Shape;21354;g3c5b803b16c_3_17074"/>
          <p:cNvSpPr/>
          <p:nvPr/>
        </p:nvSpPr>
        <p:spPr>
          <a:xfrm>
            <a:off x="9815335" y="5955180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55" name="Google Shape;21355;g3c5b803b16c_3_17074"/>
          <p:cNvSpPr/>
          <p:nvPr/>
        </p:nvSpPr>
        <p:spPr>
          <a:xfrm>
            <a:off x="9815335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56" name="Google Shape;21356;g3c5b803b16c_3_17074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2">
    <p:spTree>
      <p:nvGrpSpPr>
        <p:cNvPr id="1" name="Shape 2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58" name="Google Shape;21358;g3c5b803b16c_3_17080"/>
          <p:cNvCxnSpPr/>
          <p:nvPr/>
        </p:nvCxnSpPr>
        <p:spPr>
          <a:xfrm>
            <a:off x="3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359" name="Google Shape;21359;g3c5b803b16c_3_17080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0" name="Google Shape;21360;g3c5b803b16c_3_17080"/>
          <p:cNvSpPr/>
          <p:nvPr/>
        </p:nvSpPr>
        <p:spPr>
          <a:xfrm>
            <a:off x="9815335" y="5955180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1" name="Google Shape;21361;g3c5b803b16c_3_17080"/>
          <p:cNvSpPr/>
          <p:nvPr/>
        </p:nvSpPr>
        <p:spPr>
          <a:xfrm>
            <a:off x="9815335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362" name="Google Shape;21362;g3c5b803b16c_3_17080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2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364" name="Google Shape;21364;g3c5b803b16c_3_17086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365" name="Google Shape;21365;g3c5b803b16c_3_17086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366" name="Google Shape;21366;g3c5b803b16c_3_17086"/>
          <p:cNvSpPr/>
          <p:nvPr/>
        </p:nvSpPr>
        <p:spPr>
          <a:xfrm>
            <a:off x="9815334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7" name="Google Shape;21367;g3c5b803b16c_3_17086"/>
          <p:cNvSpPr txBox="1">
            <a:spLocks noGrp="1"/>
          </p:cNvSpPr>
          <p:nvPr>
            <p:ph type="body" idx="2"/>
          </p:nvPr>
        </p:nvSpPr>
        <p:spPr>
          <a:xfrm>
            <a:off x="700619" y="1359437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69" name="Google Shape;21369;g3c5b803b16c_3_17091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7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1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1370" name="Google Shape;21370;g3c5b803b16c_3_17091"/>
          <p:cNvSpPr txBox="1">
            <a:spLocks noGrp="1"/>
          </p:cNvSpPr>
          <p:nvPr>
            <p:ph type="subTitle" idx="1"/>
          </p:nvPr>
        </p:nvSpPr>
        <p:spPr>
          <a:xfrm>
            <a:off x="1330348" y="2407295"/>
            <a:ext cx="4312800" cy="27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71" name="Google Shape;21371;g3c5b803b16c_3_17091"/>
          <p:cNvSpPr txBox="1">
            <a:spLocks noGrp="1"/>
          </p:cNvSpPr>
          <p:nvPr>
            <p:ph type="subTitle" idx="2"/>
          </p:nvPr>
        </p:nvSpPr>
        <p:spPr>
          <a:xfrm>
            <a:off x="6548852" y="2407295"/>
            <a:ext cx="4312800" cy="279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372" name="Google Shape;21372;g3c5b803b16c_3_17091"/>
          <p:cNvGrpSpPr/>
          <p:nvPr/>
        </p:nvGrpSpPr>
        <p:grpSpPr>
          <a:xfrm>
            <a:off x="276030" y="750365"/>
            <a:ext cx="11916886" cy="6787935"/>
            <a:chOff x="207028" y="562788"/>
            <a:chExt cx="8937888" cy="5091078"/>
          </a:xfrm>
        </p:grpSpPr>
        <p:grpSp>
          <p:nvGrpSpPr>
            <p:cNvPr id="21373" name="Google Shape;21373;g3c5b803b16c_3_17091"/>
            <p:cNvGrpSpPr/>
            <p:nvPr/>
          </p:nvGrpSpPr>
          <p:grpSpPr>
            <a:xfrm>
              <a:off x="207028" y="4350788"/>
              <a:ext cx="1276634" cy="1303078"/>
              <a:chOff x="207028" y="4350788"/>
              <a:chExt cx="1276634" cy="1303078"/>
            </a:xfrm>
          </p:grpSpPr>
          <p:sp>
            <p:nvSpPr>
              <p:cNvPr id="21374" name="Google Shape;21374;g3c5b803b16c_3_17091"/>
              <p:cNvSpPr/>
              <p:nvPr/>
            </p:nvSpPr>
            <p:spPr>
              <a:xfrm>
                <a:off x="207028" y="4350788"/>
                <a:ext cx="506201" cy="507674"/>
              </a:xfrm>
              <a:custGeom>
                <a:avLst/>
                <a:gdLst/>
                <a:ahLst/>
                <a:cxnLst/>
                <a:rect l="l" t="t" r="r" b="b"/>
                <a:pathLst>
                  <a:path w="19187" h="19241" extrusionOk="0">
                    <a:moveTo>
                      <a:pt x="1" y="1"/>
                    </a:moveTo>
                    <a:lnTo>
                      <a:pt x="1" y="19241"/>
                    </a:lnTo>
                    <a:lnTo>
                      <a:pt x="19186" y="19241"/>
                    </a:lnTo>
                    <a:lnTo>
                      <a:pt x="1918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375" name="Google Shape;21375;g3c5b803b16c_3_17091"/>
              <p:cNvGrpSpPr/>
              <p:nvPr/>
            </p:nvGrpSpPr>
            <p:grpSpPr>
              <a:xfrm>
                <a:off x="428612" y="4604634"/>
                <a:ext cx="1055050" cy="1049232"/>
                <a:chOff x="7802183" y="2347253"/>
                <a:chExt cx="713981" cy="710044"/>
              </a:xfrm>
            </p:grpSpPr>
            <p:sp>
              <p:nvSpPr>
                <p:cNvPr id="21376" name="Google Shape;21376;g3c5b803b16c_3_17091"/>
                <p:cNvSpPr/>
                <p:nvPr/>
              </p:nvSpPr>
              <p:spPr>
                <a:xfrm>
                  <a:off x="8144797" y="3032138"/>
                  <a:ext cx="29067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5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7" name="Google Shape;21377;g3c5b803b16c_3_17091"/>
                <p:cNvSpPr/>
                <p:nvPr/>
              </p:nvSpPr>
              <p:spPr>
                <a:xfrm>
                  <a:off x="823011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48"/>
                      </a:cubicBezTo>
                      <a:cubicBezTo>
                        <a:pt x="371" y="840"/>
                        <a:pt x="482" y="882"/>
                        <a:pt x="591" y="882"/>
                      </a:cubicBezTo>
                      <a:cubicBezTo>
                        <a:pt x="815" y="882"/>
                        <a:pt x="1031" y="707"/>
                        <a:pt x="1031" y="445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8" name="Google Shape;21378;g3c5b803b16c_3_17091"/>
                <p:cNvSpPr/>
                <p:nvPr/>
              </p:nvSpPr>
              <p:spPr>
                <a:xfrm>
                  <a:off x="8315776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1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79" name="Google Shape;21379;g3c5b803b16c_3_17091"/>
                <p:cNvSpPr/>
                <p:nvPr/>
              </p:nvSpPr>
              <p:spPr>
                <a:xfrm>
                  <a:off x="8401123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0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0" name="Google Shape;21380;g3c5b803b16c_3_17091"/>
                <p:cNvSpPr/>
                <p:nvPr/>
              </p:nvSpPr>
              <p:spPr>
                <a:xfrm>
                  <a:off x="848675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48"/>
                      </a:cubicBezTo>
                      <a:cubicBezTo>
                        <a:pt x="375" y="840"/>
                        <a:pt x="486" y="882"/>
                        <a:pt x="595" y="882"/>
                      </a:cubicBezTo>
                      <a:cubicBezTo>
                        <a:pt x="819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1" name="Google Shape;21381;g3c5b803b16c_3_17091"/>
                <p:cNvSpPr/>
                <p:nvPr/>
              </p:nvSpPr>
              <p:spPr>
                <a:xfrm>
                  <a:off x="8144883" y="2946792"/>
                  <a:ext cx="289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875" extrusionOk="0">
                      <a:moveTo>
                        <a:pt x="569" y="0"/>
                      </a:moveTo>
                      <a:cubicBezTo>
                        <a:pt x="188" y="0"/>
                        <a:pt x="0" y="470"/>
                        <a:pt x="268" y="749"/>
                      </a:cubicBezTo>
                      <a:cubicBezTo>
                        <a:pt x="358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2" y="1"/>
                      </a:cubicBezTo>
                      <a:cubicBezTo>
                        <a:pt x="578" y="1"/>
                        <a:pt x="574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2" name="Google Shape;21382;g3c5b803b16c_3_17091"/>
                <p:cNvSpPr/>
                <p:nvPr/>
              </p:nvSpPr>
              <p:spPr>
                <a:xfrm>
                  <a:off x="823011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3" name="Google Shape;21383;g3c5b803b16c_3_17091"/>
                <p:cNvSpPr/>
                <p:nvPr/>
              </p:nvSpPr>
              <p:spPr>
                <a:xfrm>
                  <a:off x="8315776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4" name="Google Shape;21384;g3c5b803b16c_3_17091"/>
                <p:cNvSpPr/>
                <p:nvPr/>
              </p:nvSpPr>
              <p:spPr>
                <a:xfrm>
                  <a:off x="8401123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5" name="Google Shape;21385;g3c5b803b16c_3_17091"/>
                <p:cNvSpPr/>
                <p:nvPr/>
              </p:nvSpPr>
              <p:spPr>
                <a:xfrm>
                  <a:off x="848675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6" name="Google Shape;21386;g3c5b803b16c_3_17091"/>
                <p:cNvSpPr/>
                <p:nvPr/>
              </p:nvSpPr>
              <p:spPr>
                <a:xfrm>
                  <a:off x="8144797" y="2860846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7" name="Google Shape;21387;g3c5b803b16c_3_17091"/>
                <p:cNvSpPr/>
                <p:nvPr/>
              </p:nvSpPr>
              <p:spPr>
                <a:xfrm>
                  <a:off x="823011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8" name="Google Shape;21388;g3c5b803b16c_3_17091"/>
                <p:cNvSpPr/>
                <p:nvPr/>
              </p:nvSpPr>
              <p:spPr>
                <a:xfrm>
                  <a:off x="8315776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89" name="Google Shape;21389;g3c5b803b16c_3_17091"/>
                <p:cNvSpPr/>
                <p:nvPr/>
              </p:nvSpPr>
              <p:spPr>
                <a:xfrm>
                  <a:off x="8401123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0" name="Google Shape;21390;g3c5b803b16c_3_17091"/>
                <p:cNvSpPr/>
                <p:nvPr/>
              </p:nvSpPr>
              <p:spPr>
                <a:xfrm>
                  <a:off x="848675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1" name="Google Shape;21391;g3c5b803b16c_3_17091"/>
                <p:cNvSpPr/>
                <p:nvPr/>
              </p:nvSpPr>
              <p:spPr>
                <a:xfrm>
                  <a:off x="8144797" y="2775185"/>
                  <a:ext cx="29067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60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2" name="Google Shape;21392;g3c5b803b16c_3_17091"/>
                <p:cNvSpPr/>
                <p:nvPr/>
              </p:nvSpPr>
              <p:spPr>
                <a:xfrm>
                  <a:off x="823011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60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3" name="Google Shape;21393;g3c5b803b16c_3_17091"/>
                <p:cNvSpPr/>
                <p:nvPr/>
              </p:nvSpPr>
              <p:spPr>
                <a:xfrm>
                  <a:off x="8315776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5" y="12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4" name="Google Shape;21394;g3c5b803b16c_3_17091"/>
                <p:cNvSpPr/>
                <p:nvPr/>
              </p:nvSpPr>
              <p:spPr>
                <a:xfrm>
                  <a:off x="8401123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5" name="Google Shape;21395;g3c5b803b16c_3_17091"/>
                <p:cNvSpPr/>
                <p:nvPr/>
              </p:nvSpPr>
              <p:spPr>
                <a:xfrm>
                  <a:off x="848675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2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6" name="Google Shape;21396;g3c5b803b16c_3_17091"/>
                <p:cNvSpPr/>
                <p:nvPr/>
              </p:nvSpPr>
              <p:spPr>
                <a:xfrm>
                  <a:off x="8144797" y="2689867"/>
                  <a:ext cx="29067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7" name="Google Shape;21397;g3c5b803b16c_3_17091"/>
                <p:cNvSpPr/>
                <p:nvPr/>
              </p:nvSpPr>
              <p:spPr>
                <a:xfrm>
                  <a:off x="823011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196" y="0"/>
                        <a:pt x="1" y="466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8" name="Google Shape;21398;g3c5b803b16c_3_17091"/>
                <p:cNvSpPr/>
                <p:nvPr/>
              </p:nvSpPr>
              <p:spPr>
                <a:xfrm>
                  <a:off x="8315776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399" name="Google Shape;21399;g3c5b803b16c_3_17091"/>
                <p:cNvSpPr/>
                <p:nvPr/>
              </p:nvSpPr>
              <p:spPr>
                <a:xfrm>
                  <a:off x="8401123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0" name="Google Shape;21400;g3c5b803b16c_3_17091"/>
                <p:cNvSpPr/>
                <p:nvPr/>
              </p:nvSpPr>
              <p:spPr>
                <a:xfrm>
                  <a:off x="848675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1" name="Google Shape;21401;g3c5b803b16c_3_17091"/>
                <p:cNvSpPr/>
                <p:nvPr/>
              </p:nvSpPr>
              <p:spPr>
                <a:xfrm>
                  <a:off x="814448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96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4" y="841"/>
                        <a:pt x="486" y="882"/>
                        <a:pt x="595" y="882"/>
                      </a:cubicBezTo>
                      <a:cubicBezTo>
                        <a:pt x="819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2" name="Google Shape;21402;g3c5b803b16c_3_17091"/>
                <p:cNvSpPr/>
                <p:nvPr/>
              </p:nvSpPr>
              <p:spPr>
                <a:xfrm>
                  <a:off x="823011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3" name="Google Shape;21403;g3c5b803b16c_3_17091"/>
                <p:cNvSpPr/>
                <p:nvPr/>
              </p:nvSpPr>
              <p:spPr>
                <a:xfrm>
                  <a:off x="8315776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7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4" name="Google Shape;21404;g3c5b803b16c_3_17091"/>
                <p:cNvSpPr/>
                <p:nvPr/>
              </p:nvSpPr>
              <p:spPr>
                <a:xfrm>
                  <a:off x="840112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0" y="841"/>
                        <a:pt x="481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5" name="Google Shape;21405;g3c5b803b16c_3_17091"/>
                <p:cNvSpPr/>
                <p:nvPr/>
              </p:nvSpPr>
              <p:spPr>
                <a:xfrm>
                  <a:off x="848675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6" name="Google Shape;21406;g3c5b803b16c_3_17091"/>
                <p:cNvSpPr/>
                <p:nvPr/>
              </p:nvSpPr>
              <p:spPr>
                <a:xfrm>
                  <a:off x="8144797" y="2518261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7" name="Google Shape;21407;g3c5b803b16c_3_17091"/>
                <p:cNvSpPr/>
                <p:nvPr/>
              </p:nvSpPr>
              <p:spPr>
                <a:xfrm>
                  <a:off x="823011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8" name="Google Shape;21408;g3c5b803b16c_3_17091"/>
                <p:cNvSpPr/>
                <p:nvPr/>
              </p:nvSpPr>
              <p:spPr>
                <a:xfrm>
                  <a:off x="8315776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09" name="Google Shape;21409;g3c5b803b16c_3_17091"/>
                <p:cNvSpPr/>
                <p:nvPr/>
              </p:nvSpPr>
              <p:spPr>
                <a:xfrm>
                  <a:off x="8401123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0" name="Google Shape;21410;g3c5b803b16c_3_17091"/>
                <p:cNvSpPr/>
                <p:nvPr/>
              </p:nvSpPr>
              <p:spPr>
                <a:xfrm>
                  <a:off x="848675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1" name="Google Shape;21411;g3c5b803b16c_3_17091"/>
                <p:cNvSpPr/>
                <p:nvPr/>
              </p:nvSpPr>
              <p:spPr>
                <a:xfrm>
                  <a:off x="8144797" y="2432914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2" name="Google Shape;21412;g3c5b803b16c_3_17091"/>
                <p:cNvSpPr/>
                <p:nvPr/>
              </p:nvSpPr>
              <p:spPr>
                <a:xfrm>
                  <a:off x="823011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196" y="0"/>
                        <a:pt x="1" y="467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3" name="Google Shape;21413;g3c5b803b16c_3_17091"/>
                <p:cNvSpPr/>
                <p:nvPr/>
              </p:nvSpPr>
              <p:spPr>
                <a:xfrm>
                  <a:off x="8315776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4" name="Google Shape;21414;g3c5b803b16c_3_17091"/>
                <p:cNvSpPr/>
                <p:nvPr/>
              </p:nvSpPr>
              <p:spPr>
                <a:xfrm>
                  <a:off x="8401123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5" name="Google Shape;21415;g3c5b803b16c_3_17091"/>
                <p:cNvSpPr/>
                <p:nvPr/>
              </p:nvSpPr>
              <p:spPr>
                <a:xfrm>
                  <a:off x="848675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6" name="Google Shape;21416;g3c5b803b16c_3_17091"/>
                <p:cNvSpPr/>
                <p:nvPr/>
              </p:nvSpPr>
              <p:spPr>
                <a:xfrm>
                  <a:off x="8144797" y="2347253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7" name="Google Shape;21417;g3c5b803b16c_3_17091"/>
                <p:cNvSpPr/>
                <p:nvPr/>
              </p:nvSpPr>
              <p:spPr>
                <a:xfrm>
                  <a:off x="823011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6"/>
                        <a:pt x="478" y="875"/>
                        <a:pt x="584" y="875"/>
                      </a:cubicBezTo>
                      <a:cubicBezTo>
                        <a:pt x="810" y="875"/>
                        <a:pt x="1031" y="700"/>
                        <a:pt x="1031" y="43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8" name="Google Shape;21418;g3c5b803b16c_3_17091"/>
                <p:cNvSpPr/>
                <p:nvPr/>
              </p:nvSpPr>
              <p:spPr>
                <a:xfrm>
                  <a:off x="8315776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19" name="Google Shape;21419;g3c5b803b16c_3_17091"/>
                <p:cNvSpPr/>
                <p:nvPr/>
              </p:nvSpPr>
              <p:spPr>
                <a:xfrm>
                  <a:off x="8401123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3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0" name="Google Shape;21420;g3c5b803b16c_3_17091"/>
                <p:cNvSpPr/>
                <p:nvPr/>
              </p:nvSpPr>
              <p:spPr>
                <a:xfrm>
                  <a:off x="848675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5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1" name="Google Shape;21421;g3c5b803b16c_3_17091"/>
                <p:cNvSpPr/>
                <p:nvPr/>
              </p:nvSpPr>
              <p:spPr>
                <a:xfrm>
                  <a:off x="7802183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48"/>
                      </a:cubicBezTo>
                      <a:cubicBezTo>
                        <a:pt x="375" y="840"/>
                        <a:pt x="487" y="882"/>
                        <a:pt x="596" y="882"/>
                      </a:cubicBezTo>
                      <a:cubicBezTo>
                        <a:pt x="820" y="882"/>
                        <a:pt x="1031" y="707"/>
                        <a:pt x="1031" y="445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2" name="Google Shape;21422;g3c5b803b16c_3_17091"/>
                <p:cNvSpPr/>
                <p:nvPr/>
              </p:nvSpPr>
              <p:spPr>
                <a:xfrm>
                  <a:off x="7887844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48"/>
                      </a:cubicBezTo>
                      <a:cubicBezTo>
                        <a:pt x="371" y="840"/>
                        <a:pt x="482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3" name="Google Shape;21423;g3c5b803b16c_3_17091"/>
                <p:cNvSpPr/>
                <p:nvPr/>
              </p:nvSpPr>
              <p:spPr>
                <a:xfrm>
                  <a:off x="7973504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6" y="882"/>
                        <a:pt x="587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4" name="Google Shape;21424;g3c5b803b16c_3_17091"/>
                <p:cNvSpPr/>
                <p:nvPr/>
              </p:nvSpPr>
              <p:spPr>
                <a:xfrm>
                  <a:off x="8059136" y="3032138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5" name="Google Shape;21425;g3c5b803b16c_3_17091"/>
                <p:cNvSpPr/>
                <p:nvPr/>
              </p:nvSpPr>
              <p:spPr>
                <a:xfrm>
                  <a:off x="7802297" y="2946792"/>
                  <a:ext cx="29295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875" extrusionOk="0">
                      <a:moveTo>
                        <a:pt x="580" y="0"/>
                      </a:moveTo>
                      <a:cubicBezTo>
                        <a:pt x="198" y="0"/>
                        <a:pt x="0" y="470"/>
                        <a:pt x="279" y="749"/>
                      </a:cubicBezTo>
                      <a:cubicBezTo>
                        <a:pt x="369" y="835"/>
                        <a:pt x="478" y="874"/>
                        <a:pt x="585" y="874"/>
                      </a:cubicBezTo>
                      <a:cubicBezTo>
                        <a:pt x="812" y="874"/>
                        <a:pt x="1027" y="699"/>
                        <a:pt x="1027" y="434"/>
                      </a:cubicBezTo>
                      <a:cubicBezTo>
                        <a:pt x="1027" y="196"/>
                        <a:pt x="832" y="1"/>
                        <a:pt x="593" y="1"/>
                      </a:cubicBezTo>
                      <a:cubicBezTo>
                        <a:pt x="589" y="1"/>
                        <a:pt x="584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6" name="Google Shape;21426;g3c5b803b16c_3_17091"/>
                <p:cNvSpPr/>
                <p:nvPr/>
              </p:nvSpPr>
              <p:spPr>
                <a:xfrm>
                  <a:off x="7887844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7" name="Google Shape;21427;g3c5b803b16c_3_17091"/>
                <p:cNvSpPr/>
                <p:nvPr/>
              </p:nvSpPr>
              <p:spPr>
                <a:xfrm>
                  <a:off x="7973504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8" name="Google Shape;21428;g3c5b803b16c_3_17091"/>
                <p:cNvSpPr/>
                <p:nvPr/>
              </p:nvSpPr>
              <p:spPr>
                <a:xfrm>
                  <a:off x="8059222" y="2946792"/>
                  <a:ext cx="29010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875" extrusionOk="0">
                      <a:moveTo>
                        <a:pt x="570" y="0"/>
                      </a:moveTo>
                      <a:cubicBezTo>
                        <a:pt x="188" y="0"/>
                        <a:pt x="1" y="470"/>
                        <a:pt x="269" y="749"/>
                      </a:cubicBezTo>
                      <a:cubicBezTo>
                        <a:pt x="359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3" y="1"/>
                      </a:cubicBezTo>
                      <a:cubicBezTo>
                        <a:pt x="579" y="1"/>
                        <a:pt x="574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29" name="Google Shape;21429;g3c5b803b16c_3_17091"/>
                <p:cNvSpPr/>
                <p:nvPr/>
              </p:nvSpPr>
              <p:spPr>
                <a:xfrm>
                  <a:off x="7802183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0" name="Google Shape;21430;g3c5b803b16c_3_17091"/>
                <p:cNvSpPr/>
                <p:nvPr/>
              </p:nvSpPr>
              <p:spPr>
                <a:xfrm>
                  <a:off x="7887844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1" name="Google Shape;21431;g3c5b803b16c_3_17091"/>
                <p:cNvSpPr/>
                <p:nvPr/>
              </p:nvSpPr>
              <p:spPr>
                <a:xfrm>
                  <a:off x="7973504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2" name="Google Shape;21432;g3c5b803b16c_3_17091"/>
                <p:cNvSpPr/>
                <p:nvPr/>
              </p:nvSpPr>
              <p:spPr>
                <a:xfrm>
                  <a:off x="8059136" y="2860846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3" name="Google Shape;21433;g3c5b803b16c_3_17091"/>
                <p:cNvSpPr/>
                <p:nvPr/>
              </p:nvSpPr>
              <p:spPr>
                <a:xfrm>
                  <a:off x="7802183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7"/>
                        <a:pt x="836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4" name="Google Shape;21434;g3c5b803b16c_3_17091"/>
                <p:cNvSpPr/>
                <p:nvPr/>
              </p:nvSpPr>
              <p:spPr>
                <a:xfrm>
                  <a:off x="7887844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6" y="12"/>
                        <a:pt x="1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5" name="Google Shape;21435;g3c5b803b16c_3_17091"/>
                <p:cNvSpPr/>
                <p:nvPr/>
              </p:nvSpPr>
              <p:spPr>
                <a:xfrm>
                  <a:off x="7973504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2"/>
                        <a:pt x="0" y="478"/>
                        <a:pt x="271" y="760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6" name="Google Shape;21436;g3c5b803b16c_3_17091"/>
                <p:cNvSpPr/>
                <p:nvPr/>
              </p:nvSpPr>
              <p:spPr>
                <a:xfrm>
                  <a:off x="8059136" y="2775185"/>
                  <a:ext cx="29096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6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72" y="760"/>
                      </a:cubicBezTo>
                      <a:cubicBezTo>
                        <a:pt x="362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7" name="Google Shape;21437;g3c5b803b16c_3_17091"/>
                <p:cNvSpPr/>
                <p:nvPr/>
              </p:nvSpPr>
              <p:spPr>
                <a:xfrm>
                  <a:off x="7802183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8" name="Google Shape;21438;g3c5b803b16c_3_17091"/>
                <p:cNvSpPr/>
                <p:nvPr/>
              </p:nvSpPr>
              <p:spPr>
                <a:xfrm>
                  <a:off x="7887844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39" name="Google Shape;21439;g3c5b803b16c_3_17091"/>
                <p:cNvSpPr/>
                <p:nvPr/>
              </p:nvSpPr>
              <p:spPr>
                <a:xfrm>
                  <a:off x="7973504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0" name="Google Shape;21440;g3c5b803b16c_3_17091"/>
                <p:cNvSpPr/>
                <p:nvPr/>
              </p:nvSpPr>
              <p:spPr>
                <a:xfrm>
                  <a:off x="8059136" y="2689867"/>
                  <a:ext cx="29096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1" name="Google Shape;21441;g3c5b803b16c_3_17091"/>
                <p:cNvSpPr/>
                <p:nvPr/>
              </p:nvSpPr>
              <p:spPr>
                <a:xfrm>
                  <a:off x="780218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2" name="Google Shape;21442;g3c5b803b16c_3_17091"/>
                <p:cNvSpPr/>
                <p:nvPr/>
              </p:nvSpPr>
              <p:spPr>
                <a:xfrm>
                  <a:off x="7887844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3" name="Google Shape;21443;g3c5b803b16c_3_17091"/>
                <p:cNvSpPr/>
                <p:nvPr/>
              </p:nvSpPr>
              <p:spPr>
                <a:xfrm>
                  <a:off x="7973504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6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4" name="Google Shape;21444;g3c5b803b16c_3_17091"/>
                <p:cNvSpPr/>
                <p:nvPr/>
              </p:nvSpPr>
              <p:spPr>
                <a:xfrm>
                  <a:off x="805882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5" name="Google Shape;21445;g3c5b803b16c_3_17091"/>
                <p:cNvSpPr/>
                <p:nvPr/>
              </p:nvSpPr>
              <p:spPr>
                <a:xfrm>
                  <a:off x="7802183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6" name="Google Shape;21446;g3c5b803b16c_3_17091"/>
                <p:cNvSpPr/>
                <p:nvPr/>
              </p:nvSpPr>
              <p:spPr>
                <a:xfrm>
                  <a:off x="7887844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7" name="Google Shape;21447;g3c5b803b16c_3_17091"/>
                <p:cNvSpPr/>
                <p:nvPr/>
              </p:nvSpPr>
              <p:spPr>
                <a:xfrm>
                  <a:off x="7973504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8" name="Google Shape;21448;g3c5b803b16c_3_17091"/>
                <p:cNvSpPr/>
                <p:nvPr/>
              </p:nvSpPr>
              <p:spPr>
                <a:xfrm>
                  <a:off x="8059136" y="2518261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1"/>
                        <a:pt x="584" y="881"/>
                      </a:cubicBezTo>
                      <a:cubicBezTo>
                        <a:pt x="808" y="881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49" name="Google Shape;21449;g3c5b803b16c_3_17091"/>
                <p:cNvSpPr/>
                <p:nvPr/>
              </p:nvSpPr>
              <p:spPr>
                <a:xfrm>
                  <a:off x="7802183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0" name="Google Shape;21450;g3c5b803b16c_3_17091"/>
                <p:cNvSpPr/>
                <p:nvPr/>
              </p:nvSpPr>
              <p:spPr>
                <a:xfrm>
                  <a:off x="7887844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1" name="Google Shape;21451;g3c5b803b16c_3_17091"/>
                <p:cNvSpPr/>
                <p:nvPr/>
              </p:nvSpPr>
              <p:spPr>
                <a:xfrm>
                  <a:off x="7973504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2" name="Google Shape;21452;g3c5b803b16c_3_17091"/>
                <p:cNvSpPr/>
                <p:nvPr/>
              </p:nvSpPr>
              <p:spPr>
                <a:xfrm>
                  <a:off x="8059136" y="2432914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3" name="Google Shape;21453;g3c5b803b16c_3_17091"/>
                <p:cNvSpPr/>
                <p:nvPr/>
              </p:nvSpPr>
              <p:spPr>
                <a:xfrm>
                  <a:off x="7802183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3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6" y="875"/>
                        <a:pt x="1031" y="700"/>
                        <a:pt x="1031" y="43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4" name="Google Shape;21454;g3c5b803b16c_3_17091"/>
                <p:cNvSpPr/>
                <p:nvPr/>
              </p:nvSpPr>
              <p:spPr>
                <a:xfrm>
                  <a:off x="7887844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5" name="Google Shape;21455;g3c5b803b16c_3_17091"/>
                <p:cNvSpPr/>
                <p:nvPr/>
              </p:nvSpPr>
              <p:spPr>
                <a:xfrm>
                  <a:off x="7973504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2" y="875"/>
                        <a:pt x="580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456" name="Google Shape;21456;g3c5b803b16c_3_17091"/>
                <p:cNvSpPr/>
                <p:nvPr/>
              </p:nvSpPr>
              <p:spPr>
                <a:xfrm>
                  <a:off x="8059136" y="2347253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72" y="749"/>
                      </a:cubicBezTo>
                      <a:cubicBezTo>
                        <a:pt x="362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1457" name="Google Shape;21457;g3c5b803b16c_3_17091"/>
            <p:cNvSpPr/>
            <p:nvPr/>
          </p:nvSpPr>
          <p:spPr>
            <a:xfrm>
              <a:off x="8613755" y="562788"/>
              <a:ext cx="342015" cy="341986"/>
            </a:xfrm>
            <a:custGeom>
              <a:avLst/>
              <a:gdLst/>
              <a:ahLst/>
              <a:cxnLst/>
              <a:rect l="l" t="t" r="r" b="b"/>
              <a:pathLst>
                <a:path w="11990" h="11989" extrusionOk="0">
                  <a:moveTo>
                    <a:pt x="4098" y="0"/>
                  </a:moveTo>
                  <a:lnTo>
                    <a:pt x="4098" y="4108"/>
                  </a:lnTo>
                  <a:lnTo>
                    <a:pt x="1" y="4108"/>
                  </a:lnTo>
                  <a:lnTo>
                    <a:pt x="1" y="7891"/>
                  </a:lnTo>
                  <a:lnTo>
                    <a:pt x="4098" y="7891"/>
                  </a:lnTo>
                  <a:lnTo>
                    <a:pt x="4098" y="11989"/>
                  </a:lnTo>
                  <a:lnTo>
                    <a:pt x="7881" y="11989"/>
                  </a:lnTo>
                  <a:lnTo>
                    <a:pt x="7881" y="7891"/>
                  </a:lnTo>
                  <a:lnTo>
                    <a:pt x="11989" y="7891"/>
                  </a:lnTo>
                  <a:lnTo>
                    <a:pt x="11989" y="4108"/>
                  </a:lnTo>
                  <a:lnTo>
                    <a:pt x="7881" y="4108"/>
                  </a:lnTo>
                  <a:lnTo>
                    <a:pt x="78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1458" name="Google Shape;21458;g3c5b803b16c_3_17091"/>
            <p:cNvGrpSpPr/>
            <p:nvPr/>
          </p:nvGrpSpPr>
          <p:grpSpPr>
            <a:xfrm rot="10800000">
              <a:off x="8424622" y="4350796"/>
              <a:ext cx="720294" cy="507663"/>
              <a:chOff x="713225" y="3372064"/>
              <a:chExt cx="5987479" cy="507663"/>
            </a:xfrm>
          </p:grpSpPr>
          <p:sp>
            <p:nvSpPr>
              <p:cNvPr id="21459" name="Google Shape;21459;g3c5b803b16c_3_17091"/>
              <p:cNvSpPr/>
              <p:nvPr/>
            </p:nvSpPr>
            <p:spPr>
              <a:xfrm>
                <a:off x="713398" y="3372064"/>
                <a:ext cx="5987306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60" name="Google Shape;21460;g3c5b803b16c_3_17091"/>
              <p:cNvSpPr/>
              <p:nvPr/>
            </p:nvSpPr>
            <p:spPr>
              <a:xfrm>
                <a:off x="713225" y="3723350"/>
                <a:ext cx="3773447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7">
    <p:spTree>
      <p:nvGrpSpPr>
        <p:cNvPr id="1" name="Shape 21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2" name="Google Shape;21462;g3c5b803b16c_3_1718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63" name="Google Shape;21463;g3c5b803b16c_3_17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64" name="Google Shape;21464;g3c5b803b16c_3_17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65" name="Google Shape;21465;g3c5b803b16c_3_17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466" name="Google Shape;21466;g3c5b803b16c_3_17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67" name="Google Shape;21467;g3c5b803b16c_3_17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468" name="Google Shape;21468;g3c5b803b16c_3_1718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469" name="Google Shape;21469;g3c5b803b16c_3_17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470" name="Google Shape;21470;g3c5b803b16c_3_171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471" name="Google Shape;21471;g3c5b803b16c_3_17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472" name="Google Shape;21472;g3c5b803b16c_3_17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473" name="Google Shape;21473;g3c5b803b16c_3_17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2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75" name="Google Shape;21475;g3c5b803b16c_3_17197"/>
          <p:cNvSpPr/>
          <p:nvPr/>
        </p:nvSpPr>
        <p:spPr>
          <a:xfrm>
            <a:off x="902368" y="1294413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76" name="Google Shape;21476;g3c5b803b16c_3_171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77" name="Google Shape;21477;g3c5b803b16c_3_171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478" name="Google Shape;21478;g3c5b803b16c_3_171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479" name="Google Shape;21479;g3c5b803b16c_3_171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480" name="Google Shape;21480;g3c5b803b16c_3_171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1" name="Google Shape;21481;g3c5b803b16c_3_171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82" name="Google Shape;21482;g3c5b803b16c_3_17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2">
    <p:bg>
      <p:bgPr>
        <a:solidFill>
          <a:schemeClr val="lt2"/>
        </a:solidFill>
        <a:effectLst/>
      </p:bgPr>
    </p:bg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84" name="Google Shape;21484;g3c5b803b16c_3_1720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1485" name="Google Shape;21485;g3c5b803b16c_3_172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6" name="Google Shape;21486;g3c5b803b16c_3_172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87" name="Google Shape;21487;g3c5b803b16c_3_172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488" name="Google Shape;21488;g3c5b803b16c_3_17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489" name="Google Shape;21489;g3c5b803b16c_3_1720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90" name="Google Shape;21490;g3c5b803b16c_3_1720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21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92" name="Google Shape;21492;g3c5b803b16c_3_1721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493" name="Google Shape;21493;g3c5b803b16c_3_17214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494" name="Google Shape;21494;g3c5b803b16c_3_1721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495" name="Google Shape;21495;g3c5b803b16c_3_172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96" name="Google Shape;21496;g3c5b803b16c_3_172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497" name="Google Shape;21497;g3c5b803b16c_3_172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498" name="Google Shape;21498;g3c5b803b16c_3_172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4">
    <p:spTree>
      <p:nvGrpSpPr>
        <p:cNvPr id="1" name="Shape 2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0" name="Google Shape;21500;g3c5b803b16c_3_17222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01" name="Google Shape;21501;g3c5b803b16c_3_1722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02" name="Google Shape;21502;g3c5b803b16c_3_172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03" name="Google Shape;21503;g3c5b803b16c_3_172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04" name="Google Shape;21504;g3c5b803b16c_3_172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05" name="Google Shape;21505;g3c5b803b16c_3_172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06" name="Google Shape;21506;g3c5b803b16c_3_1722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07" name="Google Shape;21507;g3c5b803b16c_3_172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08" name="Google Shape;21508;g3c5b803b16c_3_1722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09" name="Google Shape;21509;g3c5b803b16c_3_172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10" name="Google Shape;21510;g3c5b803b16c_3_172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11" name="Google Shape;21511;g3c5b803b16c_3_1722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8">
    <p:spTree>
      <p:nvGrpSpPr>
        <p:cNvPr id="1" name="Shape 21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13" name="Google Shape;21513;g3c5b803b16c_3_17235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14" name="Google Shape;21514;g3c5b803b16c_3_172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15" name="Google Shape;21515;g3c5b803b16c_3_172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16" name="Google Shape;21516;g3c5b803b16c_3_172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17" name="Google Shape;21517;g3c5b803b16c_3_172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18" name="Google Shape;21518;g3c5b803b16c_3_172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19" name="Google Shape;21519;g3c5b803b16c_3_17235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20" name="Google Shape;21520;g3c5b803b16c_3_172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21" name="Google Shape;21521;g3c5b803b16c_3_1723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22" name="Google Shape;21522;g3c5b803b16c_3_172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23" name="Google Shape;21523;g3c5b803b16c_3_172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24" name="Google Shape;21524;g3c5b803b16c_3_172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Title and Content">
  <p:cSld name="46_Title and Content"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9" name="Google Shape;2289;p4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90" name="Google Shape;2290;p4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291" name="Google Shape;2291;p40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40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3" name="Google Shape;2293;p40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5">
    <p:spTree>
      <p:nvGrpSpPr>
        <p:cNvPr id="1" name="Shape 2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6" name="Google Shape;21526;g3c5b803b16c_3_17248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27" name="Google Shape;21527;g3c5b803b16c_3_172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28" name="Google Shape;21528;g3c5b803b16c_3_172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29" name="Google Shape;21529;g3c5b803b16c_3_172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30" name="Google Shape;21530;g3c5b803b16c_3_172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31" name="Google Shape;21531;g3c5b803b16c_3_172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32" name="Google Shape;21532;g3c5b803b16c_3_17248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33" name="Google Shape;21533;g3c5b803b16c_3_172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34" name="Google Shape;21534;g3c5b803b16c_3_1724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35" name="Google Shape;21535;g3c5b803b16c_3_172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36" name="Google Shape;21536;g3c5b803b16c_3_172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37" name="Google Shape;21537;g3c5b803b16c_3_172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9_Quotation">
  <p:cSld name="109_Quotation">
    <p:spTree>
      <p:nvGrpSpPr>
        <p:cNvPr id="1" name="Shape 21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39" name="Google Shape;21539;g3c5b803b16c_3_17261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40" name="Google Shape;21540;g3c5b803b16c_3_172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41" name="Google Shape;21541;g3c5b803b16c_3_172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42" name="Google Shape;21542;g3c5b803b16c_3_172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43" name="Google Shape;21543;g3c5b803b16c_3_172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44" name="Google Shape;21544;g3c5b803b16c_3_172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45" name="Google Shape;21545;g3c5b803b16c_3_1726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46" name="Google Shape;21546;g3c5b803b16c_3_172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47" name="Google Shape;21547;g3c5b803b16c_3_172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48" name="Google Shape;21548;g3c5b803b16c_3_172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49" name="Google Shape;21549;g3c5b803b16c_3_172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50" name="Google Shape;21550;g3c5b803b16c_3_172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6">
    <p:spTree>
      <p:nvGrpSpPr>
        <p:cNvPr id="1" name="Shape 2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2" name="Google Shape;21552;g3c5b803b16c_3_17274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53" name="Google Shape;21553;g3c5b803b16c_3_172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54" name="Google Shape;21554;g3c5b803b16c_3_172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55" name="Google Shape;21555;g3c5b803b16c_3_172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56" name="Google Shape;21556;g3c5b803b16c_3_17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57" name="Google Shape;21557;g3c5b803b16c_3_17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58" name="Google Shape;21558;g3c5b803b16c_3_17274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59" name="Google Shape;21559;g3c5b803b16c_3_17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60" name="Google Shape;21560;g3c5b803b16c_3_1727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61" name="Google Shape;21561;g3c5b803b16c_3_17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62" name="Google Shape;21562;g3c5b803b16c_3_17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63" name="Google Shape;21563;g3c5b803b16c_3_172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7">
    <p:spTree>
      <p:nvGrpSpPr>
        <p:cNvPr id="1" name="Shape 2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65" name="Google Shape;21565;g3c5b803b16c_3_17287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66" name="Google Shape;21566;g3c5b803b16c_3_172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67" name="Google Shape;21567;g3c5b803b16c_3_172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68" name="Google Shape;21568;g3c5b803b16c_3_172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69" name="Google Shape;21569;g3c5b803b16c_3_172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70" name="Google Shape;21570;g3c5b803b16c_3_172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71" name="Google Shape;21571;g3c5b803b16c_3_1728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72" name="Google Shape;21572;g3c5b803b16c_3_172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73" name="Google Shape;21573;g3c5b803b16c_3_172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74" name="Google Shape;21574;g3c5b803b16c_3_172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75" name="Google Shape;21575;g3c5b803b16c_3_172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76" name="Google Shape;21576;g3c5b803b16c_3_172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8">
    <p:spTree>
      <p:nvGrpSpPr>
        <p:cNvPr id="1" name="Shape 2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8" name="Google Shape;21578;g3c5b803b16c_3_17300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79" name="Google Shape;21579;g3c5b803b16c_3_1730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80" name="Google Shape;21580;g3c5b803b16c_3_173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81" name="Google Shape;21581;g3c5b803b16c_3_173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82" name="Google Shape;21582;g3c5b803b16c_3_17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83" name="Google Shape;21583;g3c5b803b16c_3_17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84" name="Google Shape;21584;g3c5b803b16c_3_1730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85" name="Google Shape;21585;g3c5b803b16c_3_173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86" name="Google Shape;21586;g3c5b803b16c_3_1730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587" name="Google Shape;21587;g3c5b803b16c_3_17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588" name="Google Shape;21588;g3c5b803b16c_3_17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589" name="Google Shape;21589;g3c5b803b16c_3_173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9">
    <p:spTree>
      <p:nvGrpSpPr>
        <p:cNvPr id="1" name="Shape 21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91" name="Google Shape;21591;g3c5b803b16c_3_1731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92" name="Google Shape;21592;g3c5b803b16c_3_1731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93" name="Google Shape;21593;g3c5b803b16c_3_1731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94" name="Google Shape;21594;g3c5b803b16c_3_173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95" name="Google Shape;21595;g3c5b803b16c_3_173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96" name="Google Shape;21596;g3c5b803b16c_3_173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597" name="Google Shape;21597;g3c5b803b16c_3_1731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598" name="Google Shape;21598;g3c5b803b16c_3_17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599" name="Google Shape;21599;g3c5b803b16c_3_173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00" name="Google Shape;21600;g3c5b803b16c_3_173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01" name="Google Shape;21601;g3c5b803b16c_3_173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602" name="Google Shape;21602;g3c5b803b16c_3_1731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1">
    <p:spTree>
      <p:nvGrpSpPr>
        <p:cNvPr id="1" name="Shape 2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04" name="Google Shape;21604;g3c5b803b16c_3_1732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05" name="Google Shape;21605;g3c5b803b16c_3_17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06" name="Google Shape;21606;g3c5b803b16c_3_1732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07" name="Google Shape;21607;g3c5b803b16c_3_17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08" name="Google Shape;21608;g3c5b803b16c_3_17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609" name="Google Shape;21609;g3c5b803b16c_3_173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0" name="Google Shape;21610;g3c5b803b16c_3_173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11" name="Google Shape;21611;g3c5b803b16c_3_173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12" name="Google Shape;21612;g3c5b803b16c_3_17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13" name="Google Shape;21613;g3c5b803b16c_3_17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0">
    <p:spTree>
      <p:nvGrpSpPr>
        <p:cNvPr id="1" name="Shape 2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5" name="Google Shape;21615;g3c5b803b16c_3_17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16" name="Google Shape;21616;g3c5b803b16c_3_1733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617" name="Google Shape;21617;g3c5b803b16c_3_17337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18" name="Google Shape;21618;g3c5b803b16c_3_17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19" name="Google Shape;21619;g3c5b803b16c_3_173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20" name="Google Shape;21620;g3c5b803b16c_3_17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21" name="Google Shape;21621;g3c5b803b16c_3_17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622" name="Google Shape;21622;g3c5b803b16c_3_1733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23" name="Google Shape;21623;g3c5b803b16c_3_1733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24" name="Google Shape;21624;g3c5b803b16c_3_17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25" name="Google Shape;21625;g3c5b803b16c_3_17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0">
    <p:spTree>
      <p:nvGrpSpPr>
        <p:cNvPr id="1" name="Shape 2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27" name="Google Shape;21627;g3c5b803b16c_3_17349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28" name="Google Shape;21628;g3c5b803b16c_3_173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29" name="Google Shape;21629;g3c5b803b16c_3_1734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30" name="Google Shape;21630;g3c5b803b16c_3_173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31" name="Google Shape;21631;g3c5b803b16c_3_173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632" name="Google Shape;21632;g3c5b803b16c_3_173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33" name="Google Shape;21633;g3c5b803b16c_3_17349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634" name="Google Shape;21634;g3c5b803b16c_3_17349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35" name="Google Shape;21635;g3c5b803b16c_3_1734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1636" name="Google Shape;21636;g3c5b803b16c_3_1734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37" name="Google Shape;21637;g3c5b803b16c_3_173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38" name="Google Shape;21638;g3c5b803b16c_3_173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39" name="Google Shape;21639;g3c5b803b16c_3_173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9">
    <p:spTree>
      <p:nvGrpSpPr>
        <p:cNvPr id="1" name="Shape 21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41" name="Google Shape;21641;g3c5b803b16c_3_1736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42" name="Google Shape;21642;g3c5b803b16c_3_173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43" name="Google Shape;21643;g3c5b803b16c_3_173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44" name="Google Shape;21644;g3c5b803b16c_3_173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45" name="Google Shape;21645;g3c5b803b16c_3_173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1646" name="Google Shape;21646;g3c5b803b16c_3_173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47" name="Google Shape;21647;g3c5b803b16c_3_17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48" name="Google Shape;21648;g3c5b803b16c_3_173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49" name="Google Shape;21649;g3c5b803b16c_3_17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wo Section | Picture and Copy Layout">
  <p:cSld name="22_Two Section | Picture and Copy Layout">
    <p:spTree>
      <p:nvGrpSpPr>
        <p:cNvPr id="1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5" name="Google Shape;2295;p4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6" name="Google Shape;2296;p40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7" name="Google Shape;2297;p40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8" name="Google Shape;2298;p40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99" name="Google Shape;2299;p40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00" name="Google Shape;2300;p4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21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51" name="Google Shape;21651;g3c5b803b16c_3_1737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1652" name="Google Shape;21652;g3c5b803b16c_3_1737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53" name="Google Shape;21653;g3c5b803b16c_3_1737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654" name="Google Shape;21654;g3c5b803b16c_3_17373"/>
          <p:cNvSpPr/>
          <p:nvPr/>
        </p:nvSpPr>
        <p:spPr>
          <a:xfrm>
            <a:off x="902368" y="1517697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55" name="Google Shape;21655;g3c5b803b16c_3_1737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56" name="Google Shape;21656;g3c5b803b16c_3_1737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1657" name="Google Shape;21657;g3c5b803b16c_3_173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1658" name="Google Shape;21658;g3c5b803b16c_3_1737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9">
    <p:spTree>
      <p:nvGrpSpPr>
        <p:cNvPr id="1" name="Shape 2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60" name="Google Shape;21660;g3c5b803b16c_3_173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61" name="Google Shape;21661;g3c5b803b16c_3_173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62" name="Google Shape;21662;g3c5b803b16c_3_173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663" name="Google Shape;21663;g3c5b803b16c_3_1738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64" name="Google Shape;21664;g3c5b803b16c_3_17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65" name="Google Shape;21665;g3c5b803b16c_3_173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66" name="Google Shape;21666;g3c5b803b16c_3_173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667" name="Google Shape;21667;g3c5b803b16c_3_173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1">
    <p:spTree>
      <p:nvGrpSpPr>
        <p:cNvPr id="1" name="Shape 21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69" name="Google Shape;21669;g3c5b803b16c_3_173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0" name="Google Shape;21670;g3c5b803b16c_3_173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671" name="Google Shape;21671;g3c5b803b16c_3_17391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72" name="Google Shape;21672;g3c5b803b16c_3_17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73" name="Google Shape;21673;g3c5b803b16c_3_1739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74" name="Google Shape;21674;g3c5b803b16c_3_17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75" name="Google Shape;21675;g3c5b803b16c_3_17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676" name="Google Shape;21676;g3c5b803b16c_3_1739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77" name="Google Shape;21677;g3c5b803b16c_3_1739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78" name="Google Shape;21678;g3c5b803b16c_3_17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79" name="Google Shape;21679;g3c5b803b16c_3_17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 Layout 2">
    <p:spTree>
      <p:nvGrpSpPr>
        <p:cNvPr id="1" name="Shape 2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1" name="Google Shape;21681;g3c5b803b16c_3_17403"/>
          <p:cNvSpPr/>
          <p:nvPr/>
        </p:nvSpPr>
        <p:spPr>
          <a:xfrm>
            <a:off x="0" y="-9600"/>
            <a:ext cx="304800" cy="6877200"/>
          </a:xfrm>
          <a:prstGeom prst="rect">
            <a:avLst/>
          </a:prstGeom>
          <a:solidFill>
            <a:srgbClr val="00ACC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2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3" name="Google Shape;21683;g3c5b803b16c_3_174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1684" name="Google Shape;21684;g3c5b803b16c_3_17405"/>
          <p:cNvSpPr/>
          <p:nvPr/>
        </p:nvSpPr>
        <p:spPr>
          <a:xfrm>
            <a:off x="-4653" y="0"/>
            <a:ext cx="12192000" cy="1124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85" name="Google Shape;21685;g3c5b803b16c_3_17405"/>
          <p:cNvSpPr txBox="1">
            <a:spLocks noGrp="1"/>
          </p:cNvSpPr>
          <p:nvPr>
            <p:ph type="title"/>
          </p:nvPr>
        </p:nvSpPr>
        <p:spPr>
          <a:xfrm>
            <a:off x="387927" y="152400"/>
            <a:ext cx="11651700" cy="97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86" name="Google Shape;21686;g3c5b803b16c_3_17405"/>
          <p:cNvSpPr txBox="1">
            <a:spLocks noGrp="1"/>
          </p:cNvSpPr>
          <p:nvPr>
            <p:ph type="body" idx="1"/>
          </p:nvPr>
        </p:nvSpPr>
        <p:spPr>
          <a:xfrm>
            <a:off x="3121126" y="1914717"/>
            <a:ext cx="5940300" cy="346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2">
    <p:spTree>
      <p:nvGrpSpPr>
        <p:cNvPr id="1" name="Shape 2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88" name="Google Shape;21688;g3c5b803b16c_3_174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89" name="Google Shape;21689;g3c5b803b16c_3_174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1690" name="Google Shape;21690;g3c5b803b16c_3_17410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691" name="Google Shape;21691;g3c5b803b16c_3_174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692" name="Google Shape;21692;g3c5b803b16c_3_1741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693" name="Google Shape;21693;g3c5b803b16c_3_174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694" name="Google Shape;21694;g3c5b803b16c_3_174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695" name="Google Shape;21695;g3c5b803b16c_3_1741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96" name="Google Shape;21696;g3c5b803b16c_3_1741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697" name="Google Shape;21697;g3c5b803b16c_3_174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98" name="Google Shape;21698;g3c5b803b16c_3_174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3">
    <p:spTree>
      <p:nvGrpSpPr>
        <p:cNvPr id="1" name="Shape 21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700" name="Google Shape;21700;g3c5b803b16c_3_17422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701" name="Google Shape;21701;g3c5b803b16c_3_17422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02" name="Google Shape;21702;g3c5b803b16c_3_17422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3" name="Google Shape;21703;g3c5b803b16c_3_17422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04" name="Google Shape;21704;g3c5b803b16c_3_17422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4">
    <p:spTree>
      <p:nvGrpSpPr>
        <p:cNvPr id="1" name="Shape 2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706" name="Google Shape;21706;g3c5b803b16c_3_17428"/>
          <p:cNvCxnSpPr/>
          <p:nvPr/>
        </p:nvCxnSpPr>
        <p:spPr>
          <a:xfrm>
            <a:off x="2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707" name="Google Shape;21707;g3c5b803b16c_3_17428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08" name="Google Shape;21708;g3c5b803b16c_3_17428"/>
          <p:cNvSpPr/>
          <p:nvPr/>
        </p:nvSpPr>
        <p:spPr>
          <a:xfrm>
            <a:off x="9815334" y="5955178"/>
            <a:ext cx="2376600" cy="902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09" name="Google Shape;21709;g3c5b803b16c_3_17428"/>
          <p:cNvSpPr/>
          <p:nvPr/>
        </p:nvSpPr>
        <p:spPr>
          <a:xfrm>
            <a:off x="9815334" y="77979"/>
            <a:ext cx="2376600" cy="944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710" name="Google Shape;21710;g3c5b803b16c_3_17428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 2">
    <p:spTree>
      <p:nvGrpSpPr>
        <p:cNvPr id="1" name="Shape 21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712" name="Google Shape;21712;g3c5b803b16c_3_17434"/>
          <p:cNvCxnSpPr/>
          <p:nvPr/>
        </p:nvCxnSpPr>
        <p:spPr>
          <a:xfrm>
            <a:off x="1" y="1129976"/>
            <a:ext cx="10289400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21713" name="Google Shape;21713;g3c5b803b16c_3_17434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00" cy="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14" name="Google Shape;21714;g3c5b803b16c_3_17434"/>
          <p:cNvSpPr/>
          <p:nvPr/>
        </p:nvSpPr>
        <p:spPr>
          <a:xfrm>
            <a:off x="9815333" y="5694745"/>
            <a:ext cx="2376600" cy="1163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15" name="Google Shape;21715;g3c5b803b16c_3_17434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00" cy="498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3">
    <p:spTree>
      <p:nvGrpSpPr>
        <p:cNvPr id="1" name="Shape 21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7" name="Google Shape;21717;g3c5b803b16c_3_17439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8" name="Google Shape;21718;g3c5b803b16c_3_17439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21719" name="Google Shape;21719;g3c5b803b16c_3_1743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720" name="Google Shape;21720;g3c5b803b16c_3_174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1" name="Google Shape;21721;g3c5b803b16c_3_174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Slide_Yale Blue">
  <p:cSld name="30_Title Slide_Yale Blue"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2" name="Google Shape;2302;p402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03" name="Google Shape;2303;p40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4" name="Google Shape;2304;p40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05" name="Google Shape;2305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6" name="Google Shape;2306;p4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07" name="Google Shape;2307;p402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8" name="Google Shape;2308;p40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9" name="Google Shape;2309;p40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10" name="Google Shape;2310;p4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3">
    <p:spTree>
      <p:nvGrpSpPr>
        <p:cNvPr id="1" name="Shape 2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3" name="Google Shape;21723;g3c5b803b16c_3_17445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00" cy="11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4" name="Google Shape;21724;g3c5b803b16c_3_17445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700" cy="585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21725" name="Google Shape;21725;g3c5b803b16c_3_17445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00" cy="469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21726" name="Google Shape;21726;g3c5b803b16c_3_174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1727" name="Google Shape;21727;g3c5b803b16c_3_174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28" name="Google Shape;21728;g3c5b803b16c_3_17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6">
    <p:spTree>
      <p:nvGrpSpPr>
        <p:cNvPr id="1" name="Shape 2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0" name="Google Shape;21730;g3c5b803b16c_3_17452"/>
          <p:cNvSpPr/>
          <p:nvPr/>
        </p:nvSpPr>
        <p:spPr>
          <a:xfrm>
            <a:off x="0" y="0"/>
            <a:ext cx="12192000" cy="13131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31" name="Google Shape;21731;g3c5b803b16c_3_17452"/>
          <p:cNvSpPr/>
          <p:nvPr/>
        </p:nvSpPr>
        <p:spPr>
          <a:xfrm>
            <a:off x="6863643" y="16267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32" name="Google Shape;21732;g3c5b803b16c_3_1745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800" cy="464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33" name="Google Shape;21733;g3c5b803b16c_3_17452"/>
          <p:cNvSpPr/>
          <p:nvPr/>
        </p:nvSpPr>
        <p:spPr>
          <a:xfrm>
            <a:off x="6863643" y="519648"/>
            <a:ext cx="5328342" cy="812286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734" name="Google Shape;21734;g3c5b803b16c_3_1745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35" name="Google Shape;21735;g3c5b803b16c_3_1745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000" cy="41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736" name="Google Shape;21736;g3c5b803b16c_3_17452"/>
          <p:cNvCxnSpPr/>
          <p:nvPr/>
        </p:nvCxnSpPr>
        <p:spPr>
          <a:xfrm>
            <a:off x="11311725" y="6447272"/>
            <a:ext cx="0" cy="267900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37" name="Google Shape;21737;g3c5b803b16c_3_17452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800" cy="3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738" name="Google Shape;21738;g3c5b803b16c_3_17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0">
    <p:spTree>
      <p:nvGrpSpPr>
        <p:cNvPr id="1" name="Shape 2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40" name="Google Shape;21740;g3c5b803b16c_3_17462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41" name="Google Shape;21741;g3c5b803b16c_3_17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42" name="Google Shape;21742;g3c5b803b16c_3_1746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43" name="Google Shape;21743;g3c5b803b16c_3_174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44" name="Google Shape;21744;g3c5b803b16c_3_174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745" name="Google Shape;21745;g3c5b803b16c_3_174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46" name="Google Shape;21746;g3c5b803b16c_3_174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47" name="Google Shape;21747;g3c5b803b16c_3_174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48" name="Google Shape;21748;g3c5b803b16c_3_174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49" name="Google Shape;21749;g3c5b803b16c_3_174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7_Quotation">
  <p:cSld name="107_Quotation">
    <p:spTree>
      <p:nvGrpSpPr>
        <p:cNvPr id="1" name="Shape 21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51" name="Google Shape;21751;g3c5b803b16c_3_17473"/>
          <p:cNvSpPr/>
          <p:nvPr/>
        </p:nvSpPr>
        <p:spPr>
          <a:xfrm>
            <a:off x="1427356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52" name="Google Shape;21752;g3c5b803b16c_3_174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53" name="Google Shape;21753;g3c5b803b16c_3_174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54" name="Google Shape;21754;g3c5b803b16c_3_174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55" name="Google Shape;21755;g3c5b803b16c_3_174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56" name="Google Shape;21756;g3c5b803b16c_3_17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57" name="Google Shape;21757;g3c5b803b16c_3_17473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58" name="Google Shape;21758;g3c5b803b16c_3_17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59" name="Google Shape;21759;g3c5b803b16c_3_174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60" name="Google Shape;21760;g3c5b803b16c_3_174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761" name="Google Shape;21761;g3c5b803b16c_3_174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1762" name="Google Shape;21762;g3c5b803b16c_3_174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1"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764" name="Google Shape;21764;g3c5b803b16c_3_17486"/>
          <p:cNvGrpSpPr/>
          <p:nvPr/>
        </p:nvGrpSpPr>
        <p:grpSpPr>
          <a:xfrm>
            <a:off x="7191203" y="1"/>
            <a:ext cx="5000223" cy="1425925"/>
            <a:chOff x="7191203" y="1"/>
            <a:chExt cx="5000223" cy="1425925"/>
          </a:xfrm>
        </p:grpSpPr>
        <p:pic>
          <p:nvPicPr>
            <p:cNvPr id="21765" name="Google Shape;21765;g3c5b803b16c_3_17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1766" name="Google Shape;21766;g3c5b803b16c_3_1748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21767" name="Google Shape;21767;g3c5b803b16c_3_174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768" name="Google Shape;21768;g3c5b803b16c_3_174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769" name="Google Shape;21769;g3c5b803b16c_3_174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70" name="Google Shape;21770;g3c5b803b16c_3_174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771" name="Google Shape;21771;g3c5b803b16c_3_174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772" name="Google Shape;21772;g3c5b803b16c_3_174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773" name="Google Shape;21773;g3c5b803b16c_3_174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21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75" name="Google Shape;21775;g3c5b803b16c_3_1749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776" name="Google Shape;21776;g3c5b803b16c_3_17497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777" name="Google Shape;21777;g3c5b803b16c_3_1749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778" name="Google Shape;21778;g3c5b803b16c_3_1749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79" name="Google Shape;21779;g3c5b803b16c_3_1749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780" name="Google Shape;21780;g3c5b803b16c_3_1749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781" name="Google Shape;21781;g3c5b803b16c_3_17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3_Photo Slide">
    <p:spTree>
      <p:nvGrpSpPr>
        <p:cNvPr id="1" name="Shape 2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3" name="Google Shape;21783;g3c5b803b16c_3_175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784" name="Google Shape;21784;g3c5b803b16c_3_1750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785" name="Google Shape;21785;g3c5b803b16c_3_175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1786" name="Google Shape;21786;g3c5b803b16c_3_175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7" name="Google Shape;21787;g3c5b803b16c_3_175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788" name="Google Shape;21788;g3c5b803b16c_3_175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789" name="Google Shape;21789;g3c5b803b16c_3_17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21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91" name="Google Shape;21791;g3c5b803b16c_3_17513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792" name="Google Shape;21792;g3c5b803b16c_3_175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099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793" name="Google Shape;21793;g3c5b803b16c_3_17513"/>
          <p:cNvGrpSpPr/>
          <p:nvPr/>
        </p:nvGrpSpPr>
        <p:grpSpPr>
          <a:xfrm>
            <a:off x="368824" y="327126"/>
            <a:ext cx="11619976" cy="6395124"/>
            <a:chOff x="276625" y="245350"/>
            <a:chExt cx="8715200" cy="4796463"/>
          </a:xfrm>
        </p:grpSpPr>
        <p:grpSp>
          <p:nvGrpSpPr>
            <p:cNvPr id="21794" name="Google Shape;21794;g3c5b803b16c_3_17513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21795" name="Google Shape;21795;g3c5b803b16c_3_1751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796" name="Google Shape;21796;g3c5b803b16c_3_1751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797" name="Google Shape;21797;g3c5b803b16c_3_1751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798" name="Google Shape;21798;g3c5b803b16c_3_17513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21799" name="Google Shape;21799;g3c5b803b16c_3_1751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0" name="Google Shape;21800;g3c5b803b16c_3_1751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1" name="Google Shape;21801;g3c5b803b16c_3_1751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802" name="Google Shape;21802;g3c5b803b16c_3_17513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21803" name="Google Shape;21803;g3c5b803b16c_3_17513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4" name="Google Shape;21804;g3c5b803b16c_3_17513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5" name="Google Shape;21805;g3c5b803b16c_3_17513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6" name="Google Shape;21806;g3c5b803b16c_3_17513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07" name="Google Shape;21807;g3c5b803b16c_3_17513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21808" name="Google Shape;21808;g3c5b803b16c_3_17513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21809" name="Google Shape;21809;g3c5b803b16c_3_17513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10" name="Google Shape;21810;g3c5b803b16c_3_17513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11" name="Google Shape;21811;g3c5b803b16c_3_17513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12" name="Google Shape;21812;g3c5b803b16c_3_17513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13" name="Google Shape;21813;g3c5b803b16c_3_17513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21814" name="Google Shape;21814;g3c5b803b16c_3_17513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21815" name="Google Shape;21815;g3c5b803b16c_3_17513"/>
          <p:cNvGrpSpPr/>
          <p:nvPr/>
        </p:nvGrpSpPr>
        <p:grpSpPr>
          <a:xfrm>
            <a:off x="4049562" y="-94101"/>
            <a:ext cx="901377" cy="890777"/>
            <a:chOff x="149650" y="1139903"/>
            <a:chExt cx="676049" cy="668099"/>
          </a:xfrm>
        </p:grpSpPr>
        <p:sp>
          <p:nvSpPr>
            <p:cNvPr id="21816" name="Google Shape;21816;g3c5b803b16c_3_17513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817" name="Google Shape;21817;g3c5b803b16c_3_1751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4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818" name="Google Shape;21818;g3c5b803b16c_3_17513"/>
          <p:cNvGrpSpPr/>
          <p:nvPr/>
        </p:nvGrpSpPr>
        <p:grpSpPr>
          <a:xfrm>
            <a:off x="10538411" y="-648086"/>
            <a:ext cx="1450393" cy="1998853"/>
            <a:chOff x="7904004" y="-486077"/>
            <a:chExt cx="1087822" cy="1499177"/>
          </a:xfrm>
        </p:grpSpPr>
        <p:sp>
          <p:nvSpPr>
            <p:cNvPr id="21819" name="Google Shape;21819;g3c5b803b16c_3_17513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820" name="Google Shape;21820;g3c5b803b16c_3_1751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821" name="Google Shape;21821;g3c5b803b16c_3_17513"/>
          <p:cNvGrpSpPr/>
          <p:nvPr/>
        </p:nvGrpSpPr>
        <p:grpSpPr>
          <a:xfrm rot="1941255">
            <a:off x="10978762" y="4947677"/>
            <a:ext cx="2593889" cy="2588959"/>
            <a:chOff x="8318302" y="1011963"/>
            <a:chExt cx="1708673" cy="1705425"/>
          </a:xfrm>
        </p:grpSpPr>
        <p:sp>
          <p:nvSpPr>
            <p:cNvPr id="21822" name="Google Shape;21822;g3c5b803b16c_3_17513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823" name="Google Shape;21823;g3c5b803b16c_3_1751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4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1824" name="Google Shape;21824;g3c5b803b16c_3_17513"/>
          <p:cNvGrpSpPr/>
          <p:nvPr/>
        </p:nvGrpSpPr>
        <p:grpSpPr>
          <a:xfrm rot="895702">
            <a:off x="6033361" y="86630"/>
            <a:ext cx="652419" cy="652412"/>
            <a:chOff x="4734035" y="511873"/>
            <a:chExt cx="489288" cy="489283"/>
          </a:xfrm>
        </p:grpSpPr>
        <p:sp>
          <p:nvSpPr>
            <p:cNvPr id="21825" name="Google Shape;21825;g3c5b803b16c_3_17513"/>
            <p:cNvSpPr/>
            <p:nvPr/>
          </p:nvSpPr>
          <p:spPr>
            <a:xfrm rot="-2016437">
              <a:off x="4863020" y="615873"/>
              <a:ext cx="283909" cy="283688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1826" name="Google Shape;21826;g3c5b803b16c_3_17513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27" name="Google Shape;21827;g3c5b803b16c_3_1751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828" name="Google Shape;21828;g3c5b803b16c_3_1751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2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30" name="Google Shape;21830;g3c5b803b16c_3_175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1831" name="Google Shape;21831;g3c5b803b16c_3_1755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1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32" name="Google Shape;21832;g3c5b803b16c_3_17552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300"/>
          </a:xfrm>
          <a:prstGeom prst="rect">
            <a:avLst/>
          </a:prstGeom>
          <a:solidFill>
            <a:srgbClr val="FFFFFF">
              <a:alpha val="6902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3" name="Google Shape;21833;g3c5b803b16c_3_17552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300"/>
          </a:xfrm>
          <a:prstGeom prst="rect">
            <a:avLst/>
          </a:prstGeom>
          <a:solidFill>
            <a:srgbClr val="FFFFFF">
              <a:alpha val="6902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4" name="Google Shape;21834;g3c5b803b16c_3_1755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2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3600"/>
              <a:buFont typeface="Calibri"/>
              <a:buNone/>
              <a:defRPr>
                <a:solidFill>
                  <a:srgbClr val="424245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1835" name="Google Shape;21835;g3c5b803b16c_3_17552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1900" cy="703500"/>
          </a:xfrm>
          <a:prstGeom prst="rect">
            <a:avLst/>
          </a:prstGeom>
          <a:solidFill>
            <a:srgbClr val="FFFFFF">
              <a:alpha val="6902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1836" name="Google Shape;21836;g3c5b803b16c_3_17552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1900" cy="703500"/>
          </a:xfrm>
          <a:prstGeom prst="rect">
            <a:avLst/>
          </a:prstGeom>
          <a:solidFill>
            <a:srgbClr val="FFFFFF">
              <a:alpha val="69020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18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Bullets Layout">
  <p:cSld name="23_Title and Bullets Layout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403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3" name="Google Shape;2313;p4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4" name="Google Shape;2314;p40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5" name="Google Shape;2315;p403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16" name="Google Shape;2316;p4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">
    <p:spTree>
      <p:nvGrpSpPr>
        <p:cNvPr id="1" name="Shape 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8" name="Google Shape;2318;p4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19" name="Google Shape;2319;p4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20" name="Google Shape;2320;p40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404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2" name="Google Shape;2322;p404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wo Section | Picture and Copy Layout">
  <p:cSld name="23_Two Section | Picture and Copy Layout">
    <p:spTree>
      <p:nvGrpSpPr>
        <p:cNvPr id="1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" name="Google Shape;2324;p4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5" name="Google Shape;2325;p40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6" name="Google Shape;2326;p405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7" name="Google Shape;2327;p40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8" name="Google Shape;2328;p405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29" name="Google Shape;2329;p4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Title Slide_Yale Blue">
  <p:cSld name="31_Title Slide_Yale Blue">
    <p:spTree>
      <p:nvGrpSpPr>
        <p:cNvPr id="1" name="Shape 2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1" name="Google Shape;2331;p40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32" name="Google Shape;2332;p40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34" name="Google Shape;2334;p4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36" name="Google Shape;2336;p40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7" name="Google Shape;2337;p40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8" name="Google Shape;2338;p40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39" name="Google Shape;2339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Title Slide_Yale Blue">
  <p:cSld name="32_Title Slide_Yale Blue">
    <p:spTree>
      <p:nvGrpSpPr>
        <p:cNvPr id="1" name="Shape 2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1" name="Google Shape;2341;p40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2" name="Google Shape;2342;p40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3" name="Google Shape;2343;p4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44" name="Google Shape;2344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5" name="Google Shape;2345;p4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46" name="Google Shape;2346;p40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40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8" name="Google Shape;2348;p40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49" name="Google Shape;2349;p4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Title Slide_Yale Blue">
  <p:cSld name="33_Title Slide_Yale Blue"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p40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2" name="Google Shape;2352;p4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4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54" name="Google Shape;2354;p4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5" name="Google Shape;2355;p4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56" name="Google Shape;2356;p40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7" name="Google Shape;2357;p4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8" name="Google Shape;2358;p4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59" name="Google Shape;2359;p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95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39" name="Google Shape;239;p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0" name="Google Shape;240;p9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241" name="Google Shape;241;p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3" name="Google Shape;243;p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44" name="Google Shape;244;p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Bullets Layout">
  <p:cSld name="24_Title and Bullets Layout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1" name="Google Shape;2361;p40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2" name="Google Shape;2362;p40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3" name="Google Shape;2363;p40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4" name="Google Shape;2364;p40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65" name="Google Shape;2365;p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Title and Content">
  <p:cSld name="48_Title and Content">
    <p:spTree>
      <p:nvGrpSpPr>
        <p:cNvPr id="1" name="Shape 2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" name="Google Shape;2367;p41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68" name="Google Shape;2368;p4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69" name="Google Shape;2369;p4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0" name="Google Shape;2370;p41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41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wo Section | Picture and Copy Layout">
  <p:cSld name="24_Two Section | Picture and Copy Layout"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4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4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5" name="Google Shape;2375;p41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6" name="Google Shape;2376;p41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7" name="Google Shape;2377;p41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78" name="Google Shape;2378;p4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Title Slide_Yale Blue">
  <p:cSld name="34_Title Slide_Yale Blue">
    <p:spTree>
      <p:nvGrpSpPr>
        <p:cNvPr id="1" name="Shape 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" name="Google Shape;2380;p415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1" name="Google Shape;2381;p41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2" name="Google Shape;2382;p4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383" name="Google Shape;2383;p4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4" name="Google Shape;2384;p4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385" name="Google Shape;2385;p415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6" name="Google Shape;2386;p41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7" name="Google Shape;2387;p41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88" name="Google Shape;2388;p4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Bullets Layout">
  <p:cSld name="25_Title and Bullets Layout">
    <p:spTree>
      <p:nvGrpSpPr>
        <p:cNvPr id="1" name="Shape 2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" name="Google Shape;2390;p416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1" name="Google Shape;2391;p41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2" name="Google Shape;2392;p41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3" name="Google Shape;2393;p41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394" name="Google Shape;2394;p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Title and Content">
  <p:cSld name="49_Title and Content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4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397" name="Google Shape;2397;p4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398" name="Google Shape;2398;p41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9" name="Google Shape;2399;p417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0" name="Google Shape;2400;p417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wo Section | Picture and Copy Layout">
  <p:cSld name="25_Two Section | Picture and Copy Layout">
    <p:spTree>
      <p:nvGrpSpPr>
        <p:cNvPr id="1" name="Shape 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" name="Google Shape;2402;p4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41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4" name="Google Shape;2404;p41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5" name="Google Shape;2405;p41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6" name="Google Shape;2406;p418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07" name="Google Shape;2407;p4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Slide_Yale Blue">
  <p:cSld name="35_Title Slide_Yale Blue">
    <p:spTree>
      <p:nvGrpSpPr>
        <p:cNvPr id="1" name="Shape 2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9" name="Google Shape;2409;p41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10" name="Google Shape;2410;p41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1" name="Google Shape;2411;p4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412" name="Google Shape;2412;p4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3" name="Google Shape;2413;p4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14" name="Google Shape;2414;p41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5" name="Google Shape;2415;p4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6" name="Google Shape;2416;p4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17" name="Google Shape;2417;p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Slide_Yale Blue">
  <p:cSld name="36_Title Slide_Yale Blu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42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20" name="Google Shape;2420;p42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422" name="Google Shape;2422;p4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3" name="Google Shape;2423;p4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24" name="Google Shape;2424;p42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4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27" name="Google Shape;2427;p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Bullets Layout">
  <p:cSld name="26_Title and Bullets Layout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421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0" name="Google Shape;2430;p42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1" name="Google Shape;2431;p42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2" name="Google Shape;2432;p421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33" name="Google Shape;2433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" name="Google Shape;246;p100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47" name="Google Shape;247;p1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9" name="Google Shape;249;p100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" name="Google Shape;250;p100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" name="Google Shape;251;p100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2" name="Google Shape;252;p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53" name="Google Shape;253;p1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Title and Content">
  <p:cSld name="50_Title and Content"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p4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36" name="Google Shape;2436;p4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37" name="Google Shape;2437;p42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42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42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wo Section | Picture and Copy Layout">
  <p:cSld name="26_Two Section | Picture and Copy Layout"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4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2" name="Google Shape;2442;p4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3" name="Google Shape;2443;p4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4" name="Google Shape;2444;p42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5" name="Google Shape;2445;p42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46" name="Google Shape;2446;p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Bullets Layout">
  <p:cSld name="27_Title and Bullets Layout"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8" name="Google Shape;2448;p425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9" name="Google Shape;2449;p42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0" name="Google Shape;2450;p42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1" name="Google Shape;2451;p42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52" name="Google Shape;2452;p4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Title and Content">
  <p:cSld name="51_Title and Content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4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55" name="Google Shape;2455;p4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56" name="Google Shape;2456;p4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7" name="Google Shape;2457;p426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8" name="Google Shape;2458;p426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wo Section | Picture and Copy Layout">
  <p:cSld name="27_Two Section | Picture and Copy Layout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0" name="Google Shape;2460;p4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1" name="Google Shape;2461;p4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2" name="Google Shape;2462;p42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3" name="Google Shape;2463;p42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4" name="Google Shape;2464;p427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65" name="Google Shape;2465;p4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Bullets Layout">
  <p:cSld name="29_Title and Bullets Layout">
    <p:spTree>
      <p:nvGrpSpPr>
        <p:cNvPr id="1" name="Shape 2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" name="Google Shape;2467;p428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8" name="Google Shape;2468;p4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9" name="Google Shape;2469;p4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0" name="Google Shape;2470;p42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71" name="Google Shape;2471;p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Title and Content">
  <p:cSld name="53_Title and Content">
    <p:spTree>
      <p:nvGrpSpPr>
        <p:cNvPr id="1" name="Shape 2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3" name="Google Shape;2473;p42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474" name="Google Shape;2474;p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75" name="Google Shape;2475;p42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6" name="Google Shape;2476;p429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7" name="Google Shape;2477;p429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wo Section | Picture and Copy Layout">
  <p:cSld name="29_Two Section | Picture and Copy Layout">
    <p:spTree>
      <p:nvGrpSpPr>
        <p:cNvPr id="1" name="Shape 2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9" name="Google Shape;2479;p43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0" name="Google Shape;2480;p43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1" name="Google Shape;2481;p43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2" name="Google Shape;2482;p43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3" name="Google Shape;2483;p430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84" name="Google Shape;2484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Cover">
  <p:cSld name="61_Cover">
    <p:spTree>
      <p:nvGrpSpPr>
        <p:cNvPr id="1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43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7" name="Google Shape;2487;p43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8" name="Google Shape;2488;p43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89" name="Google Shape;2489;p43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90" name="Google Shape;2490;p4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491" name="Google Shape;2491;p4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93" name="Google Shape;2493;p4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9_Divider">
  <p:cSld name="59_Divider">
    <p:bg>
      <p:bgPr>
        <a:solidFill>
          <a:schemeClr val="lt2"/>
        </a:solidFill>
        <a:effectLst/>
      </p:bgPr>
    </p:bg>
    <p:spTree>
      <p:nvGrpSpPr>
        <p:cNvPr id="1" name="Shape 2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5" name="Google Shape;2495;p4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96" name="Google Shape;2496;p4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499" name="Google Shape;2499;p4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00" name="Google Shape;2500;p43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1" name="Google Shape;2501;p43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6" name="Google Shape;256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" name="Google Shape;257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" name="Google Shape;258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0" name="Google Shape;260;p10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" name="Google Shape;261;p10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2" name="Google Shape;262;p10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" name="Google Shape;263;p1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4" name="Google Shape;264;p1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5" name="Google Shape;265;p10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6" name="Google Shape;266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7" name="Google Shape;267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3" name="Google Shape;2503;p4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04" name="Google Shape;2504;p4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05" name="Google Shape;2505;p4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06" name="Google Shape;2506;p4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7" name="Google Shape;2507;p4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08" name="Google Shape;2508;p4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9" name="Google Shape;2509;p43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0" name="Google Shape;2510;p43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1" name="Google Shape;2511;p4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12" name="Google Shape;2512;p4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3" name="Google Shape;2513;p4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4" name="Google Shape;2514;p4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5" name="Google Shape;2515;p4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able of Content">
  <p:cSld name="3_Table of Content">
    <p:spTree>
      <p:nvGrpSpPr>
        <p:cNvPr id="1" name="Shape 2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7" name="Google Shape;2517;p43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8" name="Google Shape;2518;p434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9" name="Google Shape;2519;p43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0" name="Google Shape;2520;p43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1" name="Google Shape;2521;p4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22" name="Google Shape;2522;p43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3">
    <p:spTree>
      <p:nvGrpSpPr>
        <p:cNvPr id="1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4" name="Google Shape;2524;p4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25" name="Google Shape;2525;p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26" name="Google Shape;2526;p4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7" name="Google Shape;2527;p4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28" name="Google Shape;2528;p4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529" name="Google Shape;2529;p4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4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1" name="Google Shape;2531;p43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32" name="Google Shape;2532;p4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33" name="Google Shape;2533;p43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5" name="Google Shape;2535;p43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36" name="Google Shape;2536;p43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37" name="Google Shape;2537;p43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38" name="Google Shape;2538;p43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9" name="Google Shape;2539;p43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0" name="Google Shape;2540;p43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41" name="Google Shape;2541;p4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 2">
    <p:spTree>
      <p:nvGrpSpPr>
        <p:cNvPr id="1" name="Shape 2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3" name="Google Shape;2543;p43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4" name="Google Shape;2544;p4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5" name="Google Shape;2545;p4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546" name="Google Shape;2546;p4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547" name="Google Shape;2547;p4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548" name="Google Shape;2548;p4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4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50" name="Google Shape;2550;p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2" name="Google Shape;2552;p4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553" name="Google Shape;2553;p4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4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4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556" name="Google Shape;2556;p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557" name="Google Shape;2557;p4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8" name="Google Shape;2558;p4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 2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4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61" name="Google Shape;2561;p43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62" name="Google Shape;2562;p4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63" name="Google Shape;2563;p4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4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65" name="Google Shape;2565;p4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566" name="Google Shape;2566;p4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8" name="Google Shape;2568;p4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69" name="Google Shape;2569;p4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70" name="Google Shape;2570;p4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71" name="Google Shape;2571;p4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4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73" name="Google Shape;2573;p4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4" name="Google Shape;2574;p4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5" name="Google Shape;2575;p4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76" name="Google Shape;2576;p4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77" name="Google Shape;2577;p4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Google Shape;2579;p4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0" name="Google Shape;2580;p44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581" name="Google Shape;2581;p44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582" name="Google Shape;2582;p4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83" name="Google Shape;2583;p4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84" name="Google Shape;2584;p4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85" name="Google Shape;2585;p4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86" name="Google Shape;2586;p44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87" name="Google Shape;2587;p44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88" name="Google Shape;2588;p4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89" name="Google Shape;2589;p4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1" name="Google Shape;2591;p4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92" name="Google Shape;2592;p4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93" name="Google Shape;2593;p4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94" name="Google Shape;2594;p4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4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596" name="Google Shape;2596;p44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97" name="Google Shape;2597;p44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598" name="Google Shape;2598;p44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9" name="Google Shape;2599;p4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00" name="Google Shape;2600;p4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01" name="Google Shape;2601;p4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02" name="Google Shape;2602;p4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03" name="Google Shape;2603;p4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" name="Google Shape;269;p10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10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" name="Google Shape;271;p10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2" name="Google Shape;272;p10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3" name="Google Shape;273;p10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74" name="Google Shape;274;p1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10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76" name="Google Shape;276;p1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2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5" name="Google Shape;2605;p4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06" name="Google Shape;2606;p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07" name="Google Shape;2607;p4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08" name="Google Shape;2608;p4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09" name="Google Shape;2609;p4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10" name="Google Shape;2610;p44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1" name="Google Shape;2611;p44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12" name="Google Shape;2612;p44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3" name="Google Shape;2613;p4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614" name="Google Shape;2614;p4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15" name="Google Shape;2615;p4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16" name="Google Shape;2616;p4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17" name="Google Shape;2617;p4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26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9" name="Google Shape;2619;p4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20" name="Google Shape;2620;p4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21" name="Google Shape;2621;p4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22" name="Google Shape;2622;p4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4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24" name="Google Shape;2624;p4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5" name="Google Shape;2625;p4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26" name="Google Shape;2626;p4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27" name="Google Shape;2627;p4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 2">
    <p:spTree>
      <p:nvGrpSpPr>
        <p:cNvPr id="1" name="Shape 2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29" name="Google Shape;2629;p4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630" name="Google Shape;2630;p4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4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32" name="Google Shape;2632;p44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3" name="Google Shape;2633;p44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4" name="Google Shape;2634;p4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35" name="Google Shape;2635;p4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36" name="Google Shape;2636;p4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2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8" name="Google Shape;2638;p4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39" name="Google Shape;2639;p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40" name="Google Shape;2640;p4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41" name="Google Shape;2641;p4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42" name="Google Shape;2642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43" name="Google Shape;2643;p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44" name="Google Shape;2644;p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5" name="Google Shape;2645;p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7" name="Google Shape;2647;p44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8" name="Google Shape;2648;p44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9" name="Google Shape;2649;p44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50" name="Google Shape;2650;p44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51" name="Google Shape;2651;p44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652" name="Google Shape;2652;p4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54" name="Google Shape;2654;p4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2">
    <p:bg>
      <p:bgPr>
        <a:solidFill>
          <a:schemeClr val="lt2"/>
        </a:solidFill>
        <a:effectLst/>
      </p:bgPr>
    </p:bg>
    <p:spTree>
      <p:nvGrpSpPr>
        <p:cNvPr id="1" name="Shape 2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6" name="Google Shape;2656;p4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57" name="Google Shape;2657;p4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60" name="Google Shape;2660;p4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61" name="Google Shape;2661;p4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2" name="Google Shape;2662;p4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 2">
    <p:spTree>
      <p:nvGrpSpPr>
        <p:cNvPr id="1" name="Shape 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4" name="Google Shape;2664;p44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5" name="Google Shape;2665;p44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6" name="Google Shape;2666;p44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667" name="Google Shape;2667;p4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668" name="Google Shape;2668;p44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669" name="Google Shape;2669;p4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4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71" name="Google Shape;2671;p4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3">
    <p:bg>
      <p:bgPr>
        <a:solidFill>
          <a:schemeClr val="lt2"/>
        </a:solidFill>
        <a:effectLst/>
      </p:bgPr>
    </p:bg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3" name="Google Shape;2673;p4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674" name="Google Shape;2674;p4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4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4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677" name="Google Shape;2677;p4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678" name="Google Shape;2678;p4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9" name="Google Shape;2679;p4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4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2" name="Google Shape;2682;p4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3" name="Google Shape;2683;p4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84" name="Google Shape;2684;p4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85" name="Google Shape;2685;p4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86" name="Google Shape;2686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87" name="Google Shape;2687;p4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688" name="Google Shape;2688;p4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9" name="Google Shape;2689;p4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0" name="Google Shape;2690;p4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4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692" name="Google Shape;2692;p45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45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695" name="Google Shape;2695;p4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696" name="Google Shape;2696;p4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697" name="Google Shape;2697;p4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4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99" name="Google Shape;2699;p4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700" name="Google Shape;2700;p4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9" name="Google Shape;279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" name="Google Shape;280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" name="Google Shape;281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3" name="Google Shape;283;p1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" name="Google Shape;284;p1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5" name="Google Shape;285;p1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" name="Google Shape;286;p1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7" name="Google Shape;287;p1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" name="Google Shape;288;p1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" name="Google Shape;289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" name="Google Shape;290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2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2702;p4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3" name="Google Shape;2703;p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4" name="Google Shape;2704;p4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5" name="Google Shape;2705;p4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06" name="Google Shape;2706;p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7" name="Google Shape;2707;p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08" name="Google Shape;2708;p4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09" name="Google Shape;2709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10" name="Google Shape;2710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11" name="Google Shape;2711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713" name="Google Shape;2713;p4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5" name="Google Shape;2715;p45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6" name="Google Shape;2716;p4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7" name="Google Shape;2717;p45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18" name="Google Shape;2718;p4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19" name="Google Shape;2719;p4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20" name="Google Shape;2720;p4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21" name="Google Shape;2721;p4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22" name="Google Shape;2722;p4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23" name="Google Shape;2723;p4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24" name="Google Shape;2724;p4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4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726" name="Google Shape;2726;p45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2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28" name="Google Shape;2728;p4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29" name="Google Shape;2729;p4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30" name="Google Shape;2730;p4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31" name="Google Shape;2731;p4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33" name="Google Shape;2733;p4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4" name="Google Shape;2734;p4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35" name="Google Shape;2735;p4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36" name="Google Shape;2736;p4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37" name="Google Shape;2737;p4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9" name="Google Shape;2739;p4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0" name="Google Shape;2740;p45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41" name="Google Shape;2741;p45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42" name="Google Shape;2742;p4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3" name="Google Shape;2743;p4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4" name="Google Shape;2744;p4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5" name="Google Shape;2745;p4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46" name="Google Shape;2746;p45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7" name="Google Shape;2747;p45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8" name="Google Shape;2748;p4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9" name="Google Shape;2749;p4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2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1" name="Google Shape;2751;p457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752" name="Google Shape;2752;p45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45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54" name="Google Shape;2754;p45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5" name="Google Shape;2755;p457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457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57" name="Google Shape;2757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758" name="Google Shape;2758;p45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2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0" name="Google Shape;2760;p4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761" name="Google Shape;2761;p4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2" name="Google Shape;2762;p4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3" name="Google Shape;2763;p4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4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65" name="Google Shape;2765;p45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6" name="Google Shape;2766;p45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7" name="Google Shape;2767;p45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68" name="Google Shape;2768;p45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69" name="Google Shape;2769;p45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0" name="Google Shape;2770;p4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1" name="Google Shape;2771;p4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2" name="Google Shape;2772;p4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4" name="Google Shape;2774;p4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75" name="Google Shape;2775;p4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76" name="Google Shape;2776;p4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77" name="Google Shape;2777;p4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4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79" name="Google Shape;2779;p45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0" name="Google Shape;2780;p45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81" name="Google Shape;2781;p45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2" name="Google Shape;2782;p4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83" name="Google Shape;2783;p4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4" name="Google Shape;2784;p4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5" name="Google Shape;2785;p4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6" name="Google Shape;2786;p4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2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8" name="Google Shape;2788;p4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89" name="Google Shape;2789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0" name="Google Shape;2790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1" name="Google Shape;2791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793" name="Google Shape;2793;p4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4" name="Google Shape;2794;p4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5" name="Google Shape;2795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96" name="Google Shape;2796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2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8" name="Google Shape;2798;p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99" name="Google Shape;2799;p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0" name="Google Shape;2800;p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01" name="Google Shape;2801;p4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02" name="Google Shape;2802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3" name="Google Shape;2803;p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04" name="Google Shape;2804;p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5" name="Google Shape;2805;p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2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7" name="Google Shape;2807;p4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08" name="Google Shape;2808;p4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9" name="Google Shape;2809;p4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0" name="Google Shape;2810;p4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4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12" name="Google Shape;2812;p4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13" name="Google Shape;2813;p4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4" name="Google Shape;2814;p4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5" name="Google Shape;2815;p4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6" name="Google Shape;2816;p4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1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5" name="Google Shape;295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6" name="Google Shape;296;p1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7" name="Google Shape;297;p1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1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9" name="Google Shape;299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2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8" name="Google Shape;2818;p46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9" name="Google Shape;2819;p46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0" name="Google Shape;2820;p46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21" name="Google Shape;2821;p4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22" name="Google Shape;2822;p46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823" name="Google Shape;2823;p4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25" name="Google Shape;2825;p4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2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7" name="Google Shape;2827;p4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28" name="Google Shape;2828;p4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31" name="Google Shape;2831;p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32" name="Google Shape;2832;p4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3" name="Google Shape;2833;p4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2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5" name="Google Shape;2835;p4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6" name="Google Shape;2836;p46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7" name="Google Shape;2837;p46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38" name="Google Shape;2838;p4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39" name="Google Shape;2839;p46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840" name="Google Shape;2840;p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42" name="Google Shape;2842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2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4" name="Google Shape;2844;p46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45" name="Google Shape;2845;p46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6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848" name="Google Shape;2848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849" name="Google Shape;2849;p46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0" name="Google Shape;2850;p46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2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2" name="Google Shape;2852;p4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3" name="Google Shape;2853;p4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54" name="Google Shape;2854;p4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55" name="Google Shape;2855;p4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6" name="Google Shape;2856;p4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7" name="Google Shape;2857;p4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8" name="Google Shape;2858;p4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59" name="Google Shape;2859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0" name="Google Shape;2860;p4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1" name="Google Shape;2861;p4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62" name="Google Shape;2862;p4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63" name="Google Shape;2863;p4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2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5" name="Google Shape;2865;p4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6" name="Google Shape;2866;p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7" name="Google Shape;2867;p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8" name="Google Shape;2868;p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9" name="Google Shape;2869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0" name="Google Shape;2870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1" name="Google Shape;2871;p4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72" name="Google Shape;2872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73" name="Google Shape;2873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74" name="Google Shape;2874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75" name="Google Shape;2875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76" name="Google Shape;2876;p4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 2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4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9" name="Google Shape;2879;p4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0" name="Google Shape;2880;p4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1" name="Google Shape;2881;p4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2" name="Google Shape;2882;p4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83" name="Google Shape;2883;p4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84" name="Google Shape;2884;p4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85" name="Google Shape;2885;p4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6" name="Google Shape;2886;p4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7" name="Google Shape;2887;p4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4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889" name="Google Shape;2889;p4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2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1" name="Google Shape;2891;p4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2" name="Google Shape;2892;p4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3" name="Google Shape;2893;p4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94" name="Google Shape;2894;p4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95" name="Google Shape;2895;p4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6" name="Google Shape;2896;p4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7" name="Google Shape;2897;p4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98" name="Google Shape;2898;p4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9" name="Google Shape;2899;p4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0" name="Google Shape;2900;p4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1" name="Google Shape;2901;p4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902" name="Google Shape;2902;p4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 2">
    <p:spTree>
      <p:nvGrpSpPr>
        <p:cNvPr id="1" name="Shape 2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4" name="Google Shape;2904;p4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5" name="Google Shape;2905;p4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6" name="Google Shape;2906;p4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7" name="Google Shape;2907;p4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8" name="Google Shape;2908;p4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9" name="Google Shape;2909;p4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0" name="Google Shape;2910;p4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11" name="Google Shape;2911;p4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2" name="Google Shape;2912;p4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13" name="Google Shape;2913;p4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4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915" name="Google Shape;2915;p4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2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7" name="Google Shape;2917;p47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8" name="Google Shape;2918;p47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47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20" name="Google Shape;2920;p47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921" name="Google Shape;2921;p47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22" name="Google Shape;2922;p4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7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2924" name="Google Shape;2924;p4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1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02" name="Google Shape;302;p1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1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5" name="Google Shape;305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6" name="Google Shape;306;p1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" name="Google Shape;307;p1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2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6" name="Google Shape;2926;p4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4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28" name="Google Shape;2928;p4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29" name="Google Shape;2929;p4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0" name="Google Shape;2930;p4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1" name="Google Shape;2931;p4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4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33" name="Google Shape;2933;p4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34" name="Google Shape;2934;p4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35" name="Google Shape;2935;p4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36" name="Google Shape;2936;p4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2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8" name="Google Shape;2938;p4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9" name="Google Shape;2939;p4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40" name="Google Shape;2940;p4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1" name="Google Shape;2941;p4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4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43" name="Google Shape;2943;p4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4" name="Google Shape;2944;p47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45" name="Google Shape;2945;p47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6" name="Google Shape;2946;p4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47" name="Google Shape;2947;p4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8" name="Google Shape;2948;p4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49" name="Google Shape;2949;p4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0" name="Google Shape;2950;p4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2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2" name="Google Shape;2952;p4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953" name="Google Shape;2953;p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4" name="Google Shape;2954;p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5" name="Google Shape;2955;p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57" name="Google Shape;2957;p4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58" name="Google Shape;2958;p4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59" name="Google Shape;2959;p4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0" name="Google Shape;2960;p4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1" name="Google Shape;2961;p4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2" name="Google Shape;2962;p4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63" name="Google Shape;2963;p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64" name="Google Shape;2964;p4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2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6" name="Google Shape;2966;p4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67" name="Google Shape;2967;p4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8" name="Google Shape;2968;p4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9" name="Google Shape;2969;p4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4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71" name="Google Shape;2971;p4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2" name="Google Shape;2972;p4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3" name="Google Shape;2973;p4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4" name="Google Shape;2974;p4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75" name="Google Shape;2975;p4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6" name="Google Shape;2976;p4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7" name="Google Shape;2977;p4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8" name="Google Shape;2978;p4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2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0" name="Google Shape;2980;p4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81" name="Google Shape;2981;p4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82" name="Google Shape;2982;p4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83" name="Google Shape;2983;p4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4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85" name="Google Shape;2985;p4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4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7" name="Google Shape;2987;p4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8" name="Google Shape;2988;p4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0" name="Google Shape;2990;p47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991" name="Google Shape;2991;p47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7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93" name="Google Shape;2993;p47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4" name="Google Shape;2994;p47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5" name="Google Shape;2995;p47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996" name="Google Shape;2996;p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997" name="Google Shape;2997;p4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2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9" name="Google Shape;2999;p4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0" name="Google Shape;3000;p4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1" name="Google Shape;3001;p4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02" name="Google Shape;3002;p4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03" name="Google Shape;3003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4" name="Google Shape;3004;p4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5" name="Google Shape;3005;p4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4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3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8" name="Google Shape;3008;p4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9" name="Google Shape;3009;p4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10" name="Google Shape;3010;p48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1" name="Google Shape;3011;p48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12" name="Google Shape;3012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3" name="Google Shape;3013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4" name="Google Shape;3014;p4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15" name="Google Shape;3015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16" name="Google Shape;3016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17" name="Google Shape;3017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19" name="Google Shape;3019;p4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3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1" name="Google Shape;3021;p48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2" name="Google Shape;3022;p48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3" name="Google Shape;3023;p48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24" name="Google Shape;3024;p48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25" name="Google Shape;3025;p48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026" name="Google Shape;3026;p4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4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28" name="Google Shape;3028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0" name="Google Shape;3030;p48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1" name="Google Shape;3031;p48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32" name="Google Shape;3032;p48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033" name="Google Shape;3033;p48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34" name="Google Shape;3034;p48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035" name="Google Shape;3035;p4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4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37" name="Google Shape;3037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9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39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39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1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" name="Google Shape;312;p1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3" name="Google Shape;313;p1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4" name="Google Shape;314;p1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5" name="Google Shape;315;p1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6" name="Google Shape;316;p1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" name="Google Shape;317;p1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8" name="Google Shape;318;p1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1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0" name="Google Shape;320;p1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3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9" name="Google Shape;3039;p48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0" name="Google Shape;3040;p4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48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42" name="Google Shape;3042;p4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43" name="Google Shape;3043;p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44" name="Google Shape;3044;p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5" name="Google Shape;3045;p4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6" name="Google Shape;3046;p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7" name="Google Shape;3047;p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48" name="Google Shape;3048;p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50" name="Google Shape;3050;p48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3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2" name="Google Shape;3052;p4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3" name="Google Shape;3053;p4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4" name="Google Shape;3054;p48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5" name="Google Shape;3055;p48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6" name="Google Shape;3056;p4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7" name="Google Shape;3057;p4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58" name="Google Shape;3058;p48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59" name="Google Shape;3059;p4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60" name="Google Shape;3060;p4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1" name="Google Shape;3061;p4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63" name="Google Shape;3063;p4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3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5" name="Google Shape;3065;p4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66" name="Google Shape;3066;p4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4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4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69" name="Google Shape;3069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0" name="Google Shape;3070;p4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1" name="Google Shape;3071;p4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3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oogle Shape;3073;p48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074" name="Google Shape;3074;p48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48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077" name="Google Shape;3077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078" name="Google Shape;3078;p48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9" name="Google Shape;3079;p48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3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1" name="Google Shape;3081;p48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2" name="Google Shape;3082;p48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3" name="Google Shape;3083;p48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4" name="Google Shape;3084;p4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85" name="Google Shape;3085;p4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86" name="Google Shape;3086;p4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87" name="Google Shape;3087;p4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88" name="Google Shape;3088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89" name="Google Shape;3089;p4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0" name="Google Shape;3090;p4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092" name="Google Shape;3092;p4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3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4" name="Google Shape;3094;p4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95" name="Google Shape;3095;p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96" name="Google Shape;3096;p4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97" name="Google Shape;3097;p4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099" name="Google Shape;3099;p4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0" name="Google Shape;3100;p4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1" name="Google Shape;3101;p4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2" name="Google Shape;3102;p4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03" name="Google Shape;3103;p4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5" name="Google Shape;3105;p4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6" name="Google Shape;3106;p4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107" name="Google Shape;3107;p4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08" name="Google Shape;3108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09" name="Google Shape;3109;p4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10" name="Google Shape;3110;p4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4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12" name="Google Shape;3112;p489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3" name="Google Shape;3113;p489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14" name="Google Shape;3114;p4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5" name="Google Shape;3115;p4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7" name="Google Shape;3117;p4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118" name="Google Shape;3118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19" name="Google Shape;3119;p4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20" name="Google Shape;3120;p4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4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22" name="Google Shape;3122;p4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3" name="Google Shape;3123;p49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24" name="Google Shape;3124;p49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5" name="Google Shape;3125;p4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26" name="Google Shape;3126;p4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7" name="Google Shape;3127;p4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28" name="Google Shape;3128;p4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9" name="Google Shape;3129;p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3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1" name="Google Shape;3131;p49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32" name="Google Shape;3132;p4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33" name="Google Shape;3133;p49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134" name="Google Shape;3134;p4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36" name="Google Shape;3136;p4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137" name="Google Shape;3137;p4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9" name="Google Shape;3139;p49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140" name="Google Shape;3140;p4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4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42" name="Google Shape;3142;p49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3" name="Google Shape;3143;p49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4" name="Google Shape;3144;p49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145" name="Google Shape;3145;p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146" name="Google Shape;3146;p4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0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23" name="Google Shape;323;p10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24" name="Google Shape;324;p10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25" name="Google Shape;325;p10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10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7" name="Google Shape;327;p10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28" name="Google Shape;328;p1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3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8" name="Google Shape;3148;p49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49" name="Google Shape;3149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50" name="Google Shape;3150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51" name="Google Shape;3151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53" name="Google Shape;3153;p49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4" name="Google Shape;3154;p49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5" name="Google Shape;3155;p49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6" name="Google Shape;3156;p4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157" name="Google Shape;3157;p4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p49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59" name="Google Shape;3159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0" name="Google Shape;3160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3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2" name="Google Shape;3162;p49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63" name="Google Shape;3163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4" name="Google Shape;3164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65" name="Google Shape;3165;p49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66" name="Google Shape;3166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67" name="Google Shape;3167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68" name="Google Shape;3168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1" name="Google Shape;3171;p49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172" name="Google Shape;3172;p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73" name="Google Shape;3173;p4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74" name="Google Shape;3174;p4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4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176" name="Google Shape;3176;p4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7" name="Google Shape;3177;p49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78" name="Google Shape;3178;p4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9" name="Google Shape;3179;p4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3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1" name="Google Shape;3181;p4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2" name="Google Shape;3182;p4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3" name="Google Shape;3183;p4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84" name="Google Shape;3184;p4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85" name="Google Shape;3185;p4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86" name="Google Shape;3186;p4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87" name="Google Shape;3187;p4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188" name="Google Shape;3188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9" name="Google Shape;3189;p4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0" name="Google Shape;3190;p4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91" name="Google Shape;3191;p4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192" name="Google Shape;3192;p49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3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" name="Google Shape;3194;p4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5" name="Google Shape;3195;p4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6" name="Google Shape;3196;p4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97" name="Google Shape;3197;p4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98" name="Google Shape;3198;p4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9" name="Google Shape;3199;p4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00" name="Google Shape;3200;p4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01" name="Google Shape;3201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02" name="Google Shape;3202;p4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03" name="Google Shape;3203;p4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4" name="Google Shape;3204;p4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05" name="Google Shape;3205;p4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3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7" name="Google Shape;3207;p4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08" name="Google Shape;3208;p4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9" name="Google Shape;3209;p4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10" name="Google Shape;3210;p4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11" name="Google Shape;3211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12" name="Google Shape;3212;p4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13" name="Google Shape;3213;p4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4" name="Google Shape;3214;p4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3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6" name="Google Shape;3216;p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7" name="Google Shape;3217;p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8" name="Google Shape;3218;p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19" name="Google Shape;3219;p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20" name="Google Shape;3220;p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21" name="Google Shape;3221;p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22" name="Google Shape;3222;p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23" name="Google Shape;3223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24" name="Google Shape;3224;p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25" name="Google Shape;3225;p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27" name="Google Shape;3227;p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3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9" name="Google Shape;3229;p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0" name="Google Shape;3230;p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1" name="Google Shape;3231;p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2" name="Google Shape;3232;p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33" name="Google Shape;3233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34" name="Google Shape;3234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5" name="Google Shape;3235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36" name="Google Shape;3236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7" name="Google Shape;3237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8" name="Google Shape;3238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9" name="Google Shape;3239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40" name="Google Shape;3240;p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3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2" name="Google Shape;3242;p5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243" name="Google Shape;3243;p5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5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46" name="Google Shape;3246;p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47" name="Google Shape;3247;p5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8" name="Google Shape;3248;p5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3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0" name="Google Shape;3250;p5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1" name="Google Shape;3251;p5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2" name="Google Shape;3252;p5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3" name="Google Shape;3253;p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4" name="Google Shape;3254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5" name="Google Shape;3255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6" name="Google Shape;3256;p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57" name="Google Shape;3257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58" name="Google Shape;3258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9" name="Google Shape;3259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61" name="Google Shape;3261;p50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" name="Google Shape;330;p10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" name="Google Shape;331;p10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" name="Google Shape;332;p10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3" name="Google Shape;333;p1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4" name="Google Shape;334;p10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35" name="Google Shape;335;p1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1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7" name="Google Shape;337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3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3" name="Google Shape;3263;p5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4" name="Google Shape;3264;p5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5" name="Google Shape;3265;p50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6" name="Google Shape;3266;p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67" name="Google Shape;3267;p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68" name="Google Shape;3268;p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69" name="Google Shape;3269;p5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70" name="Google Shape;3270;p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1" name="Google Shape;3271;p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72" name="Google Shape;3272;p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74" name="Google Shape;3274;p50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3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" name="Google Shape;3276;p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7" name="Google Shape;3277;p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78" name="Google Shape;3278;p50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9" name="Google Shape;3279;p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80" name="Google Shape;3280;p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81" name="Google Shape;3281;p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82" name="Google Shape;3282;p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83" name="Google Shape;3283;p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84" name="Google Shape;3284;p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5" name="Google Shape;3285;p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287" name="Google Shape;3287;p5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3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9" name="Google Shape;3289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290" name="Google Shape;3290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91" name="Google Shape;3291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92" name="Google Shape;3292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294" name="Google Shape;3294;p5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95" name="Google Shape;3295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96" name="Google Shape;3296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97" name="Google Shape;3297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p5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00" name="Google Shape;3300;p5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01" name="Google Shape;3301;p5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02" name="Google Shape;3302;p5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03" name="Google Shape;3303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04" name="Google Shape;3304;p5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05" name="Google Shape;3305;p5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5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bg>
      <p:bgPr>
        <a:solidFill>
          <a:schemeClr val="lt1"/>
        </a:solidFill>
        <a:effectLst/>
      </p:bgPr>
    </p:bg>
    <p:spTree>
      <p:nvGrpSpPr>
        <p:cNvPr id="1" name="Shape 3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8" name="Google Shape;3308;p50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9" name="Google Shape;3309;p50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310" name="Google Shape;3310;p5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311" name="Google Shape;3311;p507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312" name="Google Shape;3312;p50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313" name="Google Shape;3313;p50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4" name="Google Shape;3314;p50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5" name="Google Shape;3315;p50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6" name="Google Shape;3316;p5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17" name="Google Shape;3317;p5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318" name="Google Shape;3318;p5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ver">
  <p:cSld name="33_Cover">
    <p:spTree>
      <p:nvGrpSpPr>
        <p:cNvPr id="1" name="Shape 3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0" name="Google Shape;3320;p50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1" name="Google Shape;3321;p50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22" name="Google Shape;3322;p50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23" name="Google Shape;3323;p50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24" name="Google Shape;3324;p50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325" name="Google Shape;3325;p5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5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27" name="Google Shape;3327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">
    <p:bg>
      <p:bgPr>
        <a:solidFill>
          <a:schemeClr val="lt2"/>
        </a:solidFill>
        <a:effectLst/>
      </p:bgPr>
    </p:bg>
    <p:spTree>
      <p:nvGrpSpPr>
        <p:cNvPr id="1" name="Shape 3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9" name="Google Shape;3329;p5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330" name="Google Shape;3330;p5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5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5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33" name="Google Shape;3333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34" name="Google Shape;3334;p50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5" name="Google Shape;3335;p50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3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7" name="Google Shape;3337;p5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8" name="Google Shape;3338;p5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9" name="Google Shape;3339;p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40" name="Google Shape;3340;p5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41" name="Google Shape;3341;p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42" name="Google Shape;3342;p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43" name="Google Shape;3343;p5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44" name="Google Shape;3344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45" name="Google Shape;3345;p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46" name="Google Shape;3346;p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48" name="Google Shape;3348;p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3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0" name="Google Shape;3350;p5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1" name="Google Shape;3351;p5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52" name="Google Shape;3352;p51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53" name="Google Shape;3353;p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54" name="Google Shape;3354;p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55" name="Google Shape;3355;p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56" name="Google Shape;3356;p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57" name="Google Shape;3357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58" name="Google Shape;3358;p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59" name="Google Shape;3359;p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p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61" name="Google Shape;3361;p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3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3" name="Google Shape;3363;p5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4" name="Google Shape;3364;p5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5" name="Google Shape;3365;p5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66" name="Google Shape;3366;p5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67" name="Google Shape;3367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68" name="Google Shape;3368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69" name="Google Shape;3369;p5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70" name="Google Shape;3370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71" name="Google Shape;3371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72" name="Google Shape;3372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374" name="Google Shape;3374;p5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" name="Google Shape;339;p10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40" name="Google Shape;340;p1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1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43" name="Google Shape;343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44" name="Google Shape;344;p10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" name="Google Shape;345;p10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3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6" name="Google Shape;3376;p51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7" name="Google Shape;3377;p51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8" name="Google Shape;3378;p51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379" name="Google Shape;3379;p5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380" name="Google Shape;3380;p51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381" name="Google Shape;3381;p5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5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83" name="Google Shape;3383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3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5" name="Google Shape;3385;p5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386" name="Google Shape;3386;p5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5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5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389" name="Google Shape;3389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390" name="Google Shape;3390;p51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91" name="Google Shape;3391;p51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Photo Slide">
  <p:cSld name="14_Photo Slide">
    <p:spTree>
      <p:nvGrpSpPr>
        <p:cNvPr id="1" name="Shape 3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3" name="Google Shape;3393;p51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394" name="Google Shape;3394;p5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395" name="Google Shape;3395;p5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396" name="Google Shape;3396;p5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5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98" name="Google Shape;3398;p5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399" name="Google Shape;3399;p5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3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1" name="Google Shape;3401;p51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2" name="Google Shape;3402;p5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03" name="Google Shape;3403;p5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4" name="Google Shape;3404;p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05" name="Google Shape;3405;p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06" name="Google Shape;3406;p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07" name="Google Shape;3407;p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08" name="Google Shape;3408;p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09" name="Google Shape;3409;p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10" name="Google Shape;3410;p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12" name="Google Shape;3412;p51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3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4" name="Google Shape;3414;p51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5" name="Google Shape;3415;p5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51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7" name="Google Shape;3417;p5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8" name="Google Shape;3418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19" name="Google Shape;3419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20" name="Google Shape;3420;p5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21" name="Google Shape;3421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22" name="Google Shape;3422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23" name="Google Shape;3423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25" name="Google Shape;3425;p51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7" name="Google Shape;3427;p51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8" name="Google Shape;3428;p5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9" name="Google Shape;3429;p51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0" name="Google Shape;3430;p5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1" name="Google Shape;3431;p5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2" name="Google Shape;3432;p5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33" name="Google Shape;3433;p51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34" name="Google Shape;3434;p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5" name="Google Shape;3435;p5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6" name="Google Shape;3436;p5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5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438" name="Google Shape;3438;p5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0" name="Google Shape;3440;p5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41" name="Google Shape;3441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42" name="Google Shape;3442;p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43" name="Google Shape;3443;p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45" name="Google Shape;3445;p5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6" name="Google Shape;3446;p51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7" name="Google Shape;3447;p5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48" name="Google Shape;3448;p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49" name="Google Shape;3449;p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1" name="Google Shape;3451;p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52" name="Google Shape;3452;p52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453" name="Google Shape;3453;p5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54" name="Google Shape;3454;p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55" name="Google Shape;3455;p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56" name="Google Shape;3456;p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58" name="Google Shape;3458;p52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9" name="Google Shape;3459;p52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0" name="Google Shape;3460;p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61" name="Google Shape;3461;p5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3" name="Google Shape;3463;p52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64" name="Google Shape;3464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65" name="Google Shape;3465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66" name="Google Shape;3466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68" name="Google Shape;3468;p52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9" name="Google Shape;3469;p52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70" name="Google Shape;3470;p52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1" name="Google Shape;3471;p52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72" name="Google Shape;3472;p52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3" name="Google Shape;3473;p52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4" name="Google Shape;3474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5" name="Google Shape;3475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2">
    <p:spTree>
      <p:nvGrpSpPr>
        <p:cNvPr id="1" name="Shape 3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77" name="Google Shape;3477;p5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78" name="Google Shape;3478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9" name="Google Shape;3479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0" name="Google Shape;3480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82" name="Google Shape;3482;p52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3" name="Google Shape;3483;p52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84" name="Google Shape;3484;p52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5" name="Google Shape;3485;p5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86" name="Google Shape;3486;p5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7" name="Google Shape;3487;p5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8" name="Google Shape;3488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9" name="Google Shape;3489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1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48" name="Google Shape;348;p11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49" name="Google Shape;349;p11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50" name="Google Shape;350;p11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11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2" name="Google Shape;352;p11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3" name="Google Shape;353;p1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3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1" name="Google Shape;3491;p5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92" name="Google Shape;3492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93" name="Google Shape;3493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94" name="Google Shape;3494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496" name="Google Shape;3496;p5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97" name="Google Shape;3497;p5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98" name="Google Shape;3498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99" name="Google Shape;3499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3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" name="Google Shape;3501;p5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502" name="Google Shape;3502;p5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5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04" name="Google Shape;3504;p52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5" name="Google Shape;3505;p52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6" name="Google Shape;3506;p5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07" name="Google Shape;3507;p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508" name="Google Shape;3508;p5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3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0" name="Google Shape;3510;p5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11" name="Google Shape;3511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12" name="Google Shape;3512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13" name="Google Shape;3513;p5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14" name="Google Shape;3514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5" name="Google Shape;3515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16" name="Google Shape;3516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3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9" name="Google Shape;3519;p52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0" name="Google Shape;3520;p52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1" name="Google Shape;3521;p52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22" name="Google Shape;3522;p5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23" name="Google Shape;3523;p52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524" name="Google Shape;3524;p5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5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26" name="Google Shape;3526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3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8" name="Google Shape;3528;p52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29" name="Google Shape;3529;p52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5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52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32" name="Google Shape;3532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33" name="Google Shape;3533;p52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4" name="Google Shape;3534;p52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3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6" name="Google Shape;3536;p5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7" name="Google Shape;3537;p5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8" name="Google Shape;3538;p5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39" name="Google Shape;3539;p5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0" name="Google Shape;3540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1" name="Google Shape;3541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42" name="Google Shape;3542;p5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43" name="Google Shape;3543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44" name="Google Shape;3544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45" name="Google Shape;3545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47" name="Google Shape;3547;p5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3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9" name="Google Shape;3549;p5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0" name="Google Shape;3550;p5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1" name="Google Shape;3551;p5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52" name="Google Shape;3552;p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53" name="Google Shape;3553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54" name="Google Shape;3554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55" name="Google Shape;3555;p5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56" name="Google Shape;3556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7" name="Google Shape;3557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8" name="Google Shape;3558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60" name="Google Shape;3560;p5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 2">
    <p:spTree>
      <p:nvGrpSpPr>
        <p:cNvPr id="1" name="Shape 3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2" name="Google Shape;3562;p53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3" name="Google Shape;3563;p53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4" name="Google Shape;3564;p53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65" name="Google Shape;3565;p53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66" name="Google Shape;3566;p53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567" name="Google Shape;3567;p5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5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69" name="Google Shape;3569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2">
    <p:bg>
      <p:bgPr>
        <a:solidFill>
          <a:schemeClr val="lt2"/>
        </a:solidFill>
        <a:effectLst/>
      </p:bgPr>
    </p:bg>
    <p:spTree>
      <p:nvGrpSpPr>
        <p:cNvPr id="1" name="Shape 3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1" name="Google Shape;3571;p5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72" name="Google Shape;3572;p5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5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5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575" name="Google Shape;3575;p5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76" name="Google Shape;3576;p53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7" name="Google Shape;3577;p53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3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9" name="Google Shape;3579;p5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580" name="Google Shape;3580;p53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581" name="Google Shape;3581;p5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582" name="Google Shape;3582;p5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5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84" name="Google Shape;3584;p5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585" name="Google Shape;3585;p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2"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11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" name="Google Shape;356;p11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" name="Google Shape;357;p11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8" name="Google Shape;358;p11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9" name="Google Shape;359;p1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0" name="Google Shape;360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1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2" name="Google Shape;362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3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7" name="Google Shape;3587;p5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8" name="Google Shape;3588;p5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9" name="Google Shape;3589;p5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0" name="Google Shape;3590;p5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91" name="Google Shape;3591;p5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92" name="Google Shape;3592;p5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3" name="Google Shape;3593;p5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94" name="Google Shape;3594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95" name="Google Shape;3595;p5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96" name="Google Shape;3596;p5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5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598" name="Google Shape;3598;p5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00" name="Google Shape;3600;p5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01" name="Google Shape;3601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02" name="Google Shape;3602;p5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03" name="Google Shape;3603;p5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4" name="Google Shape;3604;p5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05" name="Google Shape;3605;p5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6" name="Google Shape;3606;p53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07" name="Google Shape;3607;p5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08" name="Google Shape;3608;p5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09" name="Google Shape;3609;p5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1" name="Google Shape;3611;p5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2" name="Google Shape;3612;p53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13" name="Google Shape;3613;p53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14" name="Google Shape;3614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5" name="Google Shape;3615;p5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16" name="Google Shape;3616;p5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7" name="Google Shape;3617;p5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18" name="Google Shape;3618;p53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9" name="Google Shape;3619;p53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20" name="Google Shape;3620;p5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21" name="Google Shape;3621;p5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23" name="Google Shape;3623;p5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24" name="Google Shape;3624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25" name="Google Shape;3625;p5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26" name="Google Shape;3626;p5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7" name="Google Shape;3627;p5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28" name="Google Shape;3628;p53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9" name="Google Shape;3629;p53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30" name="Google Shape;3630;p53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1" name="Google Shape;3631;p5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32" name="Google Shape;3632;p5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3" name="Google Shape;3633;p5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34" name="Google Shape;3634;p5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35" name="Google Shape;3635;p5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3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7" name="Google Shape;3637;p5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38" name="Google Shape;363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39" name="Google Shape;3639;p5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40" name="Google Shape;3640;p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42" name="Google Shape;3642;p53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3" name="Google Shape;3643;p53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44" name="Google Shape;3644;p53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5" name="Google Shape;3645;p5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46" name="Google Shape;3646;p5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7" name="Google Shape;3647;p5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48" name="Google Shape;3648;p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49" name="Google Shape;3649;p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1" name="Google Shape;3651;p5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52" name="Google Shape;3652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3" name="Google Shape;3653;p5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4" name="Google Shape;3654;p5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5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656" name="Google Shape;3656;p5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7" name="Google Shape;3657;p5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58" name="Google Shape;3658;p5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59" name="Google Shape;3659;p5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3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1" name="Google Shape;3661;p53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62" name="Google Shape;3662;p53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53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64" name="Google Shape;3664;p53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65" name="Google Shape;3665;p53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66" name="Google Shape;3666;p53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67" name="Google Shape;3667;p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68" name="Google Shape;3668;p53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3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0" name="Google Shape;3670;p5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1" name="Google Shape;3671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2" name="Google Shape;3672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73" name="Google Shape;3673;p5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674" name="Google Shape;3674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5" name="Google Shape;3675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76" name="Google Shape;3676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3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9" name="Google Shape;3679;p54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80" name="Google Shape;3680;p54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1" name="Google Shape;3681;p54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82" name="Google Shape;3682;p54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83" name="Google Shape;3683;p54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684" name="Google Shape;3684;p5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5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86" name="Google Shape;3686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5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89" name="Google Shape;3689;p5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5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5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92" name="Google Shape;3692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93" name="Google Shape;3693;p54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4" name="Google Shape;3694;p54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2">
    <p:bg>
      <p:bgPr>
        <a:solidFill>
          <a:schemeClr val="lt2"/>
        </a:solidFill>
        <a:effectLst/>
      </p:bgPr>
    </p:bg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" name="Google Shape;364;p11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65" name="Google Shape;365;p1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1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1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68" name="Google Shape;368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9" name="Google Shape;369;p11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11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3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" name="Google Shape;3696;p54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97" name="Google Shape;3697;p54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54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99" name="Google Shape;3699;p54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00" name="Google Shape;3700;p54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01" name="Google Shape;3701;p5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5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703" name="Google Shape;3703;p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Divider">
  <p:cSld name="36_Divider">
    <p:bg>
      <p:bgPr>
        <a:solidFill>
          <a:schemeClr val="lt2"/>
        </a:solidFill>
        <a:effectLst/>
      </p:bgPr>
    </p:bg>
    <p:spTree>
      <p:nvGrpSpPr>
        <p:cNvPr id="1" name="Shape 3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5" name="Google Shape;3705;p54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06" name="Google Shape;3706;p54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5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54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709" name="Google Shape;3709;p5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10" name="Google Shape;3710;p54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1" name="Google Shape;3711;p54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3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3" name="Google Shape;3713;p5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14" name="Google Shape;3714;p5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5" name="Google Shape;3715;p5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6" name="Google Shape;3716;p5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17" name="Google Shape;3717;p5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18" name="Google Shape;3718;p5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9" name="Google Shape;3719;p54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20" name="Google Shape;3720;p54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1" name="Google Shape;3721;p5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22" name="Google Shape;3722;p5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23" name="Google Shape;3723;p5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4" name="Google Shape;3724;p5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25" name="Google Shape;3725;p5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3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7" name="Google Shape;3727;p5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28" name="Google Shape;3728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29" name="Google Shape;3729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30" name="Google Shape;3730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732" name="Google Shape;3732;p5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3" name="Google Shape;3733;p5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34" name="Google Shape;3734;p5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5" name="Google Shape;3735;p5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736" name="Google Shape;3736;p5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37" name="Google Shape;3737;p5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38" name="Google Shape;3738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9" name="Google Shape;3739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3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1" name="Google Shape;3741;p5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42" name="Google Shape;3742;p5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3" name="Google Shape;3743;p54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44" name="Google Shape;3744;p5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45" name="Google Shape;3745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46" name="Google Shape;3746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47" name="Google Shape;3747;p5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48" name="Google Shape;3748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9" name="Google Shape;3749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0" name="Google Shape;3750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1" name="Google Shape;3751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52" name="Google Shape;3752;p5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4" name="Google Shape;3754;p5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55" name="Google Shape;3755;p5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56" name="Google Shape;3756;p54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57" name="Google Shape;3757;p5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58" name="Google Shape;3758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59" name="Google Shape;3759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60" name="Google Shape;3760;p5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61" name="Google Shape;3761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2" name="Google Shape;3762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63" name="Google Shape;3763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64" name="Google Shape;3764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65" name="Google Shape;3765;p5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3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7" name="Google Shape;3767;p54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68" name="Google Shape;3768;p5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9" name="Google Shape;3769;p54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0" name="Google Shape;3770;p5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71" name="Google Shape;3771;p5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2" name="Google Shape;3772;p5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73" name="Google Shape;3773;p5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74" name="Google Shape;3774;p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5" name="Google Shape;3775;p5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6" name="Google Shape;3776;p5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7" name="Google Shape;3777;p5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78" name="Google Shape;3778;p54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3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0" name="Google Shape;3780;p5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81" name="Google Shape;3781;p5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2" name="Google Shape;3782;p5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3" name="Google Shape;3783;p5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84" name="Google Shape;3784;p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85" name="Google Shape;3785;p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86" name="Google Shape;3786;p5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87" name="Google Shape;3787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88" name="Google Shape;3788;p5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89" name="Google Shape;3789;p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791" name="Google Shape;3791;p5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Photo Slide">
  <p:cSld name="17_Photo Slide">
    <p:spTree>
      <p:nvGrpSpPr>
        <p:cNvPr id="1" name="Shape 3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3" name="Google Shape;3793;p55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94" name="Google Shape;3794;p5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95" name="Google Shape;3795;p55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796" name="Google Shape;3796;p5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98" name="Google Shape;3798;p55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99" name="Google Shape;3799;p5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" name="Google Shape;3801;p5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02" name="Google Shape;3802;p5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03" name="Google Shape;3803;p5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4" name="Google Shape;3804;p5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5" name="Google Shape;3805;p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6" name="Google Shape;3806;p5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07" name="Google Shape;3807;p5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08" name="Google Shape;3808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9" name="Google Shape;3809;p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0" name="Google Shape;3810;p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1" name="Google Shape;3811;p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12" name="Google Shape;3812;p5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2">
    <p:spTree>
      <p:nvGrpSpPr>
        <p:cNvPr id="1" name="Shape 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" name="Google Shape;372;p11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73" name="Google Shape;373;p11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74" name="Google Shape;374;p11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75" name="Google Shape;375;p11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1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77" name="Google Shape;377;p11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78" name="Google Shape;378;p1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3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4" name="Google Shape;3814;p5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15" name="Google Shape;3815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16" name="Google Shape;3816;p5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17" name="Google Shape;3817;p5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5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19" name="Google Shape;3819;p5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p5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21" name="Google Shape;3821;p5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22" name="Google Shape;3822;p5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23" name="Google Shape;3823;p5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3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5" name="Google Shape;3825;p5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6" name="Google Shape;3826;p5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27" name="Google Shape;3827;p5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28" name="Google Shape;3828;p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29" name="Google Shape;3829;p5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30" name="Google Shape;3830;p5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5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32" name="Google Shape;3832;p5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33" name="Google Shape;3833;p5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34" name="Google Shape;3834;p5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35" name="Google Shape;3835;p5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2">
    <p:spTree>
      <p:nvGrpSpPr>
        <p:cNvPr id="1" name="Shape 3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7" name="Google Shape;3837;p5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38" name="Google Shape;3838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39" name="Google Shape;3839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40" name="Google Shape;3840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1" name="Google Shape;3841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42" name="Google Shape;3842;p55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3" name="Google Shape;3843;p55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44" name="Google Shape;3844;p55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5" name="Google Shape;3845;p5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46" name="Google Shape;3846;p5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7" name="Google Shape;3847;p5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48" name="Google Shape;3848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49" name="Google Shape;3849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5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52" name="Google Shape;3852;p5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3" name="Google Shape;3853;p55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54" name="Google Shape;3854;p5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5" name="Google Shape;3855;p5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56" name="Google Shape;3856;p5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57" name="Google Shape;3857;p55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858" name="Google Shape;3858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9" name="Google Shape;3859;p5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60" name="Google Shape;3860;p5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5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62" name="Google Shape;3862;p55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3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4" name="Google Shape;3864;p5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65" name="Google Shape;3865;p5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66" name="Google Shape;3866;p55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7" name="Google Shape;3867;p55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68" name="Google Shape;3868;p5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9" name="Google Shape;3869;p5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70" name="Google Shape;3870;p55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871" name="Google Shape;3871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72" name="Google Shape;3872;p5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73" name="Google Shape;3873;p5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74" name="Google Shape;3874;p5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875" name="Google Shape;3875;p55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3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7" name="Google Shape;3877;p5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78" name="Google Shape;3878;p5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5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80" name="Google Shape;3880;p55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1" name="Google Shape;3881;p55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2" name="Google Shape;3882;p5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883" name="Google Shape;3883;p5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884" name="Google Shape;3884;p5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3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6" name="Google Shape;3886;p55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87" name="Google Shape;3887;p55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88" name="Google Shape;3888;p55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89" name="Google Shape;3889;p55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90" name="Google Shape;3890;p55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91" name="Google Shape;3891;p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5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893" name="Google Shape;3893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5" name="Google Shape;3895;p5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96" name="Google Shape;3896;p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7" name="Google Shape;3897;p56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98" name="Google Shape;3898;p5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9" name="Google Shape;3899;p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0" name="Google Shape;3900;p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01" name="Google Shape;3901;p5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02" name="Google Shape;3902;p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03" name="Google Shape;3903;p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4" name="Google Shape;3904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06" name="Google Shape;3906;p5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3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8" name="Google Shape;3908;p5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09" name="Google Shape;3909;p5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5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5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12" name="Google Shape;3912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13" name="Google Shape;3913;p5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4" name="Google Shape;3914;p5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3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6" name="Google Shape;3916;p56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17" name="Google Shape;3917;p56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18" name="Google Shape;3918;p56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19" name="Google Shape;3919;p56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20" name="Google Shape;3920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1" name="Google Shape;3921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22" name="Google Shape;3922;p56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23" name="Google Shape;3923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24" name="Google Shape;3924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25" name="Google Shape;3925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6" name="Google Shape;3926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27" name="Google Shape;3927;p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3">
    <p:spTree>
      <p:nvGrpSpPr>
        <p:cNvPr id="1" name="Shape 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" name="Google Shape;380;p11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1" name="Google Shape;381;p11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" name="Google Shape;382;p11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3" name="Google Shape;383;p11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4" name="Google Shape;384;p1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85" name="Google Shape;385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87" name="Google Shape;387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3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9" name="Google Shape;3929;p56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30" name="Google Shape;3930;p56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1" name="Google Shape;3931;p56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32" name="Google Shape;3932;p5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33" name="Google Shape;3933;p56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934" name="Google Shape;3934;p5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5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36" name="Google Shape;3936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3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8" name="Google Shape;3938;p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39" name="Google Shape;3939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0" name="Google Shape;3940;p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1" name="Google Shape;3941;p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943" name="Google Shape;3943;p5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44" name="Google Shape;3944;p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5" name="Google Shape;3945;p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46" name="Google Shape;3946;p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3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8" name="Google Shape;3948;p5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49" name="Google Shape;3949;p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0" name="Google Shape;3950;p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51" name="Google Shape;3951;p5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52" name="Google Shape;3952;p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3" name="Google Shape;3953;p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54" name="Google Shape;3954;p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3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7" name="Google Shape;3957;p5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58" name="Google Shape;3958;p5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9" name="Google Shape;3959;p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60" name="Google Shape;3960;p5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61" name="Google Shape;3961;p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62" name="Google Shape;3962;p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63" name="Google Shape;3963;p5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64" name="Google Shape;3964;p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65" name="Google Shape;3965;p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66" name="Google Shape;3966;p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68" name="Google Shape;3968;p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3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0" name="Google Shape;3970;p5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71" name="Google Shape;3971;p5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2" name="Google Shape;3972;p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73" name="Google Shape;3973;p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74" name="Google Shape;3974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75" name="Google Shape;3975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76" name="Google Shape;3976;p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77" name="Google Shape;3977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8" name="Google Shape;3978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9" name="Google Shape;3979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0" name="Google Shape;3980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81" name="Google Shape;3981;p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 2">
    <p:spTree>
      <p:nvGrpSpPr>
        <p:cNvPr id="1" name="Shape 3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3" name="Google Shape;3983;p5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4" name="Google Shape;3984;p5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5" name="Google Shape;3985;p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86" name="Google Shape;3986;p5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7" name="Google Shape;3987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8" name="Google Shape;3988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89" name="Google Shape;3989;p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90" name="Google Shape;3990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91" name="Google Shape;3991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92" name="Google Shape;3992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3" name="Google Shape;3993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994" name="Google Shape;3994;p5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3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6" name="Google Shape;3996;p56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97" name="Google Shape;3997;p56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8" name="Google Shape;3998;p5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999" name="Google Shape;3999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0" name="Google Shape;4000;p5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01" name="Google Shape;4001;p56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2" name="Google Shape;4002;p56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3" name="Google Shape;4003;p56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04" name="Google Shape;4004;p5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4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6" name="Google Shape;4006;p57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07" name="Google Shape;4007;p57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08" name="Google Shape;4008;p5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09" name="Google Shape;4009;p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0" name="Google Shape;4010;p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11" name="Google Shape;4011;p57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2" name="Google Shape;4012;p57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3" name="Google Shape;4013;p57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14" name="Google Shape;4014;p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4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6" name="Google Shape;4016;p57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7" name="Google Shape;4017;p57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8" name="Google Shape;4018;p57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9" name="Google Shape;4019;p57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20" name="Google Shape;4020;p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4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2" name="Google Shape;4022;p57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23" name="Google Shape;4023;p5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024" name="Google Shape;4024;p5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5" name="Google Shape;4025;p57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6" name="Google Shape;4026;p57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3">
    <p:bg>
      <p:bgPr>
        <a:solidFill>
          <a:schemeClr val="lt2"/>
        </a:solidFill>
        <a:effectLst/>
      </p:bgPr>
    </p:bg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" name="Google Shape;389;p1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390" name="Google Shape;390;p1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93" name="Google Shape;393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4" name="Google Shape;394;p1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" name="Google Shape;395;p1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8" name="Google Shape;4028;p57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9" name="Google Shape;4029;p5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0" name="Google Shape;4030;p57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1" name="Google Shape;4031;p57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2" name="Google Shape;4032;p57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33" name="Google Shape;4033;p5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4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5" name="Google Shape;4035;p57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6" name="Google Shape;4036;p57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7" name="Google Shape;4037;p5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38" name="Google Shape;4038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9" name="Google Shape;4039;p5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40" name="Google Shape;4040;p57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1" name="Google Shape;4041;p57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2" name="Google Shape;4042;p57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43" name="Google Shape;4043;p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4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5" name="Google Shape;4045;p57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6" name="Google Shape;4046;p57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7" name="Google Shape;4047;p57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8" name="Google Shape;4048;p57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49" name="Google Shape;4049;p5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1" name="Google Shape;4051;p57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052" name="Google Shape;4052;p5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053" name="Google Shape;4053;p57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4" name="Google Shape;4054;p57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5" name="Google Shape;4055;p57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4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7" name="Google Shape;4057;p57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8" name="Google Shape;4058;p5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9" name="Google Shape;4059;p57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0" name="Google Shape;4060;p57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1" name="Google Shape;4061;p57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062" name="Google Shape;4062;p5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4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4" name="Google Shape;4064;p57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5" name="Google Shape;4065;p57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6" name="Google Shape;4066;p5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67" name="Google Shape;4067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8" name="Google Shape;4068;p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69" name="Google Shape;4069;p57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0" name="Google Shape;4070;p57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1" name="Google Shape;4071;p57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72" name="Google Shape;4072;p5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4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4" name="Google Shape;4074;p57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5" name="Google Shape;4075;p57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6" name="Google Shape;4076;p57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77" name="Google Shape;4077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8" name="Google Shape;4078;p5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79" name="Google Shape;4079;p57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0" name="Google Shape;4080;p57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1" name="Google Shape;4081;p57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82" name="Google Shape;4082;p5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4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4" name="Google Shape;4084;p58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85" name="Google Shape;4085;p58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6" name="Google Shape;4086;p58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087" name="Google Shape;4087;p5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88" name="Google Shape;4088;p5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89" name="Google Shape;4089;p58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0" name="Google Shape;4090;p58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1" name="Google Shape;4091;p58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92" name="Google Shape;4092;p5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4" name="Google Shape;4094;p58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5" name="Google Shape;4095;p58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6" name="Google Shape;4096;p58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7" name="Google Shape;4097;p58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098" name="Google Shape;4098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4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0" name="Google Shape;4100;p58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01" name="Google Shape;4101;p5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02" name="Google Shape;4102;p58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3" name="Google Shape;4103;p58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4" name="Google Shape;4104;p58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 type="blank">
  <p:cSld name="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" name="Google Shape;29;p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F4F3EC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0" name="Google Shape;30;p78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" name="Google Shape;31;p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" name="Google Shape;32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" name="Google Shape;33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" name="Google Shape;34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76923C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3"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1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98" name="Google Shape;398;p1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99" name="Google Shape;399;p1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00" name="Google Shape;400;p1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2" name="Google Shape;402;p1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03" name="Google Shape;403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4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6" name="Google Shape;4106;p58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7" name="Google Shape;4107;p58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8" name="Google Shape;4108;p58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9" name="Google Shape;4109;p58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0" name="Google Shape;4110;p58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11" name="Google Shape;4111;p5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4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3" name="Google Shape;4113;p58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14" name="Google Shape;4114;p58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5" name="Google Shape;4115;p5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16" name="Google Shape;4116;p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17" name="Google Shape;4117;p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18" name="Google Shape;4118;p58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9" name="Google Shape;4119;p58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0" name="Google Shape;4120;p58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21" name="Google Shape;4121;p5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4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3" name="Google Shape;4123;p58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4" name="Google Shape;4124;p58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5" name="Google Shape;4125;p58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6" name="Google Shape;4126;p58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27" name="Google Shape;4127;p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p58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30" name="Google Shape;4130;p5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31" name="Google Shape;4131;p58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2" name="Google Shape;4132;p58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3" name="Google Shape;4133;p58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4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5" name="Google Shape;4135;p58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6" name="Google Shape;4136;p58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7" name="Google Shape;4137;p58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8" name="Google Shape;4138;p58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9" name="Google Shape;4139;p58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40" name="Google Shape;4140;p5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2" name="Google Shape;4142;p588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3" name="Google Shape;4143;p58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58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45" name="Google Shape;4145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47" name="Google Shape;4147;p588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8" name="Google Shape;4148;p58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9" name="Google Shape;4149;p58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50" name="Google Shape;4150;p5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589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3" name="Google Shape;4153;p58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4" name="Google Shape;4154;p58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55" name="Google Shape;4155;p5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6" name="Google Shape;4156;p5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57" name="Google Shape;4157;p589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8" name="Google Shape;4158;p58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9" name="Google Shape;4159;p58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60" name="Google Shape;4160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4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2" name="Google Shape;4162;p59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3" name="Google Shape;4163;p59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4" name="Google Shape;4164;p5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65" name="Google Shape;4165;p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66" name="Google Shape;4166;p5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67" name="Google Shape;4167;p59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8" name="Google Shape;4168;p59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9" name="Google Shape;4169;p59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70" name="Google Shape;4170;p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4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2" name="Google Shape;4172;p59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3" name="Google Shape;4173;p59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4" name="Google Shape;4174;p59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5" name="Google Shape;4175;p59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76" name="Google Shape;4176;p5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4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8" name="Google Shape;4178;p59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179" name="Google Shape;4179;p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180" name="Google Shape;4180;p59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1" name="Google Shape;4181;p59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2" name="Google Shape;4182;p59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4"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11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1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1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08" name="Google Shape;408;p1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09" name="Google Shape;409;p1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10" name="Google Shape;410;p1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2" name="Google Shape;412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4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4" name="Google Shape;4184;p59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5" name="Google Shape;4185;p59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6" name="Google Shape;4186;p59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7" name="Google Shape;4187;p59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88" name="Google Shape;4188;p59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89" name="Google Shape;4189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4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1" name="Google Shape;4191;p59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2" name="Google Shape;4192;p59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3" name="Google Shape;4193;p5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194" name="Google Shape;4194;p5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95" name="Google Shape;4195;p5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196" name="Google Shape;4196;p59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7" name="Google Shape;4197;p5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8" name="Google Shape;4198;p5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199" name="Google Shape;4199;p5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4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1" name="Google Shape;4201;p59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2" name="Google Shape;4202;p59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3" name="Google Shape;4203;p59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4" name="Google Shape;4204;p595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05" name="Google Shape;4205;p5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p59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08" name="Google Shape;4208;p5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09" name="Google Shape;4209;p59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0" name="Google Shape;4210;p596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1" name="Google Shape;4211;p596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4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3" name="Google Shape;4213;p59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4" name="Google Shape;4214;p59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5" name="Google Shape;4215;p59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6" name="Google Shape;4216;p597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17" name="Google Shape;4217;p597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18" name="Google Shape;4218;p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0" name="Google Shape;4220;p59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1" name="Google Shape;4221;p59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2" name="Google Shape;4222;p5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3" name="Google Shape;4223;p59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24" name="Google Shape;4224;p5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4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6" name="Google Shape;4226;p59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27" name="Google Shape;4227;p5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28" name="Google Shape;4228;p59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9" name="Google Shape;4229;p59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0" name="Google Shape;4230;p59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4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2" name="Google Shape;4232;p60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3" name="Google Shape;4233;p6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4" name="Google Shape;4234;p60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5" name="Google Shape;4235;p60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36" name="Google Shape;4236;p60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37" name="Google Shape;4237;p6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4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" name="Google Shape;4239;p60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40" name="Google Shape;4240;p60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1" name="Google Shape;4241;p60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42" name="Google Shape;4242;p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p6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44" name="Google Shape;4244;p601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5" name="Google Shape;4245;p60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6" name="Google Shape;4246;p60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47" name="Google Shape;4247;p6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4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" name="Google Shape;4249;p60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0" name="Google Shape;4250;p60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1" name="Google Shape;4251;p6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2" name="Google Shape;4252;p602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53" name="Google Shape;4253;p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4">
    <p:bg>
      <p:bgPr>
        <a:solidFill>
          <a:schemeClr val="lt2"/>
        </a:solidFill>
        <a:effectLst/>
      </p:bgPr>
    </p:bg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" name="Google Shape;414;p1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15" name="Google Shape;415;p1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18" name="Google Shape;418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19" name="Google Shape;419;p1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" name="Google Shape;420;p1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4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5" name="Google Shape;4255;p60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256" name="Google Shape;4256;p6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257" name="Google Shape;4257;p60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8" name="Google Shape;4258;p603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9" name="Google Shape;4259;p603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4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1" name="Google Shape;4261;p60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2" name="Google Shape;4262;p60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3" name="Google Shape;4263;p60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4" name="Google Shape;4264;p60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5" name="Google Shape;4265;p604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66" name="Google Shape;4266;p6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4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8" name="Google Shape;4268;p60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9" name="Google Shape;4269;p60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0" name="Google Shape;4270;p60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71" name="Google Shape;4271;p60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72" name="Google Shape;4272;p60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273" name="Google Shape;4273;p6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6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75" name="Google Shape;4275;p6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4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7" name="Google Shape;4277;p6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78" name="Google Shape;4278;p6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6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6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281" name="Google Shape;4281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82" name="Google Shape;4282;p60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3" name="Google Shape;4283;p60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4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5" name="Google Shape;4285;p60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6" name="Google Shape;4286;p607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87" name="Google Shape;4287;p60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88" name="Google Shape;4288;p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89" name="Google Shape;4289;p6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4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1" name="Google Shape;4291;p60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2" name="Google Shape;4292;p60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3" name="Google Shape;4293;p60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94" name="Google Shape;4294;p6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5" name="Google Shape;4295;p6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296" name="Google Shape;4296;p608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7" name="Google Shape;4297;p60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8" name="Google Shape;4298;p60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299" name="Google Shape;4299;p6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 2">
    <p:spTree>
      <p:nvGrpSpPr>
        <p:cNvPr id="1" name="Shape 4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" name="Google Shape;4301;p60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2" name="Google Shape;4302;p60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3" name="Google Shape;4303;p60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04" name="Google Shape;4304;p6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05" name="Google Shape;4305;p6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06" name="Google Shape;4306;p60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7" name="Google Shape;4307;p60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8" name="Google Shape;4308;p60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09" name="Google Shape;4309;p6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4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" name="Google Shape;4311;p61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61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3" name="Google Shape;4313;p61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4" name="Google Shape;4314;p61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15" name="Google Shape;4315;p6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 2">
    <p:spTree>
      <p:nvGrpSpPr>
        <p:cNvPr id="1" name="Shape 4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7" name="Google Shape;4317;p61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18" name="Google Shape;4318;p6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19" name="Google Shape;4319;p61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0" name="Google Shape;4320;p61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1" name="Google Shape;4321;p61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4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3" name="Google Shape;4323;p61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4" name="Google Shape;4324;p61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5" name="Google Shape;4325;p612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6" name="Google Shape;4326;p612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27" name="Google Shape;4327;p612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28" name="Google Shape;4328;p6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 4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1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23" name="Google Shape;423;p11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24" name="Google Shape;424;p11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25" name="Google Shape;425;p1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7" name="Google Shape;427;p1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28" name="Google Shape;428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 2"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0" name="Google Shape;4330;p61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1" name="Google Shape;4331;p61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2" name="Google Shape;4332;p61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33" name="Google Shape;4333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34" name="Google Shape;4334;p6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35" name="Google Shape;4335;p61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6" name="Google Shape;4336;p61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7" name="Google Shape;4337;p61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38" name="Google Shape;4338;p6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2">
    <p:spTree>
      <p:nvGrpSpPr>
        <p:cNvPr id="1" name="Shape 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0" name="Google Shape;4340;p61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1" name="Google Shape;4341;p61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2" name="Google Shape;4342;p6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3" name="Google Shape;4343;p61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44" name="Google Shape;4344;p6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4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6" name="Google Shape;4346;p61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47" name="Google Shape;4347;p6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48" name="Google Shape;4348;p61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9" name="Google Shape;4349;p61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50" name="Google Shape;4350;p61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2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61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3" name="Google Shape;4353;p61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4" name="Google Shape;4354;p61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5" name="Google Shape;4355;p61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56" name="Google Shape;4356;p61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57" name="Google Shape;4357;p6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 2">
    <p:spTree>
      <p:nvGrpSpPr>
        <p:cNvPr id="1" name="Shape 4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9" name="Google Shape;4359;p61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60" name="Google Shape;4360;p61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1" name="Google Shape;4361;p6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62" name="Google Shape;4362;p6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3" name="Google Shape;4363;p6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64" name="Google Shape;4364;p61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5" name="Google Shape;4365;p61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6" name="Google Shape;4366;p61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67" name="Google Shape;4367;p6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 2">
    <p:spTree>
      <p:nvGrpSpPr>
        <p:cNvPr id="1" name="Shape 4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9" name="Google Shape;4369;p618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70" name="Google Shape;4370;p618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1" name="Google Shape;4371;p61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72" name="Google Shape;4372;p6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3" name="Google Shape;4373;p6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74" name="Google Shape;4374;p618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5" name="Google Shape;4375;p61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6" name="Google Shape;4376;p61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77" name="Google Shape;4377;p6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 2">
    <p:spTree>
      <p:nvGrpSpPr>
        <p:cNvPr id="1" name="Shape 4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9" name="Google Shape;4379;p61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80" name="Google Shape;4380;p61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1" name="Google Shape;4381;p6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382" name="Google Shape;4382;p6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3" name="Google Shape;4383;p6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384" name="Google Shape;4384;p61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5" name="Google Shape;4385;p6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6" name="Google Shape;4386;p6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87" name="Google Shape;4387;p6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2">
    <p:spTree>
      <p:nvGrpSpPr>
        <p:cNvPr id="1" name="Shape 4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9" name="Google Shape;4389;p620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0" name="Google Shape;4390;p62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1" name="Google Shape;4391;p62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2" name="Google Shape;4392;p620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393" name="Google Shape;4393;p6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4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5" name="Google Shape;4395;p62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396" name="Google Shape;4396;p6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397" name="Google Shape;4397;p62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8" name="Google Shape;4398;p621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9" name="Google Shape;4399;p621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2">
    <p:spTree>
      <p:nvGrpSpPr>
        <p:cNvPr id="1" name="Shape 4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1" name="Google Shape;4401;p62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2" name="Google Shape;4402;p62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3" name="Google Shape;4403;p62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4" name="Google Shape;4404;p62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5" name="Google Shape;4405;p62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06" name="Google Shape;4406;p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" name="Google Shape;430;p1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1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2" name="Google Shape;432;p1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" name="Google Shape;433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" name="Google Shape;434;p1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" name="Google Shape;435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6" name="Google Shape;436;p1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7" name="Google Shape;437;p1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8" name="Google Shape;438;p1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9" name="Google Shape;439;p1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1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41" name="Google Shape;441;p1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 2">
    <p:spTree>
      <p:nvGrpSpPr>
        <p:cNvPr id="1" name="Shape 4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8" name="Google Shape;4408;p625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9" name="Google Shape;4409;p625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0" name="Google Shape;4410;p6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11" name="Google Shape;4411;p6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2" name="Google Shape;4412;p6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13" name="Google Shape;4413;p625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4" name="Google Shape;4414;p62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5" name="Google Shape;4415;p62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16" name="Google Shape;4416;p6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2">
    <p:spTree>
      <p:nvGrpSpPr>
        <p:cNvPr id="1" name="Shape 4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8" name="Google Shape;4418;p626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9" name="Google Shape;4419;p62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0" name="Google Shape;4420;p62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1" name="Google Shape;4421;p626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22" name="Google Shape;4422;p6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2">
    <p:spTree>
      <p:nvGrpSpPr>
        <p:cNvPr id="1" name="Shape 4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4" name="Google Shape;4424;p62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25" name="Google Shape;4425;p6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26" name="Google Shape;4426;p62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7" name="Google Shape;4427;p627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8" name="Google Shape;4428;p627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2">
    <p:spTree>
      <p:nvGrpSpPr>
        <p:cNvPr id="1" name="Shape 4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0" name="Google Shape;4430;p62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1" name="Google Shape;4431;p62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2" name="Google Shape;4432;p628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3" name="Google Shape;4433;p628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4" name="Google Shape;4434;p628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35" name="Google Shape;4435;p6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 2">
    <p:spTree>
      <p:nvGrpSpPr>
        <p:cNvPr id="1" name="Shape 4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7" name="Google Shape;4437;p629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38" name="Google Shape;4438;p629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9" name="Google Shape;4439;p6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40" name="Google Shape;4440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1" name="Google Shape;4441;p6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42" name="Google Shape;4442;p629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3" name="Google Shape;4443;p62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4" name="Google Shape;4444;p62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45" name="Google Shape;4445;p6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4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7" name="Google Shape;4447;p630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48" name="Google Shape;4448;p630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49" name="Google Shape;4449;p6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50" name="Google Shape;4450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1" name="Google Shape;4451;p6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52" name="Google Shape;4452;p630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3" name="Google Shape;4453;p63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4" name="Google Shape;4454;p63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55" name="Google Shape;4455;p6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4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7" name="Google Shape;4457;p63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8" name="Google Shape;4458;p63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9" name="Google Shape;4459;p63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0" name="Google Shape;4460;p63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61" name="Google Shape;4461;p6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4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3" name="Google Shape;4463;p63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64" name="Google Shape;4464;p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65" name="Google Shape;4465;p63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6" name="Google Shape;4466;p63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7" name="Google Shape;4467;p63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p63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0" name="Google Shape;4470;p63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1" name="Google Shape;4471;p63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2" name="Google Shape;4472;p63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3" name="Google Shape;4473;p63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74" name="Google Shape;4474;p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4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6" name="Google Shape;4476;p63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7" name="Google Shape;4477;p63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8" name="Google Shape;4478;p6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479" name="Google Shape;4479;p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0" name="Google Shape;4480;p6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481" name="Google Shape;4481;p63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2" name="Google Shape;4482;p63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3" name="Google Shape;4483;p63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84" name="Google Shape;4484;p6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4" name="Google Shape;444;p1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5" name="Google Shape;445;p1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6" name="Google Shape;446;p1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1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48" name="Google Shape;448;p1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" name="Google Shape;450;p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" name="Google Shape;451;p1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" name="Google Shape;452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 2">
    <p:spTree>
      <p:nvGrpSpPr>
        <p:cNvPr id="1" name="Shape 4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6" name="Google Shape;4486;p63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7" name="Google Shape;4487;p63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8" name="Google Shape;4488;p63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9" name="Google Shape;4489;p63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490" name="Google Shape;4490;p6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2">
    <p:spTree>
      <p:nvGrpSpPr>
        <p:cNvPr id="1" name="Shape 4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2" name="Google Shape;4492;p63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493" name="Google Shape;4493;p6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494" name="Google Shape;4494;p63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5" name="Google Shape;4495;p63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6" name="Google Shape;4496;p63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 2">
    <p:spTree>
      <p:nvGrpSpPr>
        <p:cNvPr id="1" name="Shape 4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98" name="Google Shape;4498;p63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9" name="Google Shape;4499;p63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0" name="Google Shape;4500;p63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1" name="Google Shape;4501;p63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63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03" name="Google Shape;4503;p6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p63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63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7" name="Google Shape;4507;p63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8" name="Google Shape;4508;p63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509" name="Google Shape;4509;p6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4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1" name="Google Shape;4511;p63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512" name="Google Shape;4512;p6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4513" name="Google Shape;4513;p63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4" name="Google Shape;4514;p63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5" name="Google Shape;4515;p63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4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7" name="Google Shape;4517;p64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8" name="Google Shape;4518;p64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19" name="Google Shape;4519;p64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0" name="Google Shape;4520;p64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1" name="Google Shape;4521;p64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22" name="Google Shape;4522;p6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Quotation">
  <p:cSld name="57_Quotation">
    <p:spTree>
      <p:nvGrpSpPr>
        <p:cNvPr id="1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4" name="Google Shape;4524;p6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25" name="Google Shape;4525;p6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6" name="Google Shape;4526;p6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7" name="Google Shape;4527;p6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8" name="Google Shape;4528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29" name="Google Shape;4529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30" name="Google Shape;4530;p6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31" name="Google Shape;4531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32" name="Google Shape;4532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33" name="Google Shape;4533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34" name="Google Shape;4534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35" name="Google Shape;4535;p6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4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7" name="Google Shape;4537;p6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38" name="Google Shape;4538;p6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9" name="Google Shape;4539;p6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0" name="Google Shape;4540;p6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41" name="Google Shape;4541;p6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2" name="Google Shape;4542;p6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43" name="Google Shape;4543;p6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44" name="Google Shape;4544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45" name="Google Shape;4545;p6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46" name="Google Shape;4546;p6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47" name="Google Shape;4547;p6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48" name="Google Shape;4548;p6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4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0" name="Google Shape;4550;p6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51" name="Google Shape;4551;p6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2" name="Google Shape;4552;p6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53" name="Google Shape;4553;p6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4" name="Google Shape;4554;p6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5" name="Google Shape;4555;p6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56" name="Google Shape;4556;p6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57" name="Google Shape;4557;p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8" name="Google Shape;4558;p6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9" name="Google Shape;4559;p6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60" name="Google Shape;4560;p6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61" name="Google Shape;4561;p6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 2">
    <p:spTree>
      <p:nvGrpSpPr>
        <p:cNvPr id="1" name="Shape 4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3" name="Google Shape;4563;p64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64" name="Google Shape;4564;p64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5" name="Google Shape;4565;p64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566" name="Google Shape;4566;p6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7" name="Google Shape;4567;p6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568" name="Google Shape;4568;p64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9" name="Google Shape;4569;p64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0" name="Google Shape;4570;p64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4571" name="Google Shape;4571;p6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5" name="Google Shape;455;p1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6" name="Google Shape;456;p1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7" name="Google Shape;457;p1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" name="Google Shape;458;p1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" name="Google Shape;459;p1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" name="Google Shape;460;p1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61" name="Google Shape;461;p1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" name="Google Shape;462;p1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" name="Google Shape;463;p1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" name="Google Shape;464;p1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4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3" name="Google Shape;4573;p64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4" name="Google Shape;4574;p64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5" name="Google Shape;4575;p64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6" name="Google Shape;4576;p6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7" name="Google Shape;4577;p6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8" name="Google Shape;4578;p6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9" name="Google Shape;4579;p6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80" name="Google Shape;4580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81" name="Google Shape;4581;p6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82" name="Google Shape;4582;p6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83" name="Google Shape;4583;p6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84" name="Google Shape;4584;p64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4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6" name="Google Shape;4586;p64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87" name="Google Shape;4587;p64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8" name="Google Shape;4588;p64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89" name="Google Shape;4589;p6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90" name="Google Shape;4590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91" name="Google Shape;4591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92" name="Google Shape;4592;p6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593" name="Google Shape;4593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4" name="Google Shape;4594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95" name="Google Shape;4595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96" name="Google Shape;4596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597" name="Google Shape;4597;p64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4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9" name="Google Shape;4599;p6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00" name="Google Shape;4600;p6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1" name="Google Shape;4601;p6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2" name="Google Shape;4602;p6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3" name="Google Shape;4603;p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4" name="Google Shape;4604;p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05" name="Google Shape;4605;p6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06" name="Google Shape;4606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7" name="Google Shape;4607;p6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8" name="Google Shape;4608;p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09" name="Google Shape;4609;p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10" name="Google Shape;4610;p6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Cover">
  <p:cSld name="22_Cover">
    <p:spTree>
      <p:nvGrpSpPr>
        <p:cNvPr id="1" name="Shape 4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2" name="Google Shape;4612;p64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13" name="Google Shape;4613;p64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4" name="Google Shape;4614;p64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15" name="Google Shape;4615;p6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16" name="Google Shape;4616;p6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17" name="Google Shape;4617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6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19" name="Google Shape;4619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 2">
    <p:bg>
      <p:bgPr>
        <a:solidFill>
          <a:schemeClr val="lt2"/>
        </a:solidFill>
        <a:effectLst/>
      </p:bgPr>
    </p:bg>
    <p:spTree>
      <p:nvGrpSpPr>
        <p:cNvPr id="1" name="Shape 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1" name="Google Shape;4621;p65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22" name="Google Shape;4622;p6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3" name="Google Shape;4623;p6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6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25" name="Google Shape;4625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26" name="Google Shape;4626;p65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65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4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9" name="Google Shape;4629;p65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30" name="Google Shape;4630;p65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1" name="Google Shape;4631;p65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32" name="Google Shape;4632;p65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33" name="Google Shape;4633;p65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34" name="Google Shape;4634;p6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6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36" name="Google Shape;4636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8" name="Google Shape;4638;p65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39" name="Google Shape;4639;p65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65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42" name="Google Shape;4642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43" name="Google Shape;4643;p65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4" name="Google Shape;4644;p65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2">
    <p:bg>
      <p:bgPr>
        <a:solidFill>
          <a:schemeClr val="lt2"/>
        </a:solidFill>
        <a:effectLst/>
      </p:bgPr>
    </p:bg>
    <p:spTree>
      <p:nvGrpSpPr>
        <p:cNvPr id="1" name="Shape 4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6" name="Google Shape;4646;p65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47" name="Google Shape;4647;p6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50" name="Google Shape;4650;p6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51" name="Google Shape;4651;p65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p65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 2">
    <p:spTree>
      <p:nvGrpSpPr>
        <p:cNvPr id="1" name="Shape 4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4" name="Google Shape;4654;p6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55" name="Google Shape;4655;p6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56" name="Google Shape;4656;p6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57" name="Google Shape;4657;p6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59" name="Google Shape;4659;p6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60" name="Google Shape;4660;p6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p65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63" name="Google Shape;4663;p6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64" name="Google Shape;4664;p65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665" name="Google Shape;4665;p6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67" name="Google Shape;4667;p6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668" name="Google Shape;4668;p6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" name="Google Shape;466;p1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7" name="Google Shape;467;p1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" name="Google Shape;468;p1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" name="Google Shape;469;p1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" name="Google Shape;470;p1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1" name="Google Shape;471;p1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" name="Google Shape;472;p12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3" name="Google Shape;473;p12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" name="Google Shape;474;p12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5" name="Google Shape;475;p12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" name="Google Shape;476;p1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" name="Google Shape;477;p1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" name="Google Shape;478;p1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4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0" name="Google Shape;4670;p6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1" name="Google Shape;4671;p6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72" name="Google Shape;4672;p6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73" name="Google Shape;4673;p6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4" name="Google Shape;4674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5" name="Google Shape;4675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76" name="Google Shape;4676;p6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77" name="Google Shape;4677;p6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78" name="Google Shape;4678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79" name="Google Shape;4679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80" name="Google Shape;4680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81" name="Google Shape;4681;p6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4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3" name="Google Shape;4683;p65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4" name="Google Shape;4684;p65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5" name="Google Shape;4685;p6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86" name="Google Shape;4686;p6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87" name="Google Shape;4687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88" name="Google Shape;4688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89" name="Google Shape;4689;p6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690" name="Google Shape;4690;p6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91" name="Google Shape;4691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92" name="Google Shape;4692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93" name="Google Shape;4693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694" name="Google Shape;4694;p65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4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6" name="Google Shape;4696;p66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7" name="Google Shape;4697;p66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8" name="Google Shape;4698;p6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99" name="Google Shape;4699;p6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00" name="Google Shape;4700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01" name="Google Shape;4701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02" name="Google Shape;4702;p6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03" name="Google Shape;4703;p6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04" name="Google Shape;4704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05" name="Google Shape;4705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6" name="Google Shape;4706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07" name="Google Shape;4707;p66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4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9" name="Google Shape;4709;p6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10" name="Google Shape;4710;p6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1" name="Google Shape;4711;p6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2" name="Google Shape;4712;p6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3" name="Google Shape;4713;p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4" name="Google Shape;4714;p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5" name="Google Shape;4715;p6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16" name="Google Shape;4716;p6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17" name="Google Shape;4717;p6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18" name="Google Shape;4718;p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9" name="Google Shape;4719;p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20" name="Google Shape;4720;p6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4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2" name="Google Shape;4722;p6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3" name="Google Shape;4723;p6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24" name="Google Shape;4724;p6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25" name="Google Shape;4725;p6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6" name="Google Shape;4726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7" name="Google Shape;4727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8" name="Google Shape;4728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29" name="Google Shape;4729;p66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30" name="Google Shape;4730;p66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31" name="Google Shape;4731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2" name="Google Shape;4732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4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4" name="Google Shape;4734;p66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35" name="Google Shape;4735;p66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36" name="Google Shape;4736;p66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37" name="Google Shape;4737;p6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39" name="Google Shape;4739;p6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40" name="Google Shape;4740;p6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4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42" name="Google Shape;4742;p6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43" name="Google Shape;4743;p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4" name="Google Shape;4744;p6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5" name="Google Shape;4745;p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6" name="Google Shape;4746;p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47" name="Google Shape;4747;p6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8" name="Google Shape;4748;p66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49" name="Google Shape;4749;p66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0" name="Google Shape;4750;p6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51" name="Google Shape;4751;p6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2" name="Google Shape;4752;p6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3" name="Google Shape;4753;p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4" name="Google Shape;4754;p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1_Quotation">
  <p:cSld name="61_Quotation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6" name="Google Shape;4756;p66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57" name="Google Shape;4757;p66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58" name="Google Shape;4758;p6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9" name="Google Shape;4759;p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60" name="Google Shape;4760;p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61" name="Google Shape;4761;p6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62" name="Google Shape;4762;p6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63" name="Google Shape;4763;p6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4" name="Google Shape;4764;p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5" name="Google Shape;4765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67" name="Google Shape;4767;p6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4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9" name="Google Shape;4769;p6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70" name="Google Shape;4770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1" name="Google Shape;4771;p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2" name="Google Shape;4772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74" name="Google Shape;4774;p6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75" name="Google Shape;4775;p6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6" name="Google Shape;4776;p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7" name="Google Shape;4777;p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9" name="Google Shape;4779;p66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780" name="Google Shape;4780;p6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6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82" name="Google Shape;4782;p66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3" name="Google Shape;4783;p66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4" name="Google Shape;4784;p66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785" name="Google Shape;4785;p6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786" name="Google Shape;4786;p6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1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1" name="Google Shape;481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" name="Google Shape;482;p1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" name="Google Shape;483;p1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" name="Google Shape;484;p1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85" name="Google Shape;485;p1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7" name="Google Shape;487;p1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" name="Google Shape;488;p1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6_Quotation">
  <p:cSld name="66_Quotation">
    <p:spTree>
      <p:nvGrpSpPr>
        <p:cNvPr id="1" name="Shape 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8" name="Google Shape;4788;p6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89" name="Google Shape;4789;p6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0" name="Google Shape;4790;p6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91" name="Google Shape;4791;p6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2" name="Google Shape;4792;p6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3" name="Google Shape;4793;p6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94" name="Google Shape;4794;p6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795" name="Google Shape;4795;p6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6" name="Google Shape;4796;p6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7" name="Google Shape;4797;p6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799" name="Google Shape;4799;p6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1" name="Google Shape;4801;p66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2" name="Google Shape;4802;p66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03" name="Google Shape;4803;p66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04" name="Google Shape;4804;p6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05" name="Google Shape;4805;p66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06" name="Google Shape;4806;p6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6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08" name="Google Shape;4808;p6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4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0" name="Google Shape;4810;p67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811" name="Google Shape;4811;p6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2" name="Google Shape;4812;p6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6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14" name="Google Shape;4814;p6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15" name="Google Shape;4815;p67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6" name="Google Shape;4816;p67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4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8" name="Google Shape;4818;p67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19" name="Google Shape;4819;p6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20" name="Google Shape;4820;p67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821" name="Google Shape;4821;p6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6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23" name="Google Shape;4823;p6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824" name="Google Shape;4824;p6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6" name="Google Shape;4826;p672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7" name="Google Shape;4827;p672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4828" name="Google Shape;4828;p672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4829" name="Google Shape;4829;p67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67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4831" name="Google Shape;4831;p6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4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" name="Google Shape;4833;p67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4" name="Google Shape;4834;p67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5" name="Google Shape;4835;p6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36" name="Google Shape;4836;p6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37" name="Google Shape;4837;p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38" name="Google Shape;4838;p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39" name="Google Shape;4839;p6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40" name="Google Shape;4840;p6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41" name="Google Shape;4841;p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42" name="Google Shape;4842;p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3" name="Google Shape;4843;p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44" name="Google Shape;4844;p67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4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6" name="Google Shape;4846;p67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7" name="Google Shape;4847;p67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8" name="Google Shape;4848;p6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9" name="Google Shape;4849;p6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0" name="Google Shape;4850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51" name="Google Shape;4851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52" name="Google Shape;4852;p6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53" name="Google Shape;4853;p6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54" name="Google Shape;4854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55" name="Google Shape;4855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57" name="Google Shape;4857;p67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4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9" name="Google Shape;4859;p67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0" name="Google Shape;4860;p67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1" name="Google Shape;4861;p67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62" name="Google Shape;4862;p67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63" name="Google Shape;4863;p67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64" name="Google Shape;4864;p6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67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66" name="Google Shape;4866;p6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8" name="Google Shape;4868;p67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869" name="Google Shape;4869;p67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6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67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872" name="Google Shape;4872;p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73" name="Google Shape;4873;p67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4" name="Google Shape;4874;p67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4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6" name="Google Shape;4876;p67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77" name="Google Shape;4877;p67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78" name="Google Shape;4878;p67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879" name="Google Shape;4879;p67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67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81" name="Google Shape;4881;p67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882" name="Google Shape;4882;p6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" name="Google Shape;490;p1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1" name="Google Shape;491;p1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1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3" name="Google Shape;493;p12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4" name="Google Shape;494;p1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" name="Google Shape;495;p1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6" name="Google Shape;496;p1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7" name="Google Shape;497;p1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4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" name="Google Shape;4884;p6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85" name="Google Shape;4885;p6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6" name="Google Shape;4886;p6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87" name="Google Shape;4887;p6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8" name="Google Shape;4888;p6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9" name="Google Shape;4889;p6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90" name="Google Shape;4890;p6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91" name="Google Shape;4891;p6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2" name="Google Shape;4892;p6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93" name="Google Shape;4893;p6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895" name="Google Shape;4895;p6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4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7" name="Google Shape;4897;p68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898" name="Google Shape;4898;p68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68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00" name="Google Shape;4900;p68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01" name="Google Shape;4901;p68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2" name="Google Shape;4902;p68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03" name="Google Shape;4903;p6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04" name="Google Shape;4904;p6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6" name="Google Shape;4906;p6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07" name="Google Shape;4907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8" name="Google Shape;4908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9" name="Google Shape;4909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11" name="Google Shape;4911;p6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2" name="Google Shape;4912;p6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13" name="Google Shape;4913;p6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14" name="Google Shape;4914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5" name="Google Shape;4915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4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7" name="Google Shape;4917;p6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8" name="Google Shape;4918;p6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19" name="Google Shape;4919;p6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20" name="Google Shape;4920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21" name="Google Shape;4921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22" name="Google Shape;4922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23" name="Google Shape;4923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24" name="Google Shape;4924;p6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5" name="Google Shape;4925;p6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6" name="Google Shape;4926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7" name="Google Shape;4927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4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9" name="Google Shape;4929;p6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30" name="Google Shape;4930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1" name="Google Shape;4931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2" name="Google Shape;4932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33" name="Google Shape;4933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34" name="Google Shape;4934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5" name="Google Shape;4935;p6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36" name="Google Shape;4936;p6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7" name="Google Shape;4937;p6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38" name="Google Shape;4938;p6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39" name="Google Shape;4939;p6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0" name="Google Shape;4940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1" name="Google Shape;4941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4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3" name="Google Shape;4943;p6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44" name="Google Shape;4944;p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5" name="Google Shape;4945;p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46" name="Google Shape;4946;p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47" name="Google Shape;4947;p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948" name="Google Shape;4948;p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49" name="Google Shape;4949;p6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0" name="Google Shape;4950;p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1" name="Google Shape;4951;p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Quotation">
  <p:cSld name="81_Quotation"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p6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54" name="Google Shape;4954;p6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5" name="Google Shape;4955;p6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56" name="Google Shape;4956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7" name="Google Shape;4957;p6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8" name="Google Shape;4958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59" name="Google Shape;4959;p6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60" name="Google Shape;4960;p6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61" name="Google Shape;4961;p6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62" name="Google Shape;4962;p6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63" name="Google Shape;4963;p6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64" name="Google Shape;4964;p68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Google Shape;4966;p6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7" name="Google Shape;4967;p6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8" name="Google Shape;4968;p6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69" name="Google Shape;4969;p6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70" name="Google Shape;4970;p6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1" name="Google Shape;4971;p6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2" name="Google Shape;4972;p6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73" name="Google Shape;4973;p6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4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5" name="Google Shape;4975;p6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76" name="Google Shape;4976;p6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7" name="Google Shape;4977;p6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8" name="Google Shape;4978;p6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9" name="Google Shape;4979;p6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80" name="Google Shape;4980;p6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81" name="Google Shape;4981;p6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82" name="Google Shape;4982;p6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83" name="Google Shape;4983;p6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84" name="Google Shape;4984;p6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85" name="Google Shape;4985;p6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86" name="Google Shape;4986;p6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p6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89" name="Google Shape;4989;p6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0" name="Google Shape;4990;p6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1" name="Google Shape;4991;p6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92" name="Google Shape;4992;p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3" name="Google Shape;4993;p6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4" name="Google Shape;4994;p6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95" name="Google Shape;4995;p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96" name="Google Shape;4996;p6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97" name="Google Shape;4997;p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98" name="Google Shape;4998;p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999" name="Google Shape;4999;p6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" name="Google Shape;43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" name="Google Shape;44;p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" name="Google Shape;45;p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6;p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7" name="Google Shape;47;p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" name="Google Shape;49;p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" name="Google Shape;50;p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" name="Google Shape;51;p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" name="Google Shape;499;p1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" name="Google Shape;500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" name="Google Shape;501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2" name="Google Shape;502;p1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" name="Google Shape;503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" name="Google Shape;504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" name="Google Shape;505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5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1" name="Google Shape;5001;p6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02" name="Google Shape;5002;p6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3" name="Google Shape;5003;p6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04" name="Google Shape;5004;p6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5" name="Google Shape;5005;p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06" name="Google Shape;5006;p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07" name="Google Shape;5007;p6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08" name="Google Shape;5008;p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9" name="Google Shape;5009;p6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0" name="Google Shape;5010;p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1" name="Google Shape;5011;p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012" name="Google Shape;5012;p6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5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4" name="Google Shape;5014;p6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15" name="Google Shape;5015;p6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16" name="Google Shape;5016;p6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17" name="Google Shape;5017;p6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18" name="Google Shape;5018;p6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19" name="Google Shape;5019;p6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0" name="Google Shape;5020;p6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1" name="Google Shape;5021;p6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2" name="Google Shape;5022;p6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3" name="Google Shape;5023;p6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5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5" name="Google Shape;5025;p6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26" name="Google Shape;5026;p6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27" name="Google Shape;5027;p6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28" name="Google Shape;5028;p6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9" name="Google Shape;5029;p6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0" name="Google Shape;5030;p6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31" name="Google Shape;5031;p6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32" name="Google Shape;5032;p6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3" name="Google Shape;5033;p6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4" name="Google Shape;5034;p6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35" name="Google Shape;5035;p6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5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7" name="Google Shape;5037;p6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38" name="Google Shape;5038;p6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9" name="Google Shape;5039;p6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0" name="Google Shape;5040;p6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41" name="Google Shape;5041;p6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42" name="Google Shape;5042;p6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3" name="Google Shape;5043;p6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4" name="Google Shape;5044;p6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5" name="Google Shape;5045;p6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6" name="Google Shape;5046;p6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47" name="Google Shape;5047;p6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48" name="Google Shape;5048;p6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9" name="Google Shape;5049;p6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5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1" name="Google Shape;5051;p6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52" name="Google Shape;5052;p6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3" name="Google Shape;5053;p6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4" name="Google Shape;5054;p6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55" name="Google Shape;5055;p6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056" name="Google Shape;5056;p6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57" name="Google Shape;5057;p6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8" name="Google Shape;5058;p6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9" name="Google Shape;5059;p6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5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61" name="Google Shape;5061;p6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062" name="Google Shape;5062;p6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64" name="Google Shape;5064;p6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5" name="Google Shape;5065;p6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6" name="Google Shape;5066;p6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67" name="Google Shape;5067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68" name="Google Shape;5068;p6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0" name="Google Shape;5070;p6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1" name="Google Shape;5071;p6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72" name="Google Shape;5072;p6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73" name="Google Shape;5073;p6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74" name="Google Shape;5074;p6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5" name="Google Shape;5075;p6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6" name="Google Shape;5076;p6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77" name="Google Shape;5077;p6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5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" name="Google Shape;5079;p69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80" name="Google Shape;5080;p69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1" name="Google Shape;5081;p69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82" name="Google Shape;5082;p6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83" name="Google Shape;5083;p69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84" name="Google Shape;5084;p6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86" name="Google Shape;5086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5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8" name="Google Shape;5088;p69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089" name="Google Shape;5089;p6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092" name="Google Shape;5092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93" name="Google Shape;5093;p69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4" name="Google Shape;5094;p69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8_Quotation">
  <p:cSld name="78_Quotation">
    <p:spTree>
      <p:nvGrpSpPr>
        <p:cNvPr id="1" name="Shape 5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6" name="Google Shape;5096;p69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7" name="Google Shape;5097;p69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8" name="Google Shape;5098;p6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99" name="Google Shape;5099;p6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00" name="Google Shape;5100;p6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01" name="Google Shape;5101;p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02" name="Google Shape;5102;p6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3" name="Google Shape;5103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04" name="Google Shape;5104;p6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05" name="Google Shape;5105;p6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06" name="Google Shape;5106;p6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107" name="Google Shape;5107;p6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12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9" name="Google Shape;509;p12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" name="Google Shape;510;p12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1" name="Google Shape;511;p1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2" name="Google Shape;512;p12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13" name="Google Shape;513;p1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1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5" name="Google Shape;515;p1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2">
    <p:spTree>
      <p:nvGrpSpPr>
        <p:cNvPr id="1" name="Shape 5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9" name="Google Shape;5109;p700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0" name="Google Shape;5110;p7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1" name="Google Shape;5111;p70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2" name="Google Shape;5112;p700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13" name="Google Shape;5113;p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3"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5" name="Google Shape;5115;p7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16" name="Google Shape;5116;p7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17" name="Google Shape;5117;p70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18" name="Google Shape;5118;p701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19" name="Google Shape;5119;p701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2">
    <p:spTree>
      <p:nvGrpSpPr>
        <p:cNvPr id="1" name="Shape 5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Google Shape;5121;p7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2" name="Google Shape;5122;p70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3" name="Google Shape;5123;p702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4" name="Google Shape;5124;p702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25" name="Google Shape;5125;p702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26" name="Google Shape;5126;p7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 2">
    <p:spTree>
      <p:nvGrpSpPr>
        <p:cNvPr id="1" name="Shape 5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8" name="Google Shape;5128;p70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9" name="Google Shape;5129;p70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0" name="Google Shape;5130;p70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1" name="Google Shape;5131;p70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32" name="Google Shape;5132;p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3">
    <p:spTree>
      <p:nvGrpSpPr>
        <p:cNvPr id="1" name="Shape 5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4" name="Google Shape;5134;p70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35" name="Google Shape;5135;p7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36" name="Google Shape;5136;p70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7" name="Google Shape;5137;p70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8" name="Google Shape;5138;p70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 2">
    <p:spTree>
      <p:nvGrpSpPr>
        <p:cNvPr id="1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70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1" name="Google Shape;5141;p70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2" name="Google Shape;5142;p70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3" name="Google Shape;5143;p70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4" name="Google Shape;5144;p70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45" name="Google Shape;5145;p7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5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7" name="Google Shape;5147;p70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8" name="Google Shape;5148;p7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49" name="Google Shape;5149;p70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0" name="Google Shape;5150;p70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151" name="Google Shape;5151;p7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3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70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154" name="Google Shape;5154;p7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155" name="Google Shape;5155;p70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56" name="Google Shape;5156;p70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57" name="Google Shape;5157;p70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5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9" name="Google Shape;5159;p70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0" name="Google Shape;5160;p70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1" name="Google Shape;5161;p70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2" name="Google Shape;5162;p70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63" name="Google Shape;5163;p70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164" name="Google Shape;5164;p7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 2">
    <p:spTree>
      <p:nvGrpSpPr>
        <p:cNvPr id="1" name="Shape 5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6" name="Google Shape;5166;p7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67" name="Google Shape;5167;p7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8" name="Google Shape;5168;p7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69" name="Google Shape;5169;p7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70" name="Google Shape;5170;p7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171" name="Google Shape;5171;p7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7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73" name="Google Shape;5173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12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8" name="Google Shape;518;p12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" name="Google Shape;519;p12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20" name="Google Shape;520;p12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21" name="Google Shape;521;p12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22" name="Google Shape;522;p1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12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24" name="Google Shape;524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3">
    <p:bg>
      <p:bgPr>
        <a:solidFill>
          <a:schemeClr val="lt2"/>
        </a:solidFill>
        <a:effectLst/>
      </p:bgPr>
    </p:bg>
    <p:spTree>
      <p:nvGrpSpPr>
        <p:cNvPr id="1" name="Shape 5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5" name="Google Shape;5175;p7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176" name="Google Shape;5176;p7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7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7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179" name="Google Shape;5179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80" name="Google Shape;5180;p7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1" name="Google Shape;5181;p7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2">
    <p:spTree>
      <p:nvGrpSpPr>
        <p:cNvPr id="1" name="Shape 5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3" name="Google Shape;5183;p7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84" name="Google Shape;5184;p7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85" name="Google Shape;5185;p7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186" name="Google Shape;5186;p7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7" name="Google Shape;5187;p7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88" name="Google Shape;5188;p7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189" name="Google Shape;5189;p7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7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2" name="Google Shape;5192;p7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3" name="Google Shape;5193;p7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4" name="Google Shape;5194;p7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5" name="Google Shape;5195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6" name="Google Shape;5196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7" name="Google Shape;5197;p7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98" name="Google Shape;5198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9" name="Google Shape;5199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0" name="Google Shape;5200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1" name="Google Shape;5201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02" name="Google Shape;5202;p7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4" name="Google Shape;5204;p7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05" name="Google Shape;5205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06" name="Google Shape;5206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7" name="Google Shape;5207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08" name="Google Shape;5208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09" name="Google Shape;5209;p7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0" name="Google Shape;5210;p7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11" name="Google Shape;5211;p7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12" name="Google Shape;5212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13" name="Google Shape;5213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5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5" name="Google Shape;5215;p7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6" name="Google Shape;5216;p7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17" name="Google Shape;5217;p7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18" name="Google Shape;5218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9" name="Google Shape;5219;p7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0" name="Google Shape;5220;p7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21" name="Google Shape;5221;p7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22" name="Google Shape;5222;p7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3" name="Google Shape;5223;p7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4" name="Google Shape;5224;p7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25" name="Google Shape;5225;p7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5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7" name="Google Shape;5227;p7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28" name="Google Shape;5228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29" name="Google Shape;5229;p7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0" name="Google Shape;5230;p7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1" name="Google Shape;5231;p7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32" name="Google Shape;5232;p7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3" name="Google Shape;5233;p7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34" name="Google Shape;5234;p7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5" name="Google Shape;5235;p7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36" name="Google Shape;5236;p7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7" name="Google Shape;5237;p7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8" name="Google Shape;5238;p7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9" name="Google Shape;5239;p7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5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1" name="Google Shape;5241;p71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242" name="Google Shape;5242;p7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243" name="Google Shape;5243;p71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244" name="Google Shape;5244;p7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7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46" name="Google Shape;5246;p7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247" name="Google Shape;5247;p7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End">
  <p:cSld name="19_End">
    <p:spTree>
      <p:nvGrpSpPr>
        <p:cNvPr id="1" name="Shape 5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49" name="Google Shape;5249;p7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250" name="Google Shape;5250;p7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1" name="Google Shape;5251;p7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52" name="Google Shape;5252;p7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53" name="Google Shape;5253;p7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4" name="Google Shape;5254;p7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55" name="Google Shape;5255;p7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256" name="Google Shape;5256;p7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5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8" name="Google Shape;5258;p7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9" name="Google Shape;5259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60" name="Google Shape;5260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61" name="Google Shape;5261;p7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2" name="Google Shape;5262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3" name="Google Shape;5263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4" name="Google Shape;5264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65" name="Google Shape;5265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5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7" name="Google Shape;5267;p71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68" name="Google Shape;5268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9" name="Google Shape;5269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70" name="Google Shape;5270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71" name="Google Shape;5271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272" name="Google Shape;5272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3" name="Google Shape;5273;p7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4" name="Google Shape;5274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5" name="Google Shape;5275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Google Shape;526;p1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" name="Google Shape;527;p1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" name="Google Shape;528;p1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" name="Google Shape;529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" name="Google Shape;530;p1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" name="Google Shape;531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" name="Google Shape;532;p1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" name="Google Shape;533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" name="Google Shape;534;p1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" name="Google Shape;535;p1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1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7" name="Google Shape;537;p1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5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7" name="Google Shape;5277;p7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78" name="Google Shape;5278;p7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79" name="Google Shape;5279;p7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0" name="Google Shape;5280;p7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1" name="Google Shape;5281;p7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2" name="Google Shape;5282;p7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83" name="Google Shape;5283;p7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84" name="Google Shape;5284;p7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85" name="Google Shape;5285;p7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86" name="Google Shape;5286;p7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87" name="Google Shape;5287;p7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288" name="Google Shape;5288;p7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0" name="Google Shape;5290;p7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1" name="Google Shape;5291;p7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2" name="Google Shape;5292;p7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3" name="Google Shape;5293;p7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94" name="Google Shape;5294;p7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95" name="Google Shape;5295;p7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96" name="Google Shape;5296;p7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97" name="Google Shape;5297;p7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98" name="Google Shape;5298;p7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9" name="Google Shape;5299;p7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00" name="Google Shape;5300;p7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01" name="Google Shape;5301;p7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5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3" name="Google Shape;5303;p722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04" name="Google Shape;5304;p722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05" name="Google Shape;5305;p722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06" name="Google Shape;5306;p72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07" name="Google Shape;5307;p72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308" name="Google Shape;5308;p7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72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310" name="Google Shape;5310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5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2" name="Google Shape;5312;p723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313" name="Google Shape;5313;p72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7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72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316" name="Google Shape;5316;p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17" name="Google Shape;5317;p723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8" name="Google Shape;5318;p723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5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0" name="Google Shape;5320;p72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321" name="Google Shape;5321;p7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322" name="Google Shape;5322;p72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323" name="Google Shape;5323;p7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4" name="Google Shape;5324;p7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25" name="Google Shape;5325;p7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326" name="Google Shape;5326;p7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5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8" name="Google Shape;5328;p72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29" name="Google Shape;5329;p72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0" name="Google Shape;5330;p72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1" name="Google Shape;5331;p7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32" name="Google Shape;5332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33" name="Google Shape;5333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34" name="Google Shape;5334;p7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35" name="Google Shape;5335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6" name="Google Shape;5336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7" name="Google Shape;5337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38" name="Google Shape;5338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39" name="Google Shape;5339;p72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5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1" name="Google Shape;5341;p72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42" name="Google Shape;5342;p72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43" name="Google Shape;5343;p7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44" name="Google Shape;5344;p7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45" name="Google Shape;5345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6" name="Google Shape;5346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7" name="Google Shape;5347;p7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8" name="Google Shape;5348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9" name="Google Shape;5349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0" name="Google Shape;5350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51" name="Google Shape;5351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52" name="Google Shape;5352;p72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5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4" name="Google Shape;5354;p7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55" name="Google Shape;5355;p7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6" name="Google Shape;5356;p7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7" name="Google Shape;5357;p7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8" name="Google Shape;5358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9" name="Google Shape;5359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60" name="Google Shape;5360;p7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61" name="Google Shape;5361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2" name="Google Shape;5362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63" name="Google Shape;5363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64" name="Google Shape;5364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65" name="Google Shape;5365;p7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5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7" name="Google Shape;5367;p7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68" name="Google Shape;5368;p7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9" name="Google Shape;5369;p7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70" name="Google Shape;5370;p7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71" name="Google Shape;5371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72" name="Google Shape;5372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73" name="Google Shape;5373;p7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74" name="Google Shape;5374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75" name="Google Shape;5375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76" name="Google Shape;5376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77" name="Google Shape;5377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378" name="Google Shape;5378;p7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5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0" name="Google Shape;5380;p7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81" name="Google Shape;5381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82" name="Google Shape;5382;p7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83" name="Google Shape;5383;p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84" name="Google Shape;5384;p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85" name="Google Shape;5385;p72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86" name="Google Shape;5386;p72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87" name="Google Shape;5387;p7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88" name="Google Shape;5388;p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89" name="Google Shape;5389;p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Google Shape;539;p13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40" name="Google Shape;540;p1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1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1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43" name="Google Shape;543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44" name="Google Shape;544;p13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3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5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1" name="Google Shape;5391;p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2" name="Google Shape;5392;p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393" name="Google Shape;5393;p7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94" name="Google Shape;5394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95" name="Google Shape;5395;p7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96" name="Google Shape;5396;p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97" name="Google Shape;5397;p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98" name="Google Shape;5398;p73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9" name="Google Shape;5399;p73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0" name="Google Shape;5400;p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01" name="Google Shape;5401;p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5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3" name="Google Shape;5403;p7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04" name="Google Shape;5404;p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5" name="Google Shape;5405;p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06" name="Google Shape;5406;p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07" name="Google Shape;5407;p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08" name="Google Shape;5408;p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9" name="Google Shape;5409;p73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0" name="Google Shape;5410;p73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1" name="Google Shape;5411;p7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2" name="Google Shape;5412;p7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3" name="Google Shape;5413;p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4" name="Google Shape;5414;p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5" name="Google Shape;5415;p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5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7" name="Google Shape;5417;p7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18" name="Google Shape;5418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9" name="Google Shape;5419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20" name="Google Shape;5420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21" name="Google Shape;5421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422" name="Google Shape;5422;p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3" name="Google Shape;5423;p7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24" name="Google Shape;5424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25" name="Google Shape;5425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End">
  <p:cSld name="32_End">
    <p:spTree>
      <p:nvGrpSpPr>
        <p:cNvPr id="1" name="Shape 5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" name="Google Shape;5427;p73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28" name="Google Shape;5428;p7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7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30" name="Google Shape;5430;p73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31" name="Google Shape;5431;p73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32" name="Google Shape;5432;p73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33" name="Google Shape;5433;p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434" name="Google Shape;5434;p73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6" name="Google Shape;5436;p7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37" name="Google Shape;5437;p7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38" name="Google Shape;5438;p7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39" name="Google Shape;5439;p7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40" name="Google Shape;5440;p7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1" name="Google Shape;5441;p7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2" name="Google Shape;5442;p7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43" name="Google Shape;5443;p7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6_Quotation">
  <p:cSld name="86_Quotation">
    <p:spTree>
      <p:nvGrpSpPr>
        <p:cNvPr id="1" name="Shape 5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5" name="Google Shape;5445;p7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46" name="Google Shape;5446;p7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7" name="Google Shape;5447;p7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8" name="Google Shape;5448;p7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9" name="Google Shape;5449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0" name="Google Shape;5450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51" name="Google Shape;5451;p7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52" name="Google Shape;5452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3" name="Google Shape;5453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54" name="Google Shape;5454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55" name="Google Shape;5455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56" name="Google Shape;5456;p7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Quotation">
  <p:cSld name="87_Quotation">
    <p:spTree>
      <p:nvGrpSpPr>
        <p:cNvPr id="1" name="Shape 5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8" name="Google Shape;5458;p7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59" name="Google Shape;5459;p7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0" name="Google Shape;5460;p7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1" name="Google Shape;5461;p7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2" name="Google Shape;5462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3" name="Google Shape;5463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64" name="Google Shape;5464;p7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65" name="Google Shape;5465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66" name="Google Shape;5466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7" name="Google Shape;5467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68" name="Google Shape;5468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69" name="Google Shape;5469;p7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5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1" name="Google Shape;5471;p7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72" name="Google Shape;5472;p7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3" name="Google Shape;5473;p7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74" name="Google Shape;5474;p7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75" name="Google Shape;5475;p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76" name="Google Shape;5476;p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77" name="Google Shape;5477;p7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78" name="Google Shape;5478;p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9" name="Google Shape;5479;p7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80" name="Google Shape;5480;p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81" name="Google Shape;5481;p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82" name="Google Shape;5482;p7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5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4" name="Google Shape;5484;p73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5" name="Google Shape;5485;p73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86" name="Google Shape;5486;p73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7" name="Google Shape;5487;p7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88" name="Google Shape;5488;p7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89" name="Google Shape;5489;p7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90" name="Google Shape;5490;p7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491" name="Google Shape;5491;p7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92" name="Google Shape;5492;p7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93" name="Google Shape;5493;p7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94" name="Google Shape;5494;p7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495" name="Google Shape;5495;p73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7" name="Google Shape;5497;p73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98" name="Google Shape;5498;p73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9" name="Google Shape;5499;p7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0" name="Google Shape;5500;p73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01" name="Google Shape;5501;p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02" name="Google Shape;5502;p7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03" name="Google Shape;5503;p73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04" name="Google Shape;5504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05" name="Google Shape;5505;p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06" name="Google Shape;5506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07" name="Google Shape;5507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08" name="Google Shape;5508;p73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Google Shape;547;p13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8" name="Google Shape;548;p13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" name="Google Shape;549;p13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0" name="Google Shape;550;p1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" name="Google Shape;551;p1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" name="Google Shape;552;p1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3" name="Google Shape;553;p1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4" name="Google Shape;554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" name="Google Shape;555;p1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" name="Google Shape;556;p1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1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8" name="Google Shape;558;p13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0">
    <p:spTree>
      <p:nvGrpSpPr>
        <p:cNvPr id="1" name="Shape 5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0" name="Google Shape;5510;p74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11" name="Google Shape;5511;p74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2" name="Google Shape;5512;p7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13" name="Google Shape;5513;p74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14" name="Google Shape;5514;p7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15" name="Google Shape;5515;p7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16" name="Google Shape;5516;p74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17" name="Google Shape;5517;p7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18" name="Google Shape;5518;p7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19" name="Google Shape;5519;p7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0" name="Google Shape;5520;p7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21" name="Google Shape;5521;p7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5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3" name="Google Shape;5523;p7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24" name="Google Shape;5524;p7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25" name="Google Shape;5525;p7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26" name="Google Shape;5526;p7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27" name="Google Shape;5527;p7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28" name="Google Shape;5528;p7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9" name="Google Shape;5529;p7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0" name="Google Shape;5530;p7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1" name="Google Shape;5531;p7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32" name="Google Shape;5532;p7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5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4" name="Google Shape;5534;p7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5" name="Google Shape;5535;p7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36" name="Google Shape;5536;p7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37" name="Google Shape;5537;p7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8" name="Google Shape;5538;p7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9" name="Google Shape;5539;p7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7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41" name="Google Shape;5541;p74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42" name="Google Shape;5542;p74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43" name="Google Shape;5543;p7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4" name="Google Shape;5544;p7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5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6" name="Google Shape;5546;p7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47" name="Google Shape;5547;p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8" name="Google Shape;5548;p7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9" name="Google Shape;5549;p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51" name="Google Shape;5551;p7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2" name="Google Shape;5552;p74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53" name="Google Shape;5553;p74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4" name="Google Shape;5554;p7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55" name="Google Shape;5555;p7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6" name="Google Shape;5556;p7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7" name="Google Shape;5557;p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8" name="Google Shape;5558;p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5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0" name="Google Shape;5560;p7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61" name="Google Shape;5561;p7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2" name="Google Shape;5562;p7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3" name="Google Shape;5563;p7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7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565" name="Google Shape;5565;p7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6" name="Google Shape;5566;p7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67" name="Google Shape;5567;p7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68" name="Google Shape;5568;p7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5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0" name="Google Shape;5570;p74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71" name="Google Shape;5571;p7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73" name="Google Shape;5573;p74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74" name="Google Shape;5574;p74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75" name="Google Shape;5575;p74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576" name="Google Shape;5576;p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77" name="Google Shape;5577;p74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5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9" name="Google Shape;5579;p7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0" name="Google Shape;5580;p7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1" name="Google Shape;5581;p7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82" name="Google Shape;5582;p7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83" name="Google Shape;5583;p7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4" name="Google Shape;5584;p7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5" name="Google Shape;5585;p7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7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1">
    <p:spTree>
      <p:nvGrpSpPr>
        <p:cNvPr id="1" name="Shape 5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8" name="Google Shape;5588;p75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89" name="Google Shape;5589;p75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0" name="Google Shape;5590;p7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91" name="Google Shape;5591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2" name="Google Shape;5592;p7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93" name="Google Shape;5593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94" name="Google Shape;5594;p7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95" name="Google Shape;5595;p7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96" name="Google Shape;5596;p7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7" name="Google Shape;5597;p7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7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599" name="Google Shape;5599;p75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5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1" name="Google Shape;5601;p7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02" name="Google Shape;5602;p7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03" name="Google Shape;5603;p7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04" name="Google Shape;5604;p7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7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06" name="Google Shape;5606;p7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07" name="Google Shape;5607;p7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8" name="Google Shape;5608;p7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9" name="Google Shape;5609;p7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10" name="Google Shape;5610;p7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2" name="Google Shape;5612;p7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3" name="Google Shape;5613;p7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14" name="Google Shape;5614;p7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15" name="Google Shape;5615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6" name="Google Shape;5616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7" name="Google Shape;5617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19" name="Google Shape;5619;p7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20" name="Google Shape;5620;p7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21" name="Google Shape;5621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2" name="Google Shape;5622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" name="Google Shape;560;p13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1" name="Google Shape;561;p1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2" name="Google Shape;562;p13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3" name="Google Shape;563;p1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1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5" name="Google Shape;565;p1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66" name="Google Shape;566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5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4" name="Google Shape;5624;p7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25" name="Google Shape;5625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6" name="Google Shape;5626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7" name="Google Shape;5627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29" name="Google Shape;5629;p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0" name="Google Shape;5630;p7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31" name="Google Shape;5631;p7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2" name="Google Shape;5632;p7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633" name="Google Shape;5633;p7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4" name="Google Shape;5634;p7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35" name="Google Shape;5635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36" name="Google Shape;5636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5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8" name="Google Shape;5638;p7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39" name="Google Shape;5639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40" name="Google Shape;5640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41" name="Google Shape;5641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643" name="Google Shape;5643;p7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4" name="Google Shape;5644;p7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5" name="Google Shape;5645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46" name="Google Shape;5646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End">
  <p:cSld name="22_End">
    <p:spTree>
      <p:nvGrpSpPr>
        <p:cNvPr id="1" name="Shape 5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48" name="Google Shape;5648;p7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649" name="Google Shape;5649;p7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7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651" name="Google Shape;5651;p7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52" name="Google Shape;5652;p7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7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54" name="Google Shape;5654;p7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55" name="Google Shape;5655;p7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5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7" name="Google Shape;5657;p7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8" name="Google Shape;5658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9" name="Google Shape;5659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60" name="Google Shape;5660;p7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61" name="Google Shape;5661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62" name="Google Shape;5662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63" name="Google Shape;5663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 2">
    <p:spTree>
      <p:nvGrpSpPr>
        <p:cNvPr id="1" name="Shape 5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6" name="Google Shape;5666;p76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67" name="Google Shape;5667;p76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8" name="Google Shape;5668;p76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669" name="Google Shape;5669;p7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70" name="Google Shape;5670;p76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671" name="Google Shape;5671;p7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7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673" name="Google Shape;5673;p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 2">
    <p:bg>
      <p:bgPr>
        <a:solidFill>
          <a:schemeClr val="lt2"/>
        </a:solidFill>
        <a:effectLst/>
      </p:bgPr>
    </p:bg>
    <p:spTree>
      <p:nvGrpSpPr>
        <p:cNvPr id="1" name="Shape 5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75" name="Google Shape;5675;p76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76" name="Google Shape;5676;p76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76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8" name="Google Shape;5678;p76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679" name="Google Shape;5679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80" name="Google Shape;5680;p76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1" name="Google Shape;5681;p76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Quotation">
  <p:cSld name="84_Quotation">
    <p:spTree>
      <p:nvGrpSpPr>
        <p:cNvPr id="1" name="Shape 5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3" name="Google Shape;5683;p7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84" name="Google Shape;5684;p7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5" name="Google Shape;5685;p7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86" name="Google Shape;5686;p7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87" name="Google Shape;5687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88" name="Google Shape;5688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89" name="Google Shape;5689;p7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90" name="Google Shape;5690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1" name="Google Shape;5691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92" name="Google Shape;5692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694" name="Google Shape;5694;p7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Photo Slide">
  <p:cSld name="32_Photo Slide">
    <p:spTree>
      <p:nvGrpSpPr>
        <p:cNvPr id="1" name="Shape 5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6" name="Google Shape;5696;p76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697" name="Google Shape;5697;p76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698" name="Google Shape;5698;p76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699" name="Google Shape;5699;p76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0" name="Google Shape;5700;p76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01" name="Google Shape;5701;p76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702" name="Google Shape;5702;p7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2">
    <p:spTree>
      <p:nvGrpSpPr>
        <p:cNvPr id="1" name="Shape 5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4" name="Google Shape;5704;p7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05" name="Google Shape;5705;p7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06" name="Google Shape;5706;p7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7" name="Google Shape;5707;p7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8" name="Google Shape;5708;p7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9" name="Google Shape;5709;p7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10" name="Google Shape;5710;p7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11" name="Google Shape;5711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2" name="Google Shape;5712;p7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3" name="Google Shape;5713;p7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7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15" name="Google Shape;5715;p7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3">
    <p:spTree>
      <p:nvGrpSpPr>
        <p:cNvPr id="1" name="Shape 5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7" name="Google Shape;5717;p7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18" name="Google Shape;5718;p7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9" name="Google Shape;5719;p7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20" name="Google Shape;5720;p7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21" name="Google Shape;5721;p7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22" name="Google Shape;5722;p7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23" name="Google Shape;5723;p7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24" name="Google Shape;5724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25" name="Google Shape;5725;p7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6" name="Google Shape;5726;p7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7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728" name="Google Shape;5728;p7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1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69" name="Google Shape;569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" name="Google Shape;570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" name="Google Shape;571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3" name="Google Shape;573;p13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" name="Google Shape;574;p13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" name="Google Shape;575;p1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" name="Google Shape;576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" name="Google Shape;577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5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0" name="Google Shape;5730;p7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31" name="Google Shape;5731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32" name="Google Shape;5732;p7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33" name="Google Shape;5733;p7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7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35" name="Google Shape;5735;p76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36" name="Google Shape;5736;p76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37" name="Google Shape;5737;p7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8" name="Google Shape;5738;p7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39" name="Google Shape;5739;p7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3">
    <p:spTree>
      <p:nvGrpSpPr>
        <p:cNvPr id="1" name="Shape 5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1" name="Google Shape;5741;p7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42" name="Google Shape;5742;p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3" name="Google Shape;5743;p7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4" name="Google Shape;5744;p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46" name="Google Shape;5746;p7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7" name="Google Shape;5747;p768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48" name="Google Shape;5748;p768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49" name="Google Shape;5749;p7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50" name="Google Shape;5750;p7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1" name="Google Shape;5751;p7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2" name="Google Shape;5752;p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3" name="Google Shape;5753;p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5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5" name="Google Shape;5755;p7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56" name="Google Shape;5756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57" name="Google Shape;5757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8" name="Google Shape;5758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60" name="Google Shape;5760;p7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61" name="Google Shape;5761;p7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2" name="Google Shape;5762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3" name="Google Shape;5763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5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5" name="Google Shape;5765;p77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66" name="Google Shape;5766;p77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77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68" name="Google Shape;5768;p77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69" name="Google Shape;5769;p77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70" name="Google Shape;5770;p77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71" name="Google Shape;5771;p7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72" name="Google Shape;5772;p77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5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4" name="Google Shape;5774;p7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75" name="Google Shape;5775;p7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776" name="Google Shape;5776;p7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77" name="Google Shape;5777;p7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8" name="Google Shape;5778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79" name="Google Shape;5779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80" name="Google Shape;5780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81" name="Google Shape;5781;p77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82" name="Google Shape;5782;p77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3" name="Google Shape;5783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4" name="Google Shape;5784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5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6" name="Google Shape;5786;p7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7" name="Google Shape;5787;p7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8" name="Google Shape;5788;p7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89" name="Google Shape;5789;p7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90" name="Google Shape;5790;p7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1" name="Google Shape;5791;p7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2" name="Google Shape;5792;p7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93" name="Google Shape;5793;p7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5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5" name="Google Shape;5795;p7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796" name="Google Shape;5796;p7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799" name="Google Shape;5799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800" name="Google Shape;5800;p7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1" name="Google Shape;5801;p7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5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3" name="Google Shape;5803;p77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04" name="Google Shape;5804;p77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5" name="Google Shape;5805;p77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06" name="Google Shape;5806;p7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07" name="Google Shape;5807;p77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08" name="Google Shape;5808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5810" name="Google Shape;5810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4">
    <p:spTree>
      <p:nvGrpSpPr>
        <p:cNvPr id="1" name="Shape 5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2" name="Google Shape;5812;p77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3" name="Google Shape;5813;p77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4" name="Google Shape;5814;p7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15" name="Google Shape;5815;p7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6" name="Google Shape;5816;p7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7" name="Google Shape;5817;p7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18" name="Google Shape;5818;p7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19" name="Google Shape;5819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0" name="Google Shape;5820;p7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1" name="Google Shape;5821;p7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2" name="Google Shape;5822;p7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23" name="Google Shape;5823;p77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5">
    <p:spTree>
      <p:nvGrpSpPr>
        <p:cNvPr id="1" name="Shape 5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5" name="Google Shape;5825;p7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26" name="Google Shape;5826;p7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27" name="Google Shape;5827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28" name="Google Shape;5828;p7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9" name="Google Shape;5829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30" name="Google Shape;5830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31" name="Google Shape;5831;p7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32" name="Google Shape;5832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3" name="Google Shape;5833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34" name="Google Shape;5834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5" name="Google Shape;5835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36" name="Google Shape;5836;p7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" name="Google Shape;579;p1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" name="Google Shape;580;p13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1" name="Google Shape;581;p1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2" name="Google Shape;582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3" name="Google Shape;583;p1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" name="Google Shape;584;p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6" name="Google Shape;586;p13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" name="Google Shape;587;p13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" name="Google Shape;588;p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" name="Google Shape;589;p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6">
    <p:spTree>
      <p:nvGrpSpPr>
        <p:cNvPr id="1" name="Shape 5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8" name="Google Shape;5838;p77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39" name="Google Shape;5839;p77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0" name="Google Shape;5840;p7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1" name="Google Shape;5841;p77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42" name="Google Shape;5842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43" name="Google Shape;5843;p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44" name="Google Shape;5844;p7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45" name="Google Shape;5845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46" name="Google Shape;5846;p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47" name="Google Shape;5847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8" name="Google Shape;5848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849" name="Google Shape;5849;p77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1" name="Google Shape;5851;p7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52" name="Google Shape;5852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53" name="Google Shape;5853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54" name="Google Shape;5854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55" name="Google Shape;5855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56" name="Google Shape;5856;p7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7" name="Google Shape;5857;p7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58" name="Google Shape;5858;p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59" name="Google Shape;5859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0" name="Google Shape;5860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5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2" name="Google Shape;5862;p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3" name="Google Shape;5863;p7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864" name="Google Shape;5864;p7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65" name="Google Shape;5865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66" name="Google Shape;5866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67" name="Google Shape;5867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68" name="Google Shape;5868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69" name="Google Shape;5869;p7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0" name="Google Shape;5870;p7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71" name="Google Shape;5871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72" name="Google Shape;5872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4">
    <p:spTree>
      <p:nvGrpSpPr>
        <p:cNvPr id="1" name="Shape 5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74" name="Google Shape;5874;p7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875" name="Google Shape;5875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76" name="Google Shape;5876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77" name="Google Shape;5877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78" name="Google Shape;5878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79" name="Google Shape;5879;p7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0" name="Google Shape;5880;p7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1" name="Google Shape;5881;p7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2" name="Google Shape;5882;p7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3" name="Google Shape;5883;p7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84" name="Google Shape;5884;p7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85" name="Google Shape;5885;p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86" name="Google Shape;5886;p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88" name="Google Shape;5888;p78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889" name="Google Shape;5889;p7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91" name="Google Shape;5891;p78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2" name="Google Shape;5892;p78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3" name="Google Shape;5893;p78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94" name="Google Shape;5894;p7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895" name="Google Shape;5895;p78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3">
    <p:spTree>
      <p:nvGrpSpPr>
        <p:cNvPr id="1" name="Shape 5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7" name="Google Shape;5897;p78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98" name="Google Shape;5898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99" name="Google Shape;5899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00" name="Google Shape;5900;p78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1" name="Google Shape;5901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2" name="Google Shape;5902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3" name="Google Shape;5903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04" name="Google Shape;5904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3">
    <p:spTree>
      <p:nvGrpSpPr>
        <p:cNvPr id="1" name="Shape 5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6" name="Google Shape;5906;p7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07" name="Google Shape;5907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08" name="Google Shape;5908;p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09" name="Google Shape;5909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10" name="Google Shape;5910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11" name="Google Shape;5911;p7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2" name="Google Shape;5912;p7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13" name="Google Shape;5913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4" name="Google Shape;5914;p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5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6" name="Google Shape;5916;p7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17" name="Google Shape;5917;p7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8" name="Google Shape;5918;p7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19" name="Google Shape;5919;p7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0" name="Google Shape;5920;p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1" name="Google Shape;5921;p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22" name="Google Shape;5922;p7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3" name="Google Shape;5923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4" name="Google Shape;5924;p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5" name="Google Shape;5925;p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26" name="Google Shape;5926;p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27" name="Google Shape;5927;p7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5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9" name="Google Shape;5929;p78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30" name="Google Shape;5930;p78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31" name="Google Shape;5931;p78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2" name="Google Shape;5932;p78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33" name="Google Shape;5933;p78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4" name="Google Shape;5934;p78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35" name="Google Shape;5935;p788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6" name="Google Shape;5936;p788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937" name="Google Shape;5937;p7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Google Shape;5939;p78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40" name="Google Shape;5940;p78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41" name="Google Shape;5941;p789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2" name="Google Shape;5942;p78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943" name="Google Shape;5943;p78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4" name="Google Shape;5944;p789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45" name="Google Shape;5945;p789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46" name="Google Shape;5946;p789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947" name="Google Shape;5947;p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1" name="Google Shape;591;p1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2" name="Google Shape;592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3" name="Google Shape;593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4" name="Google Shape;594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6" name="Google Shape;596;p1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" name="Google Shape;597;p137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8" name="Google Shape;598;p137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" name="Google Shape;599;p1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" name="Google Shape;600;p1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1" name="Google Shape;601;p1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" name="Google Shape;602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" name="Google Shape;603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7">
    <p:spTree>
      <p:nvGrpSpPr>
        <p:cNvPr id="1" name="Shape 5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9" name="Google Shape;5949;p7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50" name="Google Shape;5950;p7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1" name="Google Shape;5951;p7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2" name="Google Shape;5952;p7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3" name="Google Shape;5953;p7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4" name="Google Shape;5954;p7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55" name="Google Shape;5955;p7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56" name="Google Shape;5956;p7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7" name="Google Shape;5957;p7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8" name="Google Shape;5958;p7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59" name="Google Shape;5959;p7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60" name="Google Shape;5960;p7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8">
    <p:spTree>
      <p:nvGrpSpPr>
        <p:cNvPr id="1" name="Shape 5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62" name="Google Shape;5962;p7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63" name="Google Shape;5963;p7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4" name="Google Shape;5964;p7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7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6" name="Google Shape;5966;p7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7" name="Google Shape;5967;p7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968" name="Google Shape;5968;p7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69" name="Google Shape;5969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0" name="Google Shape;5970;p7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1" name="Google Shape;5971;p7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2" name="Google Shape;5972;p7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5973" name="Google Shape;5973;p7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5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75" name="Google Shape;5975;p7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76" name="Google Shape;5976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7" name="Google Shape;5977;p7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8" name="Google Shape;5978;p7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79" name="Google Shape;5979;p7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80" name="Google Shape;5980;p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1" name="Google Shape;5981;p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82" name="Google Shape;5982;p7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3" name="Google Shape;5983;p7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4" name="Google Shape;5984;p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4">
    <p:spTree>
      <p:nvGrpSpPr>
        <p:cNvPr id="1" name="Shape 5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6" name="Google Shape;5986;p7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7" name="Google Shape;5987;p79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88" name="Google Shape;5988;p7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89" name="Google Shape;5989;p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90" name="Google Shape;5990;p7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91" name="Google Shape;5991;p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2" name="Google Shape;5992;p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993" name="Google Shape;5993;p79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4" name="Google Shape;5994;p79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5" name="Google Shape;5995;p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6" name="Google Shape;5996;p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5">
    <p:spTree>
      <p:nvGrpSpPr>
        <p:cNvPr id="1" name="Shape 5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8" name="Google Shape;5998;p7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99" name="Google Shape;5999;p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0" name="Google Shape;6000;p7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1" name="Google Shape;6001;p7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2" name="Google Shape;6002;p7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03" name="Google Shape;6003;p7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04" name="Google Shape;6004;p79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5" name="Google Shape;6005;p79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6" name="Google Shape;6006;p79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007" name="Google Shape;6007;p79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8" name="Google Shape;6008;p7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9" name="Google Shape;6009;p7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10" name="Google Shape;6010;p7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4">
    <p:spTree>
      <p:nvGrpSpPr>
        <p:cNvPr id="1" name="Shape 6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2" name="Google Shape;6012;p7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13" name="Google Shape;6013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14" name="Google Shape;6014;p7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15" name="Google Shape;6015;p7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6" name="Google Shape;6016;p7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017" name="Google Shape;6017;p7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8" name="Google Shape;6018;p7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9" name="Google Shape;6019;p7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0" name="Google Shape;6020;p7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 2">
    <p:spTree>
      <p:nvGrpSpPr>
        <p:cNvPr id="1" name="Shape 6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2" name="Google Shape;6022;p7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023" name="Google Shape;6023;p7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25" name="Google Shape;6025;p79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26" name="Google Shape;6026;p79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27" name="Google Shape;6027;p7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28" name="Google Shape;6028;p7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29" name="Google Shape;6029;p7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4">
    <p:spTree>
      <p:nvGrpSpPr>
        <p:cNvPr id="1" name="Shape 6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1" name="Google Shape;6031;p7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2" name="Google Shape;6032;p7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3" name="Google Shape;6033;p7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34" name="Google Shape;6034;p7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38" name="Google Shape;6038;p7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Cover">
  <p:cSld name="13_Cover">
    <p:spTree>
      <p:nvGrpSpPr>
        <p:cNvPr id="1" name="Shape 6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0" name="Google Shape;6040;p80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41" name="Google Shape;6041;p80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2" name="Google Shape;6042;p80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43" name="Google Shape;6043;p8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44" name="Google Shape;6044;p80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045" name="Google Shape;6045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47" name="Google Shape;6047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Divider">
  <p:cSld name="13_Divider">
    <p:bg>
      <p:bgPr>
        <a:solidFill>
          <a:schemeClr val="lt2"/>
        </a:solidFill>
        <a:effectLst/>
      </p:bgPr>
    </p:bg>
    <p:spTree>
      <p:nvGrpSpPr>
        <p:cNvPr id="1" name="Shape 6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9" name="Google Shape;6049;p80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050" name="Google Shape;6050;p80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8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80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53" name="Google Shape;6053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54" name="Google Shape;6054;p80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5" name="Google Shape;6055;p80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" name="Google Shape;54;p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" name="Google Shape;55;p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" name="Google Shape;56;p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7" name="Google Shape;57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" name="Google Shape;58;p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" name="Google Shape;59;p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5" name="Google Shape;605;p13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6" name="Google Shape;606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7" name="Google Shape;607;p1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" name="Google Shape;608;p1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1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0" name="Google Shape;610;p1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" name="Google Shape;611;p1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" name="Google Shape;612;p1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" name="Google Shape;613;p1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 3">
    <p:spTree>
      <p:nvGrpSpPr>
        <p:cNvPr id="1" name="Shape 6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7" name="Google Shape;6057;p80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058" name="Google Shape;6058;p80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059" name="Google Shape;6059;p80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060" name="Google Shape;6060;p80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80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62" name="Google Shape;6062;p80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063" name="Google Shape;6063;p8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5" name="Google Shape;6065;p80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066" name="Google Shape;6066;p8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067" name="Google Shape;6067;p806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6068" name="Google Shape;6068;p80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069" name="Google Shape;6069;p80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070" name="Google Shape;6070;p80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1" name="Google Shape;6071;p806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2" name="Google Shape;6072;p80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3" name="Google Shape;6073;p80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80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76" name="Google Shape;6076;p807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7" name="Google Shape;6077;p807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8" name="Google Shape;6078;p807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9" name="Google Shape;6079;p8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080" name="Google Shape;6080;p80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6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" name="Google Shape;6082;p80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83" name="Google Shape;6083;p809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84" name="Google Shape;6084;p809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85" name="Google Shape;6085;p809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86" name="Google Shape;6086;p80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087" name="Google Shape;6087;p80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6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9" name="Google Shape;6089;p811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0" name="Google Shape;6090;p81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1" name="Google Shape;6091;p81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092" name="Google Shape;6092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3" name="Google Shape;6093;p8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094" name="Google Shape;6094;p811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5" name="Google Shape;6095;p81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96" name="Google Shape;6096;p81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097" name="Google Shape;6097;p8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6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9" name="Google Shape;6099;p81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0" name="Google Shape;6100;p81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1" name="Google Shape;6101;p81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2" name="Google Shape;6102;p81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03" name="Google Shape;6103;p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6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5" name="Google Shape;6105;p81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06" name="Google Shape;6106;p8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07" name="Google Shape;6107;p81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08" name="Google Shape;6108;p81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9" name="Google Shape;6109;p81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6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1" name="Google Shape;6111;p81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2" name="Google Shape;6112;p81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3" name="Google Shape;6113;p81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4" name="Google Shape;6114;p81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15" name="Google Shape;6115;p81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16" name="Google Shape;6116;p8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5">
    <p:spTree>
      <p:nvGrpSpPr>
        <p:cNvPr id="1" name="Shape 6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8" name="Google Shape;6118;p81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19" name="Google Shape;6119;p81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20" name="Google Shape;6120;p81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121" name="Google Shape;6121;p81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122" name="Google Shape;6122;p81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123" name="Google Shape;6123;p8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4" name="Google Shape;6124;p8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125" name="Google Shape;6125;p8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3">
    <p:bg>
      <p:bgPr>
        <a:solidFill>
          <a:schemeClr val="lt2"/>
        </a:solidFill>
        <a:effectLst/>
      </p:bgPr>
    </p:bg>
    <p:spTree>
      <p:nvGrpSpPr>
        <p:cNvPr id="1" name="Shape 6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7" name="Google Shape;6127;p81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28" name="Google Shape;6128;p8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0" name="Google Shape;6130;p8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131" name="Google Shape;6131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32" name="Google Shape;6132;p81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3" name="Google Shape;6133;p81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" name="Google Shape;615;p14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16" name="Google Shape;616;p14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14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8" name="Google Shape;618;p140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" name="Google Shape;619;p140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" name="Google Shape;620;p14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1" name="Google Shape;621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22" name="Google Shape;622;p1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6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5" name="Google Shape;6135;p817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6" name="Google Shape;6136;p8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7" name="Google Shape;6137;p81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38" name="Google Shape;6138;p817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39" name="Google Shape;6139;p8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6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1" name="Google Shape;6141;p8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42" name="Google Shape;6142;p8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43" name="Google Shape;6143;p8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4" name="Google Shape;6144;p818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5" name="Google Shape;6145;p818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Google Shape;6147;p8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8" name="Google Shape;6148;p8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49" name="Google Shape;6149;p82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0" name="Google Shape;6150;p82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51" name="Google Shape;6151;p82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52" name="Google Shape;6152;p8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6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54" name="Google Shape;6154;p82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5" name="Google Shape;6155;p82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6" name="Google Shape;6156;p82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57" name="Google Shape;6157;p82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58" name="Google Shape;6158;p8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6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0" name="Google Shape;6160;p8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61" name="Google Shape;6161;p8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62" name="Google Shape;6162;p8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3" name="Google Shape;6163;p82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4" name="Google Shape;6164;p82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6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6" name="Google Shape;6166;p8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7" name="Google Shape;6167;p8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68" name="Google Shape;6168;p82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9" name="Google Shape;6169;p82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0" name="Google Shape;6170;p82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71" name="Google Shape;6171;p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6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3" name="Google Shape;6173;p82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74" name="Google Shape;6174;p82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5" name="Google Shape;6175;p8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176" name="Google Shape;6176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77" name="Google Shape;6177;p8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178" name="Google Shape;6178;p82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79" name="Google Shape;6179;p82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0" name="Google Shape;6180;p82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81" name="Google Shape;6181;p8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6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3" name="Google Shape;6183;p82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84" name="Google Shape;6184;p82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5" name="Google Shape;6185;p82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86" name="Google Shape;6186;p82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187" name="Google Shape;6187;p8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6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9" name="Google Shape;6189;p8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190" name="Google Shape;6190;p8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191" name="Google Shape;6191;p8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2" name="Google Shape;6192;p82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3" name="Google Shape;6193;p82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6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5" name="Google Shape;6195;p8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6" name="Google Shape;6196;p8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97" name="Google Shape;6197;p82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8" name="Google Shape;6198;p82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9" name="Google Shape;6199;p82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200" name="Google Shape;6200;p8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" name="Google Shape;625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" name="Google Shape;626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" name="Google Shape;627;p1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8" name="Google Shape;628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" name="Google Shape;629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" name="Google Shape;630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6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2" name="Google Shape;6202;p82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203" name="Google Shape;6203;p82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204" name="Google Shape;6204;p82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205" name="Google Shape;6205;p82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6" name="Google Shape;6206;p82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207" name="Google Shape;6207;p82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208" name="Google Shape;6208;p8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9">
    <p:spTree>
      <p:nvGrpSpPr>
        <p:cNvPr id="1" name="Shape 6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0" name="Google Shape;6210;p8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11" name="Google Shape;6211;p8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2" name="Google Shape;6212;p8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13" name="Google Shape;6213;p8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4" name="Google Shape;6214;p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5" name="Google Shape;6215;p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16" name="Google Shape;6216;p8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17" name="Google Shape;6217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18" name="Google Shape;6218;p8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19" name="Google Shape;6219;p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0" name="Google Shape;6220;p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21" name="Google Shape;6221;p8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6">
    <p:spTree>
      <p:nvGrpSpPr>
        <p:cNvPr id="1" name="Shape 6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3" name="Google Shape;6223;p8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24" name="Google Shape;6224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5" name="Google Shape;6225;p8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6" name="Google Shape;6226;p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27" name="Google Shape;6227;p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28" name="Google Shape;6228;p8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9" name="Google Shape;6229;p8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0" name="Google Shape;6230;p8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1" name="Google Shape;6231;p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2" name="Google Shape;6232;p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5">
    <p:spTree>
      <p:nvGrpSpPr>
        <p:cNvPr id="1" name="Shape 6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4" name="Google Shape;6234;p8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5" name="Google Shape;6235;p8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36" name="Google Shape;6236;p8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37" name="Google Shape;6237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8" name="Google Shape;6238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39" name="Google Shape;6239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40" name="Google Shape;6240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41" name="Google Shape;6241;p83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2" name="Google Shape;6242;p83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3" name="Google Shape;6243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44" name="Google Shape;6244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6">
    <p:spTree>
      <p:nvGrpSpPr>
        <p:cNvPr id="1" name="Shape 6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" name="Google Shape;6246;p8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47" name="Google Shape;6247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48" name="Google Shape;6248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49" name="Google Shape;6249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50" name="Google Shape;6250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51" name="Google Shape;6251;p8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2" name="Google Shape;6252;p83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3" name="Google Shape;6253;p83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4" name="Google Shape;6254;p8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5" name="Google Shape;6255;p8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6" name="Google Shape;6256;p8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57" name="Google Shape;6257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58" name="Google Shape;6258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5">
    <p:spTree>
      <p:nvGrpSpPr>
        <p:cNvPr id="1" name="Shape 6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0" name="Google Shape;6260;p8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61" name="Google Shape;6261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2" name="Google Shape;6262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3" name="Google Shape;6263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64" name="Google Shape;6264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65" name="Google Shape;6265;p8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6" name="Google Shape;6266;p8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7" name="Google Shape;6267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8" name="Google Shape;6268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5">
    <p:spTree>
      <p:nvGrpSpPr>
        <p:cNvPr id="1" name="Shape 6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0" name="Google Shape;6270;p8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1" name="Google Shape;6271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2" name="Google Shape;6272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3" name="Google Shape;6273;p8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74" name="Google Shape;6274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5" name="Google Shape;6275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76" name="Google Shape;6276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77" name="Google Shape;6277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6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9" name="Google Shape;6279;p83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80" name="Google Shape;6280;p83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1" name="Google Shape;6281;p83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2" name="Google Shape;6282;p83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83" name="Google Shape;6283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4" name="Google Shape;6284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85" name="Google Shape;6285;p83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286" name="Google Shape;6286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7" name="Google Shape;6287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8" name="Google Shape;6288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89" name="Google Shape;6289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290" name="Google Shape;6290;p83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6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2" name="Google Shape;6292;p83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3" name="Google Shape;6293;p836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4" name="Google Shape;6294;p8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295" name="Google Shape;6295;p836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296" name="Google Shape;6296;p8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297" name="Google Shape;6297;p836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98" name="Google Shape;6298;p836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9" name="Google Shape;6299;p83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0" name="Google Shape;6300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1" name="Google Shape;6301;p83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02" name="Google Shape;6302;p8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6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4" name="Google Shape;6304;p8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5" name="Google Shape;6305;p8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06" name="Google Shape;6306;p8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7" name="Google Shape;6307;p8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8" name="Google Shape;6308;p8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9" name="Google Shape;6309;p8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10" name="Google Shape;6310;p8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11" name="Google Shape;6311;p8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12" name="Google Shape;6312;p8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13" name="Google Shape;6313;p8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4" name="Google Shape;6314;p8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315" name="Google Shape;6315;p8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45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4" name="Google Shape;634;p14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5" name="Google Shape;635;p145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636" name="Google Shape;636;p14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14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8" name="Google Shape;638;p14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39" name="Google Shape;639;p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7" name="Google Shape;6317;p83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18" name="Google Shape;6318;p83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9" name="Google Shape;6319;p83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20" name="Google Shape;6320;p8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21" name="Google Shape;6321;p83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322" name="Google Shape;6322;p8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8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24" name="Google Shape;6324;p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6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6" name="Google Shape;6326;p8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327" name="Google Shape;6327;p8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8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8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30" name="Google Shape;6330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331" name="Google Shape;6331;p83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2" name="Google Shape;6332;p83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 2">
    <p:spTree>
      <p:nvGrpSpPr>
        <p:cNvPr id="1" name="Shape 6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4" name="Google Shape;6334;p84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35" name="Google Shape;6335;p84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36" name="Google Shape;6336;p84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37" name="Google Shape;6337;p8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38" name="Google Shape;6338;p84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339" name="Google Shape;6339;p8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8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341" name="Google Shape;6341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Photo Slide">
  <p:cSld name="18_Photo Slide">
    <p:spTree>
      <p:nvGrpSpPr>
        <p:cNvPr id="1" name="Shape 6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3" name="Google Shape;6343;p84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44" name="Google Shape;6344;p8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45" name="Google Shape;6345;p8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346" name="Google Shape;6346;p8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8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48" name="Google Shape;6348;p8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6349" name="Google Shape;6349;p8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6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" name="Google Shape;6351;p84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2" name="Google Shape;6352;p842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53" name="Google Shape;6353;p8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354" name="Google Shape;6354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5" name="Google Shape;6355;p8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6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7" name="Google Shape;6357;p8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58" name="Google Shape;6358;p8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9" name="Google Shape;6359;p8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60" name="Google Shape;6360;p8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1" name="Google Shape;6361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2" name="Google Shape;6362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63" name="Google Shape;6363;p8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64" name="Google Shape;6364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5" name="Google Shape;6365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66" name="Google Shape;6366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67" name="Google Shape;6367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368" name="Google Shape;6368;p8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6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0" name="Google Shape;6370;p8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71" name="Google Shape;6371;p8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72" name="Google Shape;6372;p8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73" name="Google Shape;6373;p8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74" name="Google Shape;6374;p8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75" name="Google Shape;6375;p8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6" name="Google Shape;6376;p8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7" name="Google Shape;6377;p8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78" name="Google Shape;6378;p8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9" name="Google Shape;6379;p8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6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1" name="Google Shape;6381;p8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2" name="Google Shape;6382;p8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383" name="Google Shape;6383;p8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84" name="Google Shape;6384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5" name="Google Shape;6385;p8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6" name="Google Shape;6386;p8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7" name="Google Shape;6387;p8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88" name="Google Shape;6388;p8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9" name="Google Shape;6389;p8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90" name="Google Shape;6390;p8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91" name="Google Shape;6391;p8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6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93" name="Google Shape;6393;p8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394" name="Google Shape;6394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95" name="Google Shape;6395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6" name="Google Shape;6396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97" name="Google Shape;6397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398" name="Google Shape;6398;p8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9" name="Google Shape;6399;p8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0" name="Google Shape;6400;p8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1" name="Google Shape;6401;p8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02" name="Google Shape;6402;p8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03" name="Google Shape;6403;p8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04" name="Google Shape;6404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05" name="Google Shape;6405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6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7" name="Google Shape;6407;p8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08" name="Google Shape;6408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09" name="Google Shape;6409;p8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10" name="Google Shape;6410;p8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11" name="Google Shape;6411;p8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12" name="Google Shape;6412;p84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3" name="Google Shape;6413;p84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4" name="Google Shape;6414;p84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5" name="Google Shape;6415;p84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416" name="Google Shape;6416;p84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17" name="Google Shape;6417;p8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18" name="Google Shape;6418;p8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19" name="Google Shape;6419;p8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14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2" name="Google Shape;642;p14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3" name="Google Shape;643;p14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4" name="Google Shape;644;p1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5" name="Google Shape;645;p14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46" name="Google Shape;646;p14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14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8" name="Google Shape;648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6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1" name="Google Shape;6421;p84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22" name="Google Shape;6422;p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23" name="Google Shape;6423;p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24" name="Google Shape;6424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25" name="Google Shape;6425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426" name="Google Shape;6426;p8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7" name="Google Shape;6427;p84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28" name="Google Shape;6428;p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29" name="Google Shape;6429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End">
  <p:cSld name="18_End">
    <p:spTree>
      <p:nvGrpSpPr>
        <p:cNvPr id="1" name="Shape 6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1" name="Google Shape;6431;p84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32" name="Google Shape;6432;p84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3" name="Google Shape;6433;p84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434" name="Google Shape;6434;p84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35" name="Google Shape;6435;p84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36" name="Google Shape;6436;p84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37" name="Google Shape;6437;p8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438" name="Google Shape;6438;p8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6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" name="Google Shape;6440;p8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41" name="Google Shape;6441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42" name="Google Shape;6442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43" name="Google Shape;6443;p8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444" name="Google Shape;6444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45" name="Google Shape;6445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46" name="Google Shape;6446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47" name="Google Shape;6447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6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9" name="Google Shape;6449;p851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50" name="Google Shape;6450;p8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51" name="Google Shape;6451;p851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6452" name="Google Shape;6452;p85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53" name="Google Shape;6453;p851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454" name="Google Shape;6454;p851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5" name="Google Shape;6455;p851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6" name="Google Shape;6456;p85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7" name="Google Shape;6457;p85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6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9" name="Google Shape;6459;p852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0" name="Google Shape;6460;p852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1" name="Google Shape;6461;p852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2" name="Google Shape;6462;p852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3" name="Google Shape;6463;p8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464" name="Google Shape;6464;p85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6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6" name="Google Shape;6466;p8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67" name="Google Shape;6467;p85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8" name="Google Shape;6468;p85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469" name="Google Shape;6469;p85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470" name="Google Shape;6470;p8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471" name="Google Shape;6471;p8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2" name="Google Shape;6472;p8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73" name="Google Shape;6473;p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6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5" name="Google Shape;6475;p8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476" name="Google Shape;6476;p8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7" name="Google Shape;6477;p8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8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79" name="Google Shape;6479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80" name="Google Shape;6480;p85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1" name="Google Shape;6481;p85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6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3" name="Google Shape;6483;p85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484" name="Google Shape;6484;p8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5" name="Google Shape;6485;p8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6" name="Google Shape;6486;p8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87" name="Google Shape;6487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88" name="Google Shape;6488;p85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9" name="Google Shape;6489;p85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2">
    <p:spTree>
      <p:nvGrpSpPr>
        <p:cNvPr id="1" name="Shape 6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1" name="Google Shape;6491;p85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492" name="Google Shape;6492;p8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93" name="Google Shape;6493;p85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6494" name="Google Shape;6494;p85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95" name="Google Shape;6495;p85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6496" name="Google Shape;6496;p85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7" name="Google Shape;6497;p856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8" name="Google Shape;6498;p85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9" name="Google Shape;6499;p85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1" name="Google Shape;6501;p857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02" name="Google Shape;6502;p857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3" name="Google Shape;6503;p857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4" name="Google Shape;6504;p857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5" name="Google Shape;6505;p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506" name="Google Shape;6506;p85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1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1" name="Google Shape;651;p1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" name="Google Shape;652;p1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" name="Google Shape;653;p1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" name="Google Shape;654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5" name="Google Shape;655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6" name="Google Shape;656;p1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7" name="Google Shape;65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" name="Google Shape;658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" name="Google Shape;659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61" name="Google Shape;661;p1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6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08" name="Google Shape;6508;p8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09" name="Google Shape;6509;p8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10" name="Google Shape;6510;p8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1" name="Google Shape;6511;p8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12" name="Google Shape;6512;p8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13" name="Google Shape;6513;p85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4" name="Google Shape;6514;p8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15" name="Google Shape;6515;p8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16" name="Google Shape;6516;p8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17" name="Google Shape;6517;p85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7">
    <p:spTree>
      <p:nvGrpSpPr>
        <p:cNvPr id="1" name="Shape 6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19" name="Google Shape;6519;p8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20" name="Google Shape;6520;p8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21" name="Google Shape;6521;p8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22" name="Google Shape;6522;p8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23" name="Google Shape;6523;p8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24" name="Google Shape;6524;p8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5" name="Google Shape;6525;p85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6" name="Google Shape;6526;p85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7" name="Google Shape;6527;p85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28" name="Google Shape;6528;p85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29" name="Google Shape;6529;p8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30" name="Google Shape;6530;p8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31" name="Google Shape;6531;p8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Cover">
  <p:cSld name="50_Cover">
    <p:spTree>
      <p:nvGrpSpPr>
        <p:cNvPr id="1" name="Shape 6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" name="Google Shape;6533;p86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34" name="Google Shape;6534;p86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5" name="Google Shape;6535;p86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36" name="Google Shape;6536;p86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37" name="Google Shape;6537;p86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38" name="Google Shape;6538;p8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86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40" name="Google Shape;6540;p8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Divider">
  <p:cSld name="49_Divider">
    <p:bg>
      <p:bgPr>
        <a:solidFill>
          <a:schemeClr val="lt2"/>
        </a:solidFill>
        <a:effectLst/>
      </p:bgPr>
    </p:bg>
    <p:spTree>
      <p:nvGrpSpPr>
        <p:cNvPr id="1" name="Shape 6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2" name="Google Shape;6542;p8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43" name="Google Shape;6543;p8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4" name="Google Shape;6544;p8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8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46" name="Google Shape;6546;p8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47" name="Google Shape;6547;p86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8" name="Google Shape;6548;p86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8">
    <p:spTree>
      <p:nvGrpSpPr>
        <p:cNvPr id="1" name="Shape 6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0" name="Google Shape;6550;p8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51" name="Google Shape;6551;p8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2" name="Google Shape;6552;p8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3" name="Google Shape;6553;p8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4" name="Google Shape;6554;p8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55" name="Google Shape;6555;p8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6" name="Google Shape;6556;p86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57" name="Google Shape;6557;p86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58" name="Google Shape;6558;p8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59" name="Google Shape;6559;p8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60" name="Google Shape;6560;p8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1" name="Google Shape;6561;p8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2" name="Google Shape;6562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Cover">
  <p:cSld name="51_Cover"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p86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65" name="Google Shape;6565;p86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6" name="Google Shape;6566;p86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67" name="Google Shape;6567;p8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568" name="Google Shape;6568;p86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569" name="Google Shape;6569;p86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86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71" name="Google Shape;6571;p8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Divider">
  <p:cSld name="50_Divider">
    <p:bg>
      <p:bgPr>
        <a:solidFill>
          <a:schemeClr val="lt2"/>
        </a:solidFill>
        <a:effectLst/>
      </p:bgPr>
    </p:bg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3" name="Google Shape;6573;p8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74" name="Google Shape;6574;p8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8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8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577" name="Google Shape;6577;p8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578" name="Google Shape;6578;p8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9" name="Google Shape;6579;p8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9">
    <p:spTree>
      <p:nvGrpSpPr>
        <p:cNvPr id="1" name="Shape 6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1" name="Google Shape;6581;p8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82" name="Google Shape;6582;p8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3" name="Google Shape;6583;p8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4" name="Google Shape;6584;p8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85" name="Google Shape;6585;p8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86" name="Google Shape;6586;p8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7" name="Google Shape;6587;p86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88" name="Google Shape;6588;p86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89" name="Google Shape;6589;p86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590" name="Google Shape;6590;p86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91" name="Google Shape;6591;p8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2" name="Google Shape;6592;p8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3" name="Google Shape;6593;p8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0">
    <p:spTree>
      <p:nvGrpSpPr>
        <p:cNvPr id="1" name="Shape 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95" name="Google Shape;6595;p8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596" name="Google Shape;6596;p8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7" name="Google Shape;6597;p8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8" name="Google Shape;6598;p8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99" name="Google Shape;6599;p8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00" name="Google Shape;6600;p8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1" name="Google Shape;6601;p86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2" name="Google Shape;6602;p86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3" name="Google Shape;6603;p8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04" name="Google Shape;6604;p8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5" name="Google Shape;6605;p8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6" name="Google Shape;6606;p8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7" name="Google Shape;6607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Cover">
  <p:cSld name="52_Cover">
    <p:spTree>
      <p:nvGrpSpPr>
        <p:cNvPr id="1" name="Shape 6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9" name="Google Shape;6609;p86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10" name="Google Shape;6610;p86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1" name="Google Shape;6611;p86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12" name="Google Shape;6612;p8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13" name="Google Shape;6613;p8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14" name="Google Shape;6614;p8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8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16" name="Google Shape;6616;p8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" name="Google Shape;663;p1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4" name="Google Shape;664;p1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1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1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7" name="Google Shape;667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8" name="Google Shape;668;p1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" name="Google Shape;669;p1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Divider">
  <p:cSld name="51_Divider">
    <p:bg>
      <p:bgPr>
        <a:solidFill>
          <a:schemeClr val="lt2"/>
        </a:solidFill>
        <a:effectLst/>
      </p:bgPr>
    </p:bg>
    <p:spTree>
      <p:nvGrpSpPr>
        <p:cNvPr id="1" name="Shape 6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8" name="Google Shape;6618;p86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19" name="Google Shape;6619;p8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8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1" name="Google Shape;6621;p8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22" name="Google Shape;6622;p8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23" name="Google Shape;6623;p86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4" name="Google Shape;6624;p86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1">
    <p:spTree>
      <p:nvGrpSpPr>
        <p:cNvPr id="1" name="Shape 6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6" name="Google Shape;6626;p8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27" name="Google Shape;6627;p8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8" name="Google Shape;6628;p8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9" name="Google Shape;6629;p8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30" name="Google Shape;6630;p8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31" name="Google Shape;6631;p86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2" name="Google Shape;6632;p86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33" name="Google Shape;6633;p86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4" name="Google Shape;6634;p86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35" name="Google Shape;6635;p86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36" name="Google Shape;6636;p8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7" name="Google Shape;6637;p8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8" name="Google Shape;6638;p8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Cover">
  <p:cSld name="53_Cover">
    <p:spTree>
      <p:nvGrpSpPr>
        <p:cNvPr id="1" name="Shape 6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0" name="Google Shape;6640;p87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41" name="Google Shape;6641;p87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2" name="Google Shape;6642;p87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43" name="Google Shape;6643;p87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44" name="Google Shape;6644;p8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45" name="Google Shape;6645;p8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6" name="Google Shape;6646;p8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47" name="Google Shape;6647;p8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Divider">
  <p:cSld name="52_Divider">
    <p:bg>
      <p:bgPr>
        <a:solidFill>
          <a:schemeClr val="lt2"/>
        </a:solidFill>
        <a:effectLst/>
      </p:bgPr>
    </p:bg>
    <p:spTree>
      <p:nvGrpSpPr>
        <p:cNvPr id="1" name="Shape 6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9" name="Google Shape;6649;p8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50" name="Google Shape;6650;p8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1" name="Google Shape;6651;p8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2" name="Google Shape;6652;p8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53" name="Google Shape;6653;p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54" name="Google Shape;6654;p87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5" name="Google Shape;6655;p87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2">
    <p:spTree>
      <p:nvGrpSpPr>
        <p:cNvPr id="1" name="Shape 6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7" name="Google Shape;6657;p8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658" name="Google Shape;6658;p8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59" name="Google Shape;6659;p8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60" name="Google Shape;6660;p8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61" name="Google Shape;6661;p8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62" name="Google Shape;6662;p8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3" name="Google Shape;6663;p87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64" name="Google Shape;6664;p87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5" name="Google Shape;6665;p8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666" name="Google Shape;6666;p8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7" name="Google Shape;6667;p8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68" name="Google Shape;6668;p8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69" name="Google Shape;6669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Cover">
  <p:cSld name="54_Cover">
    <p:spTree>
      <p:nvGrpSpPr>
        <p:cNvPr id="1" name="Shape 6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1" name="Google Shape;6671;p87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72" name="Google Shape;6672;p87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3" name="Google Shape;6673;p87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74" name="Google Shape;6674;p8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75" name="Google Shape;6675;p8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676" name="Google Shape;6676;p8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77" name="Google Shape;6677;p8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678" name="Google Shape;6678;p8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Bullets Layout">
  <p:cSld name="20_Title and Bullets Layout"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0" name="Google Shape;6680;p874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1" name="Google Shape;6681;p8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2" name="Google Shape;6682;p8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3" name="Google Shape;6683;p87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684" name="Google Shape;6684;p8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Title and Content">
  <p:cSld name="44_Title and Content">
    <p:spTree>
      <p:nvGrpSpPr>
        <p:cNvPr id="1" name="Shape 6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6" name="Google Shape;6686;p8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687" name="Google Shape;6687;p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688" name="Google Shape;6688;p87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89" name="Google Shape;6689;p875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0" name="Google Shape;6690;p875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wo Section | Picture and Copy Layout">
  <p:cSld name="20_Two Section | Picture and Copy Layout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87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3" name="Google Shape;6693;p87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94" name="Google Shape;6694;p87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5" name="Google Shape;6695;p87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6" name="Google Shape;6696;p876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97" name="Google Shape;6697;p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Slide_Yale Blue">
  <p:cSld name="27_Title Slide_Yale Blue">
    <p:spTree>
      <p:nvGrpSpPr>
        <p:cNvPr id="1" name="Shape 6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9" name="Google Shape;6699;p877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00" name="Google Shape;6700;p87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1" name="Google Shape;6701;p8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02" name="Google Shape;6702;p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3" name="Google Shape;6703;p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704" name="Google Shape;6704;p877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5" name="Google Shape;6705;p8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06" name="Google Shape;6706;p8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707" name="Google Shape;6707;p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1" name="Google Shape;671;p1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2" name="Google Shape;672;p1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1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1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75" name="Google Shape;675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6" name="Google Shape;676;p14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4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">
    <p:spTree>
      <p:nvGrpSpPr>
        <p:cNvPr id="1" name="Shape 6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9" name="Google Shape;6709;p878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0" name="Google Shape;6710;p878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1" name="Google Shape;6711;p878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2" name="Google Shape;6712;p878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3" name="Google Shape;6713;p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714" name="Google Shape;6714;p87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6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6" name="Google Shape;6716;p87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17" name="Google Shape;6717;p8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8" name="Google Shape;6718;p87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19" name="Google Shape;6719;p87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720" name="Google Shape;6720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6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2" name="Google Shape;6722;p88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723" name="Google Shape;6723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724" name="Google Shape;6724;p88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5" name="Google Shape;6725;p88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6" name="Google Shape;6726;p88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6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8" name="Google Shape;6728;p88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29" name="Google Shape;6729;p88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30" name="Google Shape;6730;p88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1" name="Google Shape;6731;p88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2" name="Google Shape;6732;p88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733" name="Google Shape;6733;p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5" name="Google Shape;6735;p882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6" name="Google Shape;6736;p882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6737" name="Google Shape;6737;p8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38" name="Google Shape;6738;p8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9" name="Google Shape;6739;p8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6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1" name="Google Shape;6741;p883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2" name="Google Shape;6742;p883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6743" name="Google Shape;6743;p883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6744" name="Google Shape;6744;p8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745" name="Google Shape;6745;p8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6" name="Google Shape;6746;p8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4_EVERYDAY - CONTENT ONLY">
  <p:cSld name="4_EVERYDAY - CONTENT ONLY">
    <p:spTree>
      <p:nvGrpSpPr>
        <p:cNvPr id="1" name="Shape 6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8" name="Google Shape;6748;p88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49" name="Google Shape;6749;p88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50" name="Google Shape;6750;p884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51" name="Google Shape;6751;p88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752" name="Google Shape;6752;p88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53" name="Google Shape;6753;p884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54" name="Google Shape;6754;p884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5" name="Google Shape;6755;p884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756" name="Google Shape;6756;p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6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" name="Google Shape;6758;p8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59" name="Google Shape;6759;p8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0" name="Google Shape;6760;p8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61" name="Google Shape;6761;p8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62" name="Google Shape;6762;p8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763" name="Google Shape;6763;p8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4" name="Google Shape;6764;p8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5" name="Google Shape;6765;p8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66" name="Google Shape;6766;p8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67" name="Google Shape;6767;p88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6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9" name="Google Shape;6769;p88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70" name="Google Shape;6770;p8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71" name="Google Shape;6771;p8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72" name="Google Shape;6772;p8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3" name="Google Shape;6773;p8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74" name="Google Shape;6774;p8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75" name="Google Shape;6775;p8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6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7" name="Google Shape;6777;p88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78" name="Google Shape;6778;p88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79" name="Google Shape;6779;p88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80" name="Google Shape;6780;p8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1" name="Google Shape;6781;p8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82" name="Google Shape;6782;p8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83" name="Google Shape;6783;p8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" name="Google Shape;679;p1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80" name="Google Shape;680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" name="Google Shape;68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" name="Google Shape;68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4" name="Google Shape;684;p15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" name="Google Shape;685;p15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6" name="Google Shape;686;p15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" name="Google Shape;687;p1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8" name="Google Shape;688;p1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" name="Google Shape;689;p1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" name="Google Shape;690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" name="Google Shape;691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6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5" name="Google Shape;6785;p888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786" name="Google Shape;6786;p8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787" name="Google Shape;6787;p88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788" name="Google Shape;6788;p8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9" name="Google Shape;6789;p8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790" name="Google Shape;6790;p8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791" name="Google Shape;6791;p8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Cover">
  <p:cSld name="55_Cover">
    <p:spTree>
      <p:nvGrpSpPr>
        <p:cNvPr id="1" name="Shape 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3" name="Google Shape;6793;p88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94" name="Google Shape;6794;p88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5" name="Google Shape;6795;p88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96" name="Google Shape;6796;p88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97" name="Google Shape;6797;p8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798" name="Google Shape;6798;p8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8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00" name="Google Shape;6800;p8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Divider">
  <p:cSld name="53_Divider">
    <p:bg>
      <p:bgPr>
        <a:solidFill>
          <a:schemeClr val="lt2"/>
        </a:solidFill>
        <a:effectLst/>
      </p:bgPr>
    </p:bg>
    <p:spTree>
      <p:nvGrpSpPr>
        <p:cNvPr id="1" name="Shape 6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2" name="Google Shape;6802;p8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803" name="Google Shape;6803;p8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8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8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06" name="Google Shape;6806;p8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07" name="Google Shape;6807;p89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8" name="Google Shape;6808;p89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3">
    <p:spTree>
      <p:nvGrpSpPr>
        <p:cNvPr id="1" name="Shape 6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10" name="Google Shape;6810;p8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11" name="Google Shape;6811;p8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12" name="Google Shape;6812;p8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3" name="Google Shape;6813;p8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4" name="Google Shape;6814;p8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15" name="Google Shape;6815;p8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6" name="Google Shape;6816;p89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17" name="Google Shape;6817;p89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8" name="Google Shape;6818;p8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19" name="Google Shape;6819;p8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20" name="Google Shape;6820;p8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21" name="Google Shape;6821;p8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22" name="Google Shape;6822;p8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Cover">
  <p:cSld name="56_Cover">
    <p:spTree>
      <p:nvGrpSpPr>
        <p:cNvPr id="1" name="Shape 6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4" name="Google Shape;6824;p89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25" name="Google Shape;6825;p89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6" name="Google Shape;6826;p89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27" name="Google Shape;6827;p8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28" name="Google Shape;6828;p89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29" name="Google Shape;6829;p8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0" name="Google Shape;6830;p89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31" name="Google Shape;6831;p8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Divider">
  <p:cSld name="54_Divider">
    <p:bg>
      <p:bgPr>
        <a:solidFill>
          <a:schemeClr val="lt2"/>
        </a:solidFill>
        <a:effectLst/>
      </p:bgPr>
    </p:bg>
    <p:spTree>
      <p:nvGrpSpPr>
        <p:cNvPr id="1" name="Shape 6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3" name="Google Shape;6833;p89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834" name="Google Shape;6834;p89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8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6" name="Google Shape;6836;p89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37" name="Google Shape;6837;p8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838" name="Google Shape;6838;p89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39" name="Google Shape;6839;p89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4">
    <p:spTree>
      <p:nvGrpSpPr>
        <p:cNvPr id="1" name="Shape 6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1" name="Google Shape;6841;p8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42" name="Google Shape;6842;p8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3" name="Google Shape;6843;p8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4" name="Google Shape;6844;p8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5" name="Google Shape;6845;p8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46" name="Google Shape;6846;p89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7" name="Google Shape;6847;p89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48" name="Google Shape;6848;p89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9" name="Google Shape;6849;p8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50" name="Google Shape;6850;p8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1" name="Google Shape;6851;p8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2" name="Google Shape;6852;p8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3" name="Google Shape;6853;p8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4">
    <p:bg>
      <p:bgPr>
        <a:solidFill>
          <a:schemeClr val="lt1"/>
        </a:solidFill>
        <a:effectLst/>
      </p:bgPr>
    </p:bg>
    <p:spTree>
      <p:nvGrpSpPr>
        <p:cNvPr id="1" name="Shape 6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5" name="Google Shape;6855;p89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6" name="Google Shape;6856;p897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857" name="Google Shape;6857;p8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858" name="Google Shape;6858;p897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859" name="Google Shape;6859;p8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5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860" name="Google Shape;6860;p897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1" name="Google Shape;6861;p897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2" name="Google Shape;6862;p897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63" name="Google Shape;686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4" name="Google Shape;6864;p8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865" name="Google Shape;6865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9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9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9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9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9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9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9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9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9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9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5">
    <p:spTree>
      <p:nvGrpSpPr>
        <p:cNvPr id="1" name="Shape 6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7" name="Google Shape;6867;p8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68" name="Google Shape;6868;p8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9" name="Google Shape;6869;p8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70" name="Google Shape;6870;p8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71" name="Google Shape;6871;p8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2" name="Google Shape;6872;p8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3" name="Google Shape;6873;p89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4" name="Google Shape;6874;p89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5" name="Google Shape;6875;p8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76" name="Google Shape;6876;p8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7" name="Google Shape;6877;p8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8" name="Google Shape;6878;p8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9" name="Google Shape;6879;p8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7_Cover">
  <p:cSld name="57_Cover">
    <p:spTree>
      <p:nvGrpSpPr>
        <p:cNvPr id="1" name="Shape 6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" name="Google Shape;6881;p89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2" name="Google Shape;6882;p89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83" name="Google Shape;6883;p89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884" name="Google Shape;6884;p8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885" name="Google Shape;6885;p89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886" name="Google Shape;6886;p8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7" name="Google Shape;6887;p8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888" name="Google Shape;6888;p8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1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1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15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" name="Google Shape;696;p1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" name="Google Shape;697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8" name="Google Shape;698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9" name="Google Shape;699;p1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0" name="Google Shape;70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" name="Google Shape;70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" name="Google Shape;70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70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4" name="Google Shape;704;p15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6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0" name="Google Shape;6890;p90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1" name="Google Shape;6891;p90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2" name="Google Shape;6892;p90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3" name="Google Shape;6893;p9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94" name="Google Shape;6894;p9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95" name="Google Shape;6895;p9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96" name="Google Shape;6896;p9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97" name="Google Shape;6897;p9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8" name="Google Shape;6898;p9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9" name="Google Shape;6899;p9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0" name="Google Shape;6900;p9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01" name="Google Shape;6901;p90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3" name="Google Shape;6903;p9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904" name="Google Shape;6904;p9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9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6" name="Google Shape;6906;p9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07" name="Google Shape;6907;p9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08" name="Google Shape;6908;p90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9" name="Google Shape;6909;p90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2">
    <p:spTree>
      <p:nvGrpSpPr>
        <p:cNvPr id="1" name="Shape 6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1" name="Google Shape;6911;p9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12" name="Google Shape;6912;p9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3" name="Google Shape;6913;p9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14" name="Google Shape;6914;p9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15" name="Google Shape;6915;p9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16" name="Google Shape;6916;p9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17" name="Google Shape;6917;p90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8" name="Google Shape;6918;p9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9" name="Google Shape;6919;p9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0" name="Google Shape;6920;p90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5">
    <p:bg>
      <p:bgPr>
        <a:solidFill>
          <a:schemeClr val="lt1"/>
        </a:solidFill>
        <a:effectLst/>
      </p:bgPr>
    </p:bg>
    <p:spTree>
      <p:nvGrpSpPr>
        <p:cNvPr id="1" name="Shape 6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" name="Google Shape;6922;p90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3" name="Google Shape;6923;p904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924" name="Google Shape;6924;p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925" name="Google Shape;6925;p904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6926" name="Google Shape;6926;p90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927" name="Google Shape;6927;p90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8" name="Google Shape;6928;p90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9" name="Google Shape;6929;p90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0" name="Google Shape;6930;p9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1" name="Google Shape;6931;p9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6932" name="Google Shape;6932;p9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2_Quotation">
  <p:cSld name="92_Quotation">
    <p:spTree>
      <p:nvGrpSpPr>
        <p:cNvPr id="1" name="Shape 6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4" name="Google Shape;6934;p90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5" name="Google Shape;6935;p90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6" name="Google Shape;6936;p9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37" name="Google Shape;6937;p9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8" name="Google Shape;6938;p9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9" name="Google Shape;6939;p9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40" name="Google Shape;6940;p90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41" name="Google Shape;6941;p9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42" name="Google Shape;6942;p9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43" name="Google Shape;6943;p9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44" name="Google Shape;6944;p9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45" name="Google Shape;6945;p9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3_Quotation">
  <p:cSld name="93_Quotation">
    <p:spTree>
      <p:nvGrpSpPr>
        <p:cNvPr id="1" name="Shape 6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7" name="Google Shape;6947;p90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8" name="Google Shape;6948;p90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49" name="Google Shape;6949;p9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0" name="Google Shape;6950;p90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51" name="Google Shape;6951;p9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2" name="Google Shape;6952;p9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53" name="Google Shape;6953;p90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54" name="Google Shape;6954;p9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55" name="Google Shape;6955;p9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56" name="Google Shape;6956;p9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57" name="Google Shape;6957;p9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58" name="Google Shape;6958;p90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6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0" name="Google Shape;6960;p9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1" name="Google Shape;6961;p9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2" name="Google Shape;6962;p9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63" name="Google Shape;6963;p9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64" name="Google Shape;6964;p9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65" name="Google Shape;6965;p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66" name="Google Shape;6966;p9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67" name="Google Shape;6967;p9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68" name="Google Shape;6968;p9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69" name="Google Shape;6969;p9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0" name="Google Shape;6970;p9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71" name="Google Shape;6971;p9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6">
    <p:spTree>
      <p:nvGrpSpPr>
        <p:cNvPr id="1" name="Shape 6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3" name="Google Shape;6973;p90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4" name="Google Shape;6974;p90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5" name="Google Shape;6975;p9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76" name="Google Shape;6976;p9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7" name="Google Shape;6977;p9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8" name="Google Shape;6978;p9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79" name="Google Shape;6979;p9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980" name="Google Shape;6980;p9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1" name="Google Shape;6981;p9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82" name="Google Shape;6982;p9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3" name="Google Shape;6983;p9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6984" name="Google Shape;6984;p9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6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6" name="Google Shape;6986;p90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7" name="Google Shape;6987;p90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90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89" name="Google Shape;6989;p90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90" name="Google Shape;6990;p90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91" name="Google Shape;6991;p9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9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93" name="Google Shape;6993;p9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6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5" name="Google Shape;6995;p9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6996" name="Google Shape;6996;p9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7" name="Google Shape;6997;p9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8" name="Google Shape;6998;p9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99" name="Google Shape;6999;p9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0" name="Google Shape;7000;p9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1" name="Google Shape;7001;p9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3;p6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5" name="Google Shape;65;p6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" name="Google Shape;66;p6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" name="Google Shape;67;p6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6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9" name="Google Shape;69;p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" name="Google Shape;706;p1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7" name="Google Shape;707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" name="Google Shape;708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" name="Google Shape;709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0" name="Google Shape;710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1" name="Google Shape;711;p1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" name="Google Shape;712;p1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" name="Google Shape;714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" name="Google Shape;715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7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3" name="Google Shape;7003;p9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04" name="Google Shape;7004;p9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05" name="Google Shape;7005;p9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006" name="Google Shape;7006;p9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7" name="Google Shape;7007;p9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08" name="Google Shape;7008;p9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009" name="Google Shape;7009;p9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0">
    <p:spTree>
      <p:nvGrpSpPr>
        <p:cNvPr id="1" name="Shape 7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1" name="Google Shape;7011;p91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2" name="Google Shape;7012;p91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13" name="Google Shape;7013;p9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4" name="Google Shape;7014;p9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5" name="Google Shape;7015;p9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6" name="Google Shape;7016;p9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7" name="Google Shape;7017;p9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18" name="Google Shape;7018;p9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9" name="Google Shape;7019;p9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0" name="Google Shape;7020;p9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1" name="Google Shape;7021;p9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022" name="Google Shape;7022;p91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7">
    <p:spTree>
      <p:nvGrpSpPr>
        <p:cNvPr id="1" name="Shape 7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4" name="Google Shape;7024;p9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25" name="Google Shape;7025;p9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26" name="Google Shape;7026;p9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27" name="Google Shape;7027;p9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8" name="Google Shape;7028;p9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29" name="Google Shape;7029;p9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0" name="Google Shape;7030;p9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31" name="Google Shape;7031;p9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32" name="Google Shape;7032;p9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33" name="Google Shape;7033;p9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6">
    <p:spTree>
      <p:nvGrpSpPr>
        <p:cNvPr id="1" name="Shape 7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5" name="Google Shape;7035;p91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6" name="Google Shape;7036;p91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037" name="Google Shape;7037;p9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38" name="Google Shape;7038;p9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39" name="Google Shape;7039;p9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40" name="Google Shape;7040;p9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41" name="Google Shape;7041;p9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42" name="Google Shape;7042;p914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43" name="Google Shape;7043;p914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44" name="Google Shape;7044;p9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45" name="Google Shape;7045;p9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6">
    <p:spTree>
      <p:nvGrpSpPr>
        <p:cNvPr id="1" name="Shape 7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47" name="Google Shape;7047;p9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48" name="Google Shape;7048;p9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49" name="Google Shape;7049;p9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50" name="Google Shape;7050;p9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51" name="Google Shape;7051;p9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52" name="Google Shape;7052;p9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3" name="Google Shape;7053;p915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54" name="Google Shape;7054;p915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5" name="Google Shape;7055;p9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056" name="Google Shape;7056;p9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57" name="Google Shape;7057;p9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58" name="Google Shape;7058;p9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59" name="Google Shape;7059;p9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6">
    <p:spTree>
      <p:nvGrpSpPr>
        <p:cNvPr id="1" name="Shape 7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1" name="Google Shape;7061;p9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62" name="Google Shape;7062;p9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63" name="Google Shape;7063;p9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64" name="Google Shape;7064;p9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65" name="Google Shape;7065;p9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066" name="Google Shape;7066;p9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7" name="Google Shape;7067;p9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8" name="Google Shape;7068;p9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9" name="Google Shape;7069;p9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End">
  <p:cSld name="25_End">
    <p:spTree>
      <p:nvGrpSpPr>
        <p:cNvPr id="1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71" name="Google Shape;7071;p9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072" name="Google Shape;7072;p9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3" name="Google Shape;7073;p9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74" name="Google Shape;7074;p917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5" name="Google Shape;7075;p917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6" name="Google Shape;7076;p9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77" name="Google Shape;7077;p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78" name="Google Shape;7078;p9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6">
    <p:spTree>
      <p:nvGrpSpPr>
        <p:cNvPr id="1" name="Shape 7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0" name="Google Shape;7080;p9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81" name="Google Shape;7081;p9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2" name="Google Shape;7082;p9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3" name="Google Shape;7083;p91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084" name="Google Shape;7084;p9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5" name="Google Shape;7085;p9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6" name="Google Shape;7086;p9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87" name="Google Shape;7087;p9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7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9" name="Google Shape;7089;p91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90" name="Google Shape;7090;p9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9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2" name="Google Shape;7092;p9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093" name="Google Shape;7093;p9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94" name="Google Shape;7094;p91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5" name="Google Shape;7095;p91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7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97" name="Google Shape;7097;p92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098" name="Google Shape;7098;p9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099" name="Google Shape;7099;p92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00" name="Google Shape;7100;p9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9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02" name="Google Shape;7102;p92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03" name="Google Shape;7103;p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" name="Google Shape;718;p15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9" name="Google Shape;719;p1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20" name="Google Shape;720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" name="Google Shape;721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" name="Google Shape;722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24" name="Google Shape;724;p15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" name="Google Shape;725;p15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6" name="Google Shape;726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7" name="Google Shape;727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1">
    <p:spTree>
      <p:nvGrpSpPr>
        <p:cNvPr id="1" name="Shape 7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5" name="Google Shape;7105;p92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6" name="Google Shape;7106;p92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7" name="Google Shape;7107;p9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8" name="Google Shape;7108;p9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9" name="Google Shape;7109;p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0" name="Google Shape;7110;p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11" name="Google Shape;7111;p9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12" name="Google Shape;7112;p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13" name="Google Shape;7113;p9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4" name="Google Shape;7114;p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5" name="Google Shape;7115;p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116" name="Google Shape;7116;p92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8">
    <p:spTree>
      <p:nvGrpSpPr>
        <p:cNvPr id="1" name="Shape 7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18" name="Google Shape;7118;p9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19" name="Google Shape;7119;p9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0" name="Google Shape;7120;p9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21" name="Google Shape;7121;p9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2" name="Google Shape;7122;p9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23" name="Google Shape;7123;p9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24" name="Google Shape;7124;p9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25" name="Google Shape;7125;p9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26" name="Google Shape;7126;p9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27" name="Google Shape;7127;p9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7">
    <p:spTree>
      <p:nvGrpSpPr>
        <p:cNvPr id="1" name="Shape 7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9" name="Google Shape;7129;p9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0" name="Google Shape;7130;p92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31" name="Google Shape;7131;p9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32" name="Google Shape;7132;p9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33" name="Google Shape;7133;p9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4" name="Google Shape;7134;p9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5" name="Google Shape;7135;p9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36" name="Google Shape;7136;p92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7" name="Google Shape;7137;p92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8" name="Google Shape;7138;p9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9" name="Google Shape;7139;p9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7">
    <p:spTree>
      <p:nvGrpSpPr>
        <p:cNvPr id="1" name="Shape 7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41" name="Google Shape;7141;p9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42" name="Google Shape;7142;p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3" name="Google Shape;7143;p9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4" name="Google Shape;7144;p9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5" name="Google Shape;7145;p9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46" name="Google Shape;7146;p9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7" name="Google Shape;7147;p92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48" name="Google Shape;7148;p92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9" name="Google Shape;7149;p92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0" name="Google Shape;7150;p92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1" name="Google Shape;7151;p9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52" name="Google Shape;7152;p9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53" name="Google Shape;7153;p9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7"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5" name="Google Shape;7155;p92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56" name="Google Shape;7156;p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7" name="Google Shape;7157;p9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8" name="Google Shape;7158;p9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59" name="Google Shape;7159;p9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160" name="Google Shape;7160;p9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61" name="Google Shape;7161;p9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2" name="Google Shape;7162;p9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3" name="Google Shape;7163;p9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7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5" name="Google Shape;7165;p92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166" name="Google Shape;7166;p92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92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168" name="Google Shape;7168;p92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9" name="Google Shape;7169;p92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0" name="Google Shape;7170;p92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71" name="Google Shape;7171;p9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72" name="Google Shape;7172;p92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7">
    <p:spTree>
      <p:nvGrpSpPr>
        <p:cNvPr id="1" name="Shape 7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Google Shape;7174;p9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9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9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77" name="Google Shape;7177;p9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78" name="Google Shape;7178;p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79" name="Google Shape;7179;p9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0" name="Google Shape;7180;p9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81" name="Google Shape;7181;p9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4_Quotation">
  <p:cSld name="104_Quotation">
    <p:spTree>
      <p:nvGrpSpPr>
        <p:cNvPr id="1" name="Shape 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3" name="Google Shape;7183;p92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4" name="Google Shape;7184;p92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5" name="Google Shape;7185;p9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86" name="Google Shape;7186;p9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7" name="Google Shape;7187;p9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8" name="Google Shape;7188;p9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89" name="Google Shape;7189;p92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190" name="Google Shape;7190;p9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91" name="Google Shape;7191;p9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92" name="Google Shape;7192;p9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3" name="Google Shape;7193;p9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194" name="Google Shape;7194;p92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7">
    <p:spTree>
      <p:nvGrpSpPr>
        <p:cNvPr id="1" name="Shape 7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6" name="Google Shape;7196;p92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7" name="Google Shape;7197;p92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98" name="Google Shape;7198;p9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9" name="Google Shape;7199;p9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00" name="Google Shape;7200;p9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01" name="Google Shape;7201;p9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2" name="Google Shape;7202;p92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03" name="Google Shape;7203;p9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4" name="Google Shape;7204;p9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5" name="Google Shape;7205;p9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6" name="Google Shape;7206;p9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07" name="Google Shape;7207;p92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2">
    <p:spTree>
      <p:nvGrpSpPr>
        <p:cNvPr id="1" name="Shape 7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9" name="Google Shape;7209;p93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0" name="Google Shape;7210;p93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1" name="Google Shape;7211;p9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2" name="Google Shape;7212;p9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13" name="Google Shape;7213;p9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14" name="Google Shape;7214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15" name="Google Shape;7215;p93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16" name="Google Shape;7216;p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17" name="Google Shape;7217;p9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18" name="Google Shape;7218;p9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19" name="Google Shape;7219;p9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220" name="Google Shape;7220;p93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9" name="Google Shape;729;p155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30" name="Google Shape;730;p15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15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2" name="Google Shape;732;p15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155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" name="Google Shape;734;p155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5" name="Google Shape;735;p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6" name="Google Shape;736;p15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9">
    <p:spTree>
      <p:nvGrpSpPr>
        <p:cNvPr id="1" name="Shape 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2" name="Google Shape;7222;p9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23" name="Google Shape;7223;p9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24" name="Google Shape;7224;p9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25" name="Google Shape;7225;p9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6" name="Google Shape;7226;p9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227" name="Google Shape;7227;p9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8" name="Google Shape;7228;p9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29" name="Google Shape;7229;p9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30" name="Google Shape;7230;p9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1" name="Google Shape;7231;p9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6">
    <p:spTree>
      <p:nvGrpSpPr>
        <p:cNvPr id="1" name="Shape 7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3" name="Google Shape;7233;p93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4" name="Google Shape;7234;p93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35" name="Google Shape;7235;p93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236" name="Google Shape;7236;p9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7" name="Google Shape;7237;p93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3">
    <p:spTree>
      <p:nvGrpSpPr>
        <p:cNvPr id="1" name="Shape 7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9" name="Google Shape;7239;p933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0" name="Google Shape;7240;p9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1" name="Google Shape;7241;p9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2" name="Google Shape;7242;p933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43" name="Google Shape;7243;p9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7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5" name="Google Shape;7245;p93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46" name="Google Shape;7246;p9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47" name="Google Shape;7247;p93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8" name="Google Shape;7248;p934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9" name="Google Shape;7249;p934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3">
    <p:spTree>
      <p:nvGrpSpPr>
        <p:cNvPr id="1" name="Shape 7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1" name="Google Shape;7251;p9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2" name="Google Shape;7252;p9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3" name="Google Shape;7253;p935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4" name="Google Shape;7254;p935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55" name="Google Shape;7255;p935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56" name="Google Shape;7256;p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7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8" name="Google Shape;7258;p93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9" name="Google Shape;7259;p9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0" name="Google Shape;7260;p9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1" name="Google Shape;7261;p93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62" name="Google Shape;7262;p9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Content">
  <p:cSld name="40_Title and Content">
    <p:spTree>
      <p:nvGrpSpPr>
        <p:cNvPr id="1" name="Shape 7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4" name="Google Shape;7264;p9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65" name="Google Shape;7265;p9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66" name="Google Shape;7266;p9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7" name="Google Shape;7267;p93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8" name="Google Shape;7268;p93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7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" name="Google Shape;7270;p9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1" name="Google Shape;7271;p9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2" name="Google Shape;7272;p93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3" name="Google Shape;7273;p93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74" name="Google Shape;7274;p93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75" name="Google Shape;7275;p9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7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7" name="Google Shape;7277;p939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78" name="Google Shape;7278;p9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9" name="Google Shape;7279;p9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0" name="Google Shape;7280;p939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281" name="Google Shape;7281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 2">
    <p:spTree>
      <p:nvGrpSpPr>
        <p:cNvPr id="1" name="Shape 7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3" name="Google Shape;7283;p9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284" name="Google Shape;7284;p9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285" name="Google Shape;7285;p9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6" name="Google Shape;7286;p940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7" name="Google Shape;7287;p940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" name="Google Shape;738;p15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39" name="Google Shape;739;p1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0" name="Google Shape;740;p15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41" name="Google Shape;741;p1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1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3" name="Google Shape;743;p1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44" name="Google Shape;744;p1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7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9" name="Google Shape;7289;p94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0" name="Google Shape;7290;p94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1" name="Google Shape;7291;p941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2" name="Google Shape;7292;p941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3" name="Google Shape;7293;p941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94" name="Google Shape;7294;p9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1_Quotation">
  <p:cSld name="111_Quotation">
    <p:spTree>
      <p:nvGrpSpPr>
        <p:cNvPr id="1" name="Shape 7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6" name="Google Shape;7296;p94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7" name="Google Shape;7297;p94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8" name="Google Shape;7298;p94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9" name="Google Shape;7299;p9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00" name="Google Shape;7300;p9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01" name="Google Shape;7301;p9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02" name="Google Shape;7302;p9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03" name="Google Shape;7303;p9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4" name="Google Shape;7304;p9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5" name="Google Shape;7305;p9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6" name="Google Shape;7306;p9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07" name="Google Shape;7307;p94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3">
    <p:spTree>
      <p:nvGrpSpPr>
        <p:cNvPr id="1" name="Shape 7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9" name="Google Shape;7309;p94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0" name="Google Shape;7310;p94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1" name="Google Shape;7311;p9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2" name="Google Shape;7312;p9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3" name="Google Shape;7313;p9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4" name="Google Shape;7314;p9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15" name="Google Shape;7315;p9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16" name="Google Shape;7316;p9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7" name="Google Shape;7317;p9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8" name="Google Shape;7318;p9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9" name="Google Shape;7319;p9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320" name="Google Shape;7320;p9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0">
    <p:spTree>
      <p:nvGrpSpPr>
        <p:cNvPr id="1" name="Shape 7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2" name="Google Shape;7322;p9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23" name="Google Shape;7323;p9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4" name="Google Shape;7324;p9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5" name="Google Shape;7325;p9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26" name="Google Shape;7326;p9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27" name="Google Shape;7327;p9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28" name="Google Shape;7328;p9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9" name="Google Shape;7329;p9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0" name="Google Shape;7330;p9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1" name="Google Shape;7331;p9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8">
    <p:spTree>
      <p:nvGrpSpPr>
        <p:cNvPr id="1" name="Shape 7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3" name="Google Shape;7333;p9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4" name="Google Shape;7334;p9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35" name="Google Shape;7335;p9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36" name="Google Shape;7336;p9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37" name="Google Shape;7337;p9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38" name="Google Shape;7338;p9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9" name="Google Shape;7339;p9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40" name="Google Shape;7340;p9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1" name="Google Shape;7341;p9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42" name="Google Shape;7342;p9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43" name="Google Shape;7343;p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8">
    <p:spTree>
      <p:nvGrpSpPr>
        <p:cNvPr id="1" name="Shape 7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5" name="Google Shape;7345;p9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46" name="Google Shape;7346;p9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7" name="Google Shape;7347;p9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8" name="Google Shape;7348;p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9" name="Google Shape;7349;p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50" name="Google Shape;7350;p9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51" name="Google Shape;7351;p9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2" name="Google Shape;7352;p9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3" name="Google Shape;7353;p9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4" name="Google Shape;7354;p9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5" name="Google Shape;7355;p9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6" name="Google Shape;7356;p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7" name="Google Shape;7357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8">
    <p:spTree>
      <p:nvGrpSpPr>
        <p:cNvPr id="1" name="Shape 7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9" name="Google Shape;7359;p9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60" name="Google Shape;7360;p9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61" name="Google Shape;7361;p9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62" name="Google Shape;7362;p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3" name="Google Shape;7363;p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364" name="Google Shape;7364;p9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5" name="Google Shape;7365;p9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6" name="Google Shape;7366;p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7" name="Google Shape;7367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End">
  <p:cSld name="27_End"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69" name="Google Shape;7369;p9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370" name="Google Shape;7370;p9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1" name="Google Shape;7371;p9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72" name="Google Shape;7372;p9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73" name="Google Shape;7373;p9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4" name="Google Shape;7374;p9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375" name="Google Shape;7375;p9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376" name="Google Shape;7376;p9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8">
    <p:spTree>
      <p:nvGrpSpPr>
        <p:cNvPr id="1" name="Shape 7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8" name="Google Shape;7378;p9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9" name="Google Shape;7379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80" name="Google Shape;7380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81" name="Google Shape;7381;p9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82" name="Google Shape;7382;p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3" name="Google Shape;7383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4" name="Google Shape;7384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5" name="Google Shape;7385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7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87" name="Google Shape;7387;p95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88" name="Google Shape;7388;p950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9" name="Google Shape;7389;p950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950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1" name="Google Shape;7391;p9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392" name="Google Shape;7392;p95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" name="Google Shape;746;p1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47" name="Google Shape;747;p1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" name="Google Shape;748;p1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9" name="Google Shape;749;p1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Google Shape;750;p1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51" name="Google Shape;751;p16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16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" name="Google Shape;753;p16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" name="Google Shape;754;p1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5" name="Google Shape;755;p1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" name="Google Shape;756;p1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7" name="Google Shape;757;p1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" name="Google Shape;758;p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spTree>
      <p:nvGrpSpPr>
        <p:cNvPr id="1" name="Shape 7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4" name="Google Shape;7394;p951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395" name="Google Shape;7395;p9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96" name="Google Shape;7396;p951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7397" name="Google Shape;7397;p951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398" name="Google Shape;7398;p951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399" name="Google Shape;7399;p951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0" name="Google Shape;7400;p951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1" name="Google Shape;7401;p951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2" name="Google Shape;7402;p951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7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4" name="Google Shape;7404;p952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05" name="Google Shape;7405;p952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06" name="Google Shape;7406;p952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7" name="Google Shape;7407;p952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08" name="Google Shape;7408;p9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409" name="Google Shape;7409;p95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5">
    <p:spTree>
      <p:nvGrpSpPr>
        <p:cNvPr id="1" name="Shape 7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11" name="Google Shape;7411;p9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12" name="Google Shape;7412;p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3" name="Google Shape;7413;p9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4" name="Google Shape;7414;p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5" name="Google Shape;7415;p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16" name="Google Shape;7416;p9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7" name="Google Shape;7417;p9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8" name="Google Shape;7418;p9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9" name="Google Shape;7419;p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20" name="Google Shape;7420;p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7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2" name="Google Shape;7422;p95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423" name="Google Shape;7423;p9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424" name="Google Shape;7424;p95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425" name="Google Shape;7425;p9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26" name="Google Shape;7426;p9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427" name="Google Shape;7427;p95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428" name="Google Shape;7428;p9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7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30" name="Google Shape;7430;p9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7431" name="Google Shape;7431;p9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7432" name="Google Shape;7432;p955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33" name="Google Shape;7433;p95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6">
    <p:spTree>
      <p:nvGrpSpPr>
        <p:cNvPr id="1" name="Shape 7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35" name="Google Shape;7435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36" name="Google Shape;7436;p9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37" name="Google Shape;7437;p9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38" name="Google Shape;7438;p956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7">
    <p:spTree>
      <p:nvGrpSpPr>
        <p:cNvPr id="1" name="Shape 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40" name="Google Shape;7440;p9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119" y="762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7441" name="Google Shape;7441;p9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2" name="Google Shape;7442;p9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43" name="Google Shape;7443;p957"/>
          <p:cNvSpPr txBox="1">
            <a:spLocks noGrp="1"/>
          </p:cNvSpPr>
          <p:nvPr>
            <p:ph type="body" idx="1"/>
          </p:nvPr>
        </p:nvSpPr>
        <p:spPr>
          <a:xfrm>
            <a:off x="838200" y="1825629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4_Quotation">
  <p:cSld name="64_Quotation"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p9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6" name="Google Shape;7446;p9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7" name="Google Shape;7447;p9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8" name="Google Shape;7448;p9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9" name="Google Shape;7449;p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0" name="Google Shape;7450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51" name="Google Shape;7451;p9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52" name="Google Shape;7452;p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53" name="Google Shape;7453;p9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54" name="Google Shape;7454;p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55" name="Google Shape;7455;p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456" name="Google Shape;7456;p9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7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58" name="Google Shape;7458;p9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7459" name="Google Shape;7459;p959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0" name="Google Shape;7460;p9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61" name="Google Shape;7461;p959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7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63" name="Google Shape;7463;p9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64" name="Google Shape;7464;p96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65" name="Google Shape;7465;p960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66" name="Google Shape;7466;p96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1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" name="Google Shape;761;p1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" name="Google Shape;762;p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1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" name="Google Shape;766;p1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7" name="Google Shape;767;p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" name="Google Shape;768;p1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9" name="Google Shape;769;p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71" name="Google Shape;771;p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7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68" name="Google Shape;7468;p9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469" name="Google Shape;7469;p9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70" name="Google Shape;7470;p9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471" name="Google Shape;7471;p96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7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3" name="Google Shape;7473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4" name="Google Shape;7474;p9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75" name="Google Shape;7475;p96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6" name="Google Shape;7476;p96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7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8" name="Google Shape;7478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79" name="Google Shape;7479;p96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480" name="Google Shape;7480;p963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1" name="Google Shape;7481;p963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74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3" name="Google Shape;7483;p9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4" name="Google Shape;7484;p96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85" name="Google Shape;7485;p96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6" name="Google Shape;7486;p96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2">
    <p:spTree>
      <p:nvGrpSpPr>
        <p:cNvPr id="1" name="Shape 7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88" name="Google Shape;7488;p9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89" name="Google Shape;7489;p96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90" name="Google Shape;7490;p96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1" name="Google Shape;7491;p96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7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93" name="Google Shape;7493;p9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4" name="Google Shape;7494;p96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495" name="Google Shape;7495;p96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6" name="Google Shape;7496;p96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7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98" name="Google Shape;7498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499" name="Google Shape;7499;p96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500" name="Google Shape;7500;p96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1" name="Google Shape;7501;p96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7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03" name="Google Shape;7503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504" name="Google Shape;7504;p96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505" name="Google Shape;7505;p968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06" name="Google Shape;7506;p968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7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08" name="Google Shape;7508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7509" name="Google Shape;7509;p96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0" name="Google Shape;7510;p969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1" name="Google Shape;7511;p96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7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13" name="Google Shape;7513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7514" name="Google Shape;7514;p97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" name="Google Shape;773;p16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74" name="Google Shape;774;p16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1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16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77" name="Google Shape;777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78" name="Google Shape;778;p16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" name="Google Shape;779;p16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7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" name="Google Shape;7516;p97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17" name="Google Shape;7517;p97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18" name="Google Shape;7518;p97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519" name="Google Shape;7519;p97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0" name="Google Shape;7520;p97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21" name="Google Shape;7521;p97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522" name="Google Shape;7522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 2">
    <p:spTree>
      <p:nvGrpSpPr>
        <p:cNvPr id="1" name="Shape 7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24" name="Google Shape;7524;p972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5" name="Google Shape;7525;p97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6" name="Google Shape;7526;p97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27" name="Google Shape;7527;p972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28" name="Google Shape;7528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0" name="Google Shape;7530;p97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31" name="Google Shape;7531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32" name="Google Shape;7532;p97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3" name="Google Shape;7533;p973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4" name="Google Shape;7534;p973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 2">
    <p:spTree>
      <p:nvGrpSpPr>
        <p:cNvPr id="1" name="Shape 7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" name="Google Shape;7536;p97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7" name="Google Shape;7537;p9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38" name="Google Shape;7538;p97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9" name="Google Shape;7539;p974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974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41" name="Google Shape;7541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able of Content">
  <p:cSld name="2_Table of Content 2">
    <p:spTree>
      <p:nvGrpSpPr>
        <p:cNvPr id="1" name="Shape 7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3" name="Google Shape;7543;p975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44" name="Google Shape;7544;p975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45" name="Google Shape;7545;p97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6" name="Google Shape;7546;p97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7" name="Google Shape;7547;p9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548" name="Google Shape;7548;p97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7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50" name="Google Shape;7550;p97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51" name="Google Shape;7551;p9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52" name="Google Shape;7552;p9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53" name="Google Shape;7553;p9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54" name="Google Shape;7554;p9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55" name="Google Shape;7555;p97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6" name="Google Shape;7556;p9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57" name="Google Shape;7557;p97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58" name="Google Shape;7558;p9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59" name="Google Shape;7559;p97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2">
    <p:spTree>
      <p:nvGrpSpPr>
        <p:cNvPr id="1" name="Shape 7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1" name="Google Shape;7561;p97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562" name="Google Shape;7562;p9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563" name="Google Shape;7563;p97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564" name="Google Shape;7564;p9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5" name="Google Shape;7565;p9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66" name="Google Shape;7566;p9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567" name="Google Shape;7567;p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reaker-4">
  <p:cSld name="8_Breaker-4">
    <p:spTree>
      <p:nvGrpSpPr>
        <p:cNvPr id="1" name="Shape 7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69" name="Google Shape;7569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570" name="Google Shape;7570;p97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571" name="Google Shape;7571;p978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72" name="Google Shape;7572;p978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5_Title Slide">
  <p:cSld name="15_Title Slide">
    <p:spTree>
      <p:nvGrpSpPr>
        <p:cNvPr id="1" name="Shape 7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4" name="Google Shape;7574;p988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75" name="Google Shape;7575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576" name="Google Shape;7576;p988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7577" name="Google Shape;7577;p988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578" name="Google Shape;7578;p988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579" name="Google Shape;7579;p988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0" name="Google Shape;7580;p988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1" name="Google Shape;7581;p988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2" name="Google Shape;7582;p988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7_Table of Content">
  <p:cSld name="7_Table of Content">
    <p:spTree>
      <p:nvGrpSpPr>
        <p:cNvPr id="1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p989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5" name="Google Shape;7585;p989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6" name="Google Shape;7586;p989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7" name="Google Shape;7587;p989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8" name="Google Shape;7588;p9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589" name="Google Shape;7589;p98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" name="Google Shape;781;p16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2" name="Google Shape;782;p16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" name="Google Shape;783;p1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" name="Google Shape;784;p1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5" name="Google Shape;785;p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6" name="Google Shape;786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7" name="Google Shape;787;p1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8" name="Google Shape;788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" name="Google Shape;789;p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0" name="Google Shape;790;p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2" name="Google Shape;792;p1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itle and Bullets Layout">
  <p:cSld name="40_Title and Bullets Layout">
    <p:spTree>
      <p:nvGrpSpPr>
        <p:cNvPr id="1" name="Shape 7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1" name="Google Shape;7591;p99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92" name="Google Shape;7592;p99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3" name="Google Shape;7593;p99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94" name="Google Shape;7594;p99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595" name="Google Shape;7595;p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4_Title and Content">
  <p:cSld name="84_Title and Content">
    <p:spTree>
      <p:nvGrpSpPr>
        <p:cNvPr id="1" name="Shape 7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7" name="Google Shape;7597;p99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598" name="Google Shape;7598;p9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599" name="Google Shape;7599;p99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0" name="Google Shape;7600;p99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1" name="Google Shape;7601;p99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Two Section | Picture and Copy Layout">
  <p:cSld name="40_Two Section | Picture and Copy Layout">
    <p:spTree>
      <p:nvGrpSpPr>
        <p:cNvPr id="1" name="Shape 7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3" name="Google Shape;7603;p99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4" name="Google Shape;7604;p99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05" name="Google Shape;7605;p99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6" name="Google Shape;7606;p99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07" name="Google Shape;7607;p99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08" name="Google Shape;7608;p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3">
    <p:spTree>
      <p:nvGrpSpPr>
        <p:cNvPr id="1" name="Shape 7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10" name="Google Shape;7610;p9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611" name="Google Shape;7611;p99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7612" name="Google Shape;7612;p99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3" name="Google Shape;7613;p99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2"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p994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16" name="Google Shape;7616;p994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7" name="Google Shape;7617;p994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8" name="Google Shape;7618;p994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9" name="Google Shape;7619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620" name="Google Shape;7620;p99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7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2" name="Google Shape;7622;p995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3" name="Google Shape;7623;p995"/>
          <p:cNvSpPr txBox="1"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624" name="Google Shape;7624;p9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625" name="Google Shape;7625;p9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6" name="Google Shape;7626;p9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" name="Google Shape;7628;p996"/>
          <p:cNvSpPr txBox="1">
            <a:spLocks noGrp="1"/>
          </p:cNvSpPr>
          <p:nvPr>
            <p:ph type="title"/>
          </p:nvPr>
        </p:nvSpPr>
        <p:spPr>
          <a:xfrm>
            <a:off x="609606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9" name="Google Shape;7629;p996"/>
          <p:cNvSpPr txBox="1">
            <a:spLocks noGrp="1"/>
          </p:cNvSpPr>
          <p:nvPr>
            <p:ph type="body" idx="1"/>
          </p:nvPr>
        </p:nvSpPr>
        <p:spPr>
          <a:xfrm>
            <a:off x="4766735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630" name="Google Shape;7630;p996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631" name="Google Shape;7631;p99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632" name="Google Shape;7632;p9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3" name="Google Shape;7633;p9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EVERYDAY - CONTENT ONLY">
  <p:cSld name="6_EVERYDAY - CONTENT ONLY">
    <p:spTree>
      <p:nvGrpSpPr>
        <p:cNvPr id="1" name="Shape 7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5" name="Google Shape;7635;p99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36" name="Google Shape;7636;p99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637" name="Google Shape;7637;p99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8" name="Google Shape;7638;p99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639" name="Google Shape;7639;p99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0" name="Google Shape;7640;p99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41" name="Google Shape;7641;p99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42" name="Google Shape;7642;p997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643" name="Google Shape;7643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7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5" name="Google Shape;7645;p14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46" name="Google Shape;7646;p14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7" name="Google Shape;7647;p14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48" name="Google Shape;7648;p14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9" name="Google Shape;7649;p14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50" name="Google Shape;7650;p14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1" name="Google Shape;7651;p14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2" name="Google Shape;7652;p14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3" name="Google Shape;7653;p14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4" name="Google Shape;7654;p147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7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6" name="Google Shape;7656;p147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57" name="Google Shape;7657;p14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58" name="Google Shape;7658;p147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59" name="Google Shape;7659;p14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0" name="Google Shape;7660;p14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61" name="Google Shape;7661;p14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62" name="Google Shape;7662;p1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166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" name="Google Shape;795;p166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796" name="Google Shape;796;p166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797" name="Google Shape;797;p166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166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799" name="Google Shape;799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7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4" name="Google Shape;7664;p147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65" name="Google Shape;7665;p14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66" name="Google Shape;7666;p147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67" name="Google Shape;7667;p14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8" name="Google Shape;7668;p14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69" name="Google Shape;7669;p14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70" name="Google Shape;7670;p1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7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2" name="Google Shape;7672;p147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3" name="Google Shape;7673;p147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4" name="Google Shape;7674;p147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75" name="Google Shape;7675;p147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76" name="Google Shape;7676;p14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 2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Google Shape;7678;p147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679" name="Google Shape;7679;p14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680" name="Google Shape;7680;p147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1" name="Google Shape;7681;p147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2" name="Google Shape;7682;p147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7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4" name="Google Shape;7684;p148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5" name="Google Shape;7685;p148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351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86" name="Google Shape;7686;p148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7" name="Google Shape;7687;p148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8" name="Google Shape;7688;p148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689" name="Google Shape;7689;p14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3"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148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692" name="Google Shape;7692;p14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693" name="Google Shape;7693;p148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694" name="Google Shape;7694;p14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5" name="Google Shape;7695;p14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696" name="Google Shape;7696;p14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697" name="Google Shape;7697;p14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EVERYDAY - CONTENT ONLY">
  <p:cSld name="8_EVERYDAY - CONTENT ONLY">
    <p:spTree>
      <p:nvGrpSpPr>
        <p:cNvPr id="1" name="Shape 7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9" name="Google Shape;7699;p148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00" name="Google Shape;7700;p148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01" name="Google Shape;7701;p148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02" name="Google Shape;7702;p148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03" name="Google Shape;7703;p148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4" name="Google Shape;7704;p1482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05" name="Google Shape;7705;p148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06" name="Google Shape;7706;p1482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07" name="Google Shape;7707;p14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 2"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09" name="Google Shape;7709;p14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10" name="Google Shape;7710;p1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11" name="Google Shape;7711;p1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12" name="Google Shape;7712;p1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3" name="Google Shape;7713;p1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14" name="Google Shape;7714;p148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5" name="Google Shape;7715;p148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6" name="Google Shape;7716;p14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17" name="Google Shape;7717;p1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18" name="Google Shape;7718;p148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3">
    <p:spTree>
      <p:nvGrpSpPr>
        <p:cNvPr id="1" name="Shape 7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" name="Google Shape;7720;p148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21" name="Google Shape;7721;p14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722" name="Google Shape;7722;p148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723" name="Google Shape;7723;p14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4" name="Google Shape;7724;p14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725" name="Google Shape;7725;p14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726" name="Google Shape;7726;p1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4">
    <p:spTree>
      <p:nvGrpSpPr>
        <p:cNvPr id="1" name="Shape 7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28" name="Google Shape;7728;p14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29" name="Google Shape;7729;p148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30" name="Google Shape;7730;p1485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1" name="Google Shape;7731;p1485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1486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734" name="Google Shape;7734;p14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735" name="Google Shape;7735;p148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7736" name="Google Shape;7736;p148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737" name="Google Shape;7737;p1486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9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7738" name="Google Shape;7738;p1486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39" name="Google Shape;7739;p1486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0" name="Google Shape;7740;p148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1" name="Google Shape;7741;p148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" name="Google Shape;801;p168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" name="Google Shape;802;p168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803" name="Google Shape;803;p168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804" name="Google Shape;804;p16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16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806" name="Google Shape;806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5">
    <p:spTree>
      <p:nvGrpSpPr>
        <p:cNvPr id="1" name="Shape 7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43" name="Google Shape;7743;p14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44" name="Google Shape;7744;p148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45" name="Google Shape;7745;p1487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6" name="Google Shape;7746;p1487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3">
    <p:spTree>
      <p:nvGrpSpPr>
        <p:cNvPr id="1" name="Shape 7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8" name="Google Shape;7748;p1488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49" name="Google Shape;7749;p1488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0" name="Google Shape;7750;p1488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1" name="Google Shape;7751;p1488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2" name="Google Shape;7752;p14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67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53" name="Google Shape;7753;p148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2">
    <p:spTree>
      <p:nvGrpSpPr>
        <p:cNvPr id="1" name="Shape 7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55" name="Google Shape;7755;p14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7756" name="Google Shape;7756;p148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3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7757" name="Google Shape;7757;p1489"/>
          <p:cNvSpPr txBox="1">
            <a:spLocks noGrp="1"/>
          </p:cNvSpPr>
          <p:nvPr>
            <p:ph type="body" idx="1"/>
          </p:nvPr>
        </p:nvSpPr>
        <p:spPr>
          <a:xfrm>
            <a:off x="7459666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8" name="Google Shape;7758;p1489"/>
          <p:cNvSpPr txBox="1">
            <a:spLocks noGrp="1"/>
          </p:cNvSpPr>
          <p:nvPr>
            <p:ph type="body" idx="2"/>
          </p:nvPr>
        </p:nvSpPr>
        <p:spPr>
          <a:xfrm>
            <a:off x="7459662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7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0" name="Google Shape;7760;p1490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1" name="Google Shape;7761;p1490"/>
          <p:cNvSpPr txBox="1"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7762" name="Google Shape;7762;p149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763" name="Google Shape;7763;p14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4" name="Google Shape;7764;p14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7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6" name="Google Shape;7766;p1491"/>
          <p:cNvSpPr txBox="1">
            <a:spLocks noGrp="1"/>
          </p:cNvSpPr>
          <p:nvPr>
            <p:ph type="title"/>
          </p:nvPr>
        </p:nvSpPr>
        <p:spPr>
          <a:xfrm>
            <a:off x="609605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7" name="Google Shape;7767;p1491"/>
          <p:cNvSpPr txBox="1">
            <a:spLocks noGrp="1"/>
          </p:cNvSpPr>
          <p:nvPr>
            <p:ph type="body" idx="1"/>
          </p:nvPr>
        </p:nvSpPr>
        <p:spPr>
          <a:xfrm>
            <a:off x="4766734" y="273055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7768" name="Google Shape;7768;p1491"/>
          <p:cNvSpPr txBox="1">
            <a:spLocks noGrp="1"/>
          </p:cNvSpPr>
          <p:nvPr>
            <p:ph type="body" idx="2"/>
          </p:nvPr>
        </p:nvSpPr>
        <p:spPr>
          <a:xfrm>
            <a:off x="609605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7769" name="Google Shape;7769;p149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770" name="Google Shape;7770;p14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1" name="Google Shape;7771;p14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7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3" name="Google Shape;7773;p149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74" name="Google Shape;7774;p149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75" name="Google Shape;7775;p149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6" name="Google Shape;7776;p149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777" name="Google Shape;7777;p149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8" name="Google Shape;7778;p149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779" name="Google Shape;7779;p149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0" name="Google Shape;7780;p1492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781" name="Google Shape;7781;p14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3">
    <p:spTree>
      <p:nvGrpSpPr>
        <p:cNvPr id="1" name="Shape 7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3" name="Google Shape;7783;p14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84" name="Google Shape;7784;p1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85" name="Google Shape;7785;p1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86" name="Google Shape;7786;p1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87" name="Google Shape;7787;p1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88" name="Google Shape;7788;p149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9" name="Google Shape;7789;p149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0" name="Google Shape;7790;p14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91" name="Google Shape;7791;p1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2" name="Google Shape;7792;p149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4"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4" name="Google Shape;7794;p1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795" name="Google Shape;7795;p1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796" name="Google Shape;7796;p1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97" name="Google Shape;7797;p1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98" name="Google Shape;7798;p1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99" name="Google Shape;7799;p149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0" name="Google Shape;7800;p149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01" name="Google Shape;7801;p1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02" name="Google Shape;7802;p1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03" name="Google Shape;7803;p149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4">
    <p:spTree>
      <p:nvGrpSpPr>
        <p:cNvPr id="1" name="Shape 7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5" name="Google Shape;7805;p14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06" name="Google Shape;7806;p14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07" name="Google Shape;7807;p14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08" name="Google Shape;7808;p14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9" name="Google Shape;7809;p14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10" name="Google Shape;7810;p14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11" name="Google Shape;7811;p14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7_Photo Slide">
    <p:spTree>
      <p:nvGrpSpPr>
        <p:cNvPr id="1" name="Shape 7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3" name="Google Shape;7813;p149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14" name="Google Shape;7814;p14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15" name="Google Shape;7815;p149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16" name="Google Shape;7816;p14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7" name="Google Shape;7817;p14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18" name="Google Shape;7818;p14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19" name="Google Shape;7819;p14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72;p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" name="Google Shape;74;p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" name="Google Shape;75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" name="Google Shape;76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" name="Google Shape;77;p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" name="Google Shape;78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" name="Google Shape;79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" name="Google Shape;80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81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2" name="Google Shape;82;p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" name="Google Shape;808;p17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9" name="Google Shape;809;p1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" name="Google Shape;810;p1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1" name="Google Shape;811;p17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2" name="Google Shape;812;p17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13" name="Google Shape;813;p1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15" name="Google Shape;815;p1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5">
    <p:spTree>
      <p:nvGrpSpPr>
        <p:cNvPr id="1" name="Shape 7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1" name="Google Shape;7821;p149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22" name="Google Shape;7822;p149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23" name="Google Shape;7823;p149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24" name="Google Shape;7824;p149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5" name="Google Shape;7825;p149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826" name="Google Shape;7826;p149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27" name="Google Shape;7827;p14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7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9" name="Google Shape;7829;p149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30" name="Google Shape;7830;p149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31" name="Google Shape;7831;p1498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2" name="Google Shape;7832;p149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7833" name="Google Shape;7833;p149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4" name="Google Shape;7834;p1498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35" name="Google Shape;7835;p149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36" name="Google Shape;7836;p149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7837" name="Google Shape;7837;p14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Quotation">
  <p:cSld name="49_Quotation">
    <p:spTree>
      <p:nvGrpSpPr>
        <p:cNvPr id="1" name="Shape 7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9" name="Google Shape;7839;p14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40" name="Google Shape;7840;p14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1" name="Google Shape;7841;p14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2" name="Google Shape;7842;p14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43" name="Google Shape;7843;p14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44" name="Google Shape;7844;p14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45" name="Google Shape;7845;p14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46" name="Google Shape;7846;p1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47" name="Google Shape;7847;p14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48" name="Google Shape;7848;p14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49" name="Google Shape;7849;p14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50" name="Google Shape;7850;p149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0_Quotation">
  <p:cSld name="50_Quotation">
    <p:spTree>
      <p:nvGrpSpPr>
        <p:cNvPr id="1" name="Shape 7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2" name="Google Shape;7852;p150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53" name="Google Shape;7853;p150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p150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5" name="Google Shape;7855;p15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56" name="Google Shape;7856;p1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57" name="Google Shape;7857;p1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58" name="Google Shape;7858;p1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59" name="Google Shape;7859;p1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60" name="Google Shape;7860;p1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61" name="Google Shape;7861;p1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62" name="Google Shape;7862;p1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863" name="Google Shape;7863;p150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 2">
    <p:spTree>
      <p:nvGrpSpPr>
        <p:cNvPr id="1" name="Shape 7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5" name="Google Shape;7865;p15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66" name="Google Shape;7866;p15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7" name="Google Shape;7867;p15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68" name="Google Shape;7868;p15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869" name="Google Shape;7869;p15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870" name="Google Shape;7870;p15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15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72" name="Google Shape;7872;p15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7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4" name="Google Shape;7874;p15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875" name="Google Shape;7875;p15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6" name="Google Shape;7876;p15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7" name="Google Shape;7877;p15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878" name="Google Shape;7878;p1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879" name="Google Shape;7879;p15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0" name="Google Shape;7880;p15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7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2" name="Google Shape;7882;p150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883" name="Google Shape;7883;p150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884" name="Google Shape;7884;p150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885" name="Google Shape;7885;p150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150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87" name="Google Shape;7887;p150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888" name="Google Shape;7888;p15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1_Quotation">
  <p:cSld name="51_Quotation">
    <p:spTree>
      <p:nvGrpSpPr>
        <p:cNvPr id="1" name="Shape 7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0" name="Google Shape;7890;p15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91" name="Google Shape;7891;p15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2" name="Google Shape;7892;p15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3" name="Google Shape;7893;p15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94" name="Google Shape;7894;p15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5" name="Google Shape;7895;p15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896" name="Google Shape;7896;p15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97" name="Google Shape;7897;p15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98" name="Google Shape;7898;p15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99" name="Google Shape;7899;p15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00" name="Google Shape;7900;p15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01" name="Google Shape;7901;p150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2_Quotation">
  <p:cSld name="52_Quotation">
    <p:spTree>
      <p:nvGrpSpPr>
        <p:cNvPr id="1" name="Shape 7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3" name="Google Shape;7903;p15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04" name="Google Shape;7904;p15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5" name="Google Shape;7905;p15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06" name="Google Shape;7906;p1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07" name="Google Shape;7907;p1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08" name="Google Shape;7908;p1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09" name="Google Shape;7909;p1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10" name="Google Shape;7910;p1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11" name="Google Shape;7911;p1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12" name="Google Shape;7912;p1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13" name="Google Shape;7913;p1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14" name="Google Shape;7914;p150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7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6" name="Google Shape;7916;p150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17" name="Google Shape;7917;p150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150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19" name="Google Shape;7919;p150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20" name="Google Shape;7920;p150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921" name="Google Shape;7921;p15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150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23" name="Google Shape;7923;p1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" name="Google Shape;817;p17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8" name="Google Shape;818;p17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7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1" name="Google Shape;821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2" name="Google Shape;822;p17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" name="Google Shape;823;p17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7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25" name="Google Shape;7925;p15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26" name="Google Shape;7926;p15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1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15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7929" name="Google Shape;7929;p1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30" name="Google Shape;7930;p150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1" name="Google Shape;7931;p150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3_Quotation">
  <p:cSld name="53_Quotation">
    <p:spTree>
      <p:nvGrpSpPr>
        <p:cNvPr id="1" name="Shape 7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3" name="Google Shape;7933;p15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34" name="Google Shape;7934;p15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5" name="Google Shape;7935;p15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36" name="Google Shape;7936;p1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37" name="Google Shape;7937;p1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38" name="Google Shape;7938;p1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39" name="Google Shape;7939;p1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40" name="Google Shape;7940;p1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41" name="Google Shape;7941;p1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42" name="Google Shape;7942;p1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3" name="Google Shape;7943;p1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44" name="Google Shape;7944;p150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4_Quotation">
  <p:cSld name="54_Quotation">
    <p:spTree>
      <p:nvGrpSpPr>
        <p:cNvPr id="1" name="Shape 7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6" name="Google Shape;7946;p150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47" name="Google Shape;7947;p150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8" name="Google Shape;7948;p150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49" name="Google Shape;7949;p15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50" name="Google Shape;7950;p1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51" name="Google Shape;7951;p1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52" name="Google Shape;7952;p150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53" name="Google Shape;7953;p1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54" name="Google Shape;7954;p1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55" name="Google Shape;7955;p1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56" name="Google Shape;7956;p1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57" name="Google Shape;7957;p150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 2">
    <p:spTree>
      <p:nvGrpSpPr>
        <p:cNvPr id="1" name="Shape 7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9" name="Google Shape;7959;p15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60" name="Google Shape;7960;p15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61" name="Google Shape;7961;p15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62" name="Google Shape;7962;p15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63" name="Google Shape;7963;p15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64" name="Google Shape;7964;p15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65" name="Google Shape;7965;p15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66" name="Google Shape;7966;p1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67" name="Google Shape;7967;p15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68" name="Google Shape;7968;p15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9" name="Google Shape;7969;p15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70" name="Google Shape;7970;p151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6_Quotation">
  <p:cSld name="56_Quotation">
    <p:spTree>
      <p:nvGrpSpPr>
        <p:cNvPr id="1" name="Shape 7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2" name="Google Shape;7972;p151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73" name="Google Shape;7973;p151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4" name="Google Shape;7974;p151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75" name="Google Shape;7975;p15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76" name="Google Shape;7976;p15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77" name="Google Shape;7977;p15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78" name="Google Shape;7978;p15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79" name="Google Shape;7979;p1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0" name="Google Shape;7980;p15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1" name="Google Shape;7981;p15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2" name="Google Shape;7982;p15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7983" name="Google Shape;7983;p151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7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5" name="Google Shape;7985;p15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86" name="Google Shape;7986;p1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987" name="Google Shape;7987;p1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988" name="Google Shape;7988;p1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89" name="Google Shape;7989;p1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990" name="Google Shape;7990;p1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1" name="Google Shape;7991;p15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92" name="Google Shape;7992;p15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3" name="Google Shape;7993;p1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94" name="Google Shape;7994;p1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Content">
  <p:cSld name="21_Two Content">
    <p:spTree>
      <p:nvGrpSpPr>
        <p:cNvPr id="1" name="Shape 7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6" name="Google Shape;7996;p15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7" name="Google Shape;7997;p15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998" name="Google Shape;7998;p15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999" name="Google Shape;7999;p1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00" name="Google Shape;8000;p15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01" name="Google Shape;8001;p15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2" name="Google Shape;8002;p15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03" name="Google Shape;8003;p15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4" name="Google Shape;8004;p15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05" name="Google Shape;8005;p15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6" name="Google Shape;8006;p15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8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08" name="Google Shape;8008;p151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009" name="Google Shape;8009;p1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10" name="Google Shape;8010;p15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11" name="Google Shape;8011;p15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12" name="Google Shape;8012;p15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13" name="Google Shape;8013;p1514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4" name="Google Shape;8014;p151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5" name="Google Shape;8015;p151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6" name="Google Shape;8016;p15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17" name="Google Shape;8017;p15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18" name="Google Shape;8018;p151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9" name="Google Shape;8019;p15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0" name="Google Shape;8020;p15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 2"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22" name="Google Shape;8022;p15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23" name="Google Shape;8023;p1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24" name="Google Shape;8024;p1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25" name="Google Shape;8025;p1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6" name="Google Shape;8026;p1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27" name="Google Shape;8027;p151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8" name="Google Shape;8028;p151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29" name="Google Shape;8029;p151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0" name="Google Shape;8030;p1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031" name="Google Shape;8031;p1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2" name="Google Shape;8032;p1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33" name="Google Shape;8033;p1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34" name="Google Shape;8034;p1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Only">
  <p:cSld name="21_Title Only"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6" name="Google Shape;8036;p1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37" name="Google Shape;8037;p15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8" name="Google Shape;8038;p1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39" name="Google Shape;8039;p1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40" name="Google Shape;8040;p1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041" name="Google Shape;8041;p1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2" name="Google Shape;8042;p1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43" name="Google Shape;8043;p1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44" name="Google Shape;8044;p1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" name="Google Shape;825;p18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6" name="Google Shape;826;p18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7" name="Google Shape;827;p18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8" name="Google Shape;828;p18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8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0" name="Google Shape;830;p18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1" name="Google Shape;831;p1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8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46" name="Google Shape;8046;p151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047" name="Google Shape;8047;p15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8" name="Google Shape;8048;p15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49" name="Google Shape;8049;p151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50" name="Google Shape;8050;p151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1" name="Google Shape;8051;p151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52" name="Google Shape;8052;p15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053" name="Google Shape;8053;p15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Divider">
  <p:cSld name="79_Divider">
    <p:bg>
      <p:bgPr>
        <a:solidFill>
          <a:schemeClr val="lt2"/>
        </a:solidFill>
        <a:effectLst/>
      </p:bgPr>
    </p:bg>
    <p:spTree>
      <p:nvGrpSpPr>
        <p:cNvPr id="1" name="Shape 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55" name="Google Shape;8055;p15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056" name="Google Shape;8056;p15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7" name="Google Shape;8057;p1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8" name="Google Shape;8058;p15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059" name="Google Shape;8059;p1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060" name="Google Shape;8060;p15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1" name="Google Shape;8061;p15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Blank">
  <p:cSld name="21_Blank">
    <p:spTree>
      <p:nvGrpSpPr>
        <p:cNvPr id="1" name="Shape 8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3" name="Google Shape;8063;p151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64" name="Google Shape;8064;p15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65" name="Google Shape;8065;p15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66" name="Google Shape;8066;p151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67" name="Google Shape;8067;p1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68" name="Google Shape;8068;p15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9" name="Google Shape;8069;p15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70" name="Google Shape;8070;p15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8">
    <p:spTree>
      <p:nvGrpSpPr>
        <p:cNvPr id="1" name="Shape 80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2" name="Google Shape;8072;p152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73" name="Google Shape;8073;p1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74" name="Google Shape;8074;p15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75" name="Google Shape;8075;p15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6" name="Google Shape;8076;p15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77" name="Google Shape;8077;p152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8" name="Google Shape;8078;p152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9" name="Google Shape;8079;p152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80" name="Google Shape;8080;p15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81" name="Google Shape;8081;p1520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8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3" name="Google Shape;8083;p152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084" name="Google Shape;8084;p152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085" name="Google Shape;8085;p152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086" name="Google Shape;8086;p15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7" name="Google Shape;8087;p15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88" name="Google Shape;8088;p15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8089" name="Google Shape;8089;p15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9">
    <p:spTree>
      <p:nvGrpSpPr>
        <p:cNvPr id="1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91" name="Google Shape;8091;p15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92" name="Google Shape;8092;p1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93" name="Google Shape;8093;p1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94" name="Google Shape;8094;p1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95" name="Google Shape;8095;p1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096" name="Google Shape;8096;p15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7" name="Google Shape;8097;p15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8" name="Google Shape;8098;p15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99" name="Google Shape;8099;p1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00" name="Google Shape;8100;p1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8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2" name="Google Shape;8102;p152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103" name="Google Shape;8103;p152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104" name="Google Shape;8104;p152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105" name="Google Shape;8105;p152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6" name="Google Shape;8106;p152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07" name="Google Shape;8107;p152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108" name="Google Shape;8108;p15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 3">
    <p:spTree>
      <p:nvGrpSpPr>
        <p:cNvPr id="1" name="Shape 8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0" name="Google Shape;8110;p15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11" name="Google Shape;8111;p15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12" name="Google Shape;8112;p152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3" name="Google Shape;8113;p15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Title and Content">
  <p:cSld name="47_Title and Content 2">
    <p:spTree>
      <p:nvGrpSpPr>
        <p:cNvPr id="1" name="Shape 8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15" name="Google Shape;8115;p1525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116" name="Google Shape;8116;p1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7" name="Google Shape;8117;p15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18" name="Google Shape;8118;p152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ue Graphic Right">
  <p:cSld name="1_Blue Graphic Right">
    <p:spTree>
      <p:nvGrpSpPr>
        <p:cNvPr id="1" name="Shape 8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0" name="Google Shape;8120;p15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121" name="Google Shape;8121;p152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2" name="Google Shape;8122;p152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3" name="Google Shape;8123;p1526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Google Shape;833;p1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" name="Google Shape;834;p1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" name="Google Shape;835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" name="Google Shape;836;p1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" name="Google Shape;837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" name="Google Shape;838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9" name="Google Shape;839;p1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0" name="Google Shape;840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" name="Google Shape;841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" name="Google Shape;842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4" name="Google Shape;844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3-Closing Slide">
  <p:cSld name="1_3-Closing Slide">
    <p:spTree>
      <p:nvGrpSpPr>
        <p:cNvPr id="1" name="Shape 8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5" name="Google Shape;8125;p15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126" name="Google Shape;8126;p15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">
  <p:cSld name="8_Title Slide"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28" name="Google Shape;8128;p15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29" name="Google Shape;8129;p15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30" name="Google Shape;8130;p1528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1" name="Google Shape;8131;p152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4">
    <p:spTree>
      <p:nvGrpSpPr>
        <p:cNvPr id="1" name="Shape 8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33" name="Google Shape;8133;p1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34" name="Google Shape;8134;p15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35" name="Google Shape;8135;p1529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36" name="Google Shape;8136;p152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38" name="Google Shape;8138;p15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39" name="Google Shape;8139;p1530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0" name="Google Shape;8140;p15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41" name="Google Shape;8141;p1530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5"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43" name="Google Shape;8143;p1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44" name="Google Shape;8144;p15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45" name="Google Shape;8145;p1531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46" name="Google Shape;8146;p153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6">
    <p:spTree>
      <p:nvGrpSpPr>
        <p:cNvPr id="1" name="Shape 8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48" name="Google Shape;8148;p15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49" name="Google Shape;8149;p153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50" name="Google Shape;8150;p153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1" name="Google Shape;8151;p153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7">
    <p:spTree>
      <p:nvGrpSpPr>
        <p:cNvPr id="1" name="Shape 8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3" name="Google Shape;8153;p15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4" name="Google Shape;8154;p153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55" name="Google Shape;8155;p153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6" name="Google Shape;8156;p153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5">
    <p:spTree>
      <p:nvGrpSpPr>
        <p:cNvPr id="1" name="Shape 8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58" name="Google Shape;8158;p15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59" name="Google Shape;8159;p15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60" name="Google Shape;8160;p1534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1" name="Google Shape;8161;p153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8"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63" name="Google Shape;8163;p15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64" name="Google Shape;8164;p15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65" name="Google Shape;8165;p153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66" name="Google Shape;8166;p153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reaker-4">
  <p:cSld name="6_Breaker-4">
    <p:spTree>
      <p:nvGrpSpPr>
        <p:cNvPr id="1" name="Shape 8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68" name="Google Shape;8168;p15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69" name="Google Shape;8169;p153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170" name="Google Shape;8170;p153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1" name="Google Shape;8171;p153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" name="Google Shape;846;p1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7" name="Google Shape;847;p1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" name="Google Shape;848;p1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" name="Google Shape;849;p1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0" name="Google Shape;850;p1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" name="Google Shape;851;p1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" name="Google Shape;852;p1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3" name="Google Shape;853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" name="Google Shape;854;p1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" name="Google Shape;855;p1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1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7" name="Google Shape;857;p18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6">
    <p:spTree>
      <p:nvGrpSpPr>
        <p:cNvPr id="1" name="Shape 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73" name="Google Shape;8173;p15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74" name="Google Shape;8174;p15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75" name="Google Shape;8175;p1537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76" name="Google Shape;8176;p1537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3">
    <p:spTree>
      <p:nvGrpSpPr>
        <p:cNvPr id="1" name="Shape 8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78" name="Google Shape;8178;p15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79" name="Google Shape;8179;p153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0" name="Google Shape;8180;p15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81" name="Google Shape;8181;p1538"/>
          <p:cNvSpPr txBox="1">
            <a:spLocks noGrp="1"/>
          </p:cNvSpPr>
          <p:nvPr>
            <p:ph type="body" idx="1"/>
          </p:nvPr>
        </p:nvSpPr>
        <p:spPr>
          <a:xfrm>
            <a:off x="6905173" y="1825630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9">
    <p:spTree>
      <p:nvGrpSpPr>
        <p:cNvPr id="1" name="Shape 8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83" name="Google Shape;8183;p15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84" name="Google Shape;8184;p153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185" name="Google Shape;8185;p153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86" name="Google Shape;8186;p153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7">
    <p:spTree>
      <p:nvGrpSpPr>
        <p:cNvPr id="1" name="Shape 8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88" name="Google Shape;8188;p15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7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8189" name="Google Shape;8189;p154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3"/>
            <a:ext cx="938786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8190" name="Google Shape;8190;p1540"/>
          <p:cNvSpPr txBox="1">
            <a:spLocks noGrp="1"/>
          </p:cNvSpPr>
          <p:nvPr>
            <p:ph type="body" idx="1"/>
          </p:nvPr>
        </p:nvSpPr>
        <p:spPr>
          <a:xfrm>
            <a:off x="7459662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1" name="Google Shape;8191;p1540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4">
    <p:spTree>
      <p:nvGrpSpPr>
        <p:cNvPr id="1" name="Shape 8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Google Shape;8193;p15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8194" name="Google Shape;8194;p154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5" name="Google Shape;8195;p15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96" name="Google Shape;8196;p1541"/>
          <p:cNvSpPr txBox="1">
            <a:spLocks noGrp="1"/>
          </p:cNvSpPr>
          <p:nvPr>
            <p:ph type="body" idx="1"/>
          </p:nvPr>
        </p:nvSpPr>
        <p:spPr>
          <a:xfrm>
            <a:off x="6905173" y="1825629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0">
    <p:spTree>
      <p:nvGrpSpPr>
        <p:cNvPr id="1" name="Shape 8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Google Shape;8198;p15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199" name="Google Shape;8199;p154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8200" name="Google Shape;8200;p154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1" name="Google Shape;8201;p154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1">
    <p:spTree>
      <p:nvGrpSpPr>
        <p:cNvPr id="1" name="Shape 8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03" name="Google Shape;8203;p15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8204" name="Google Shape;8204;p15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6"/>
            <a:ext cx="1312781" cy="562270"/>
          </a:xfrm>
          <a:prstGeom prst="rect">
            <a:avLst/>
          </a:prstGeom>
          <a:noFill/>
          <a:ln>
            <a:noFill/>
          </a:ln>
        </p:spPr>
      </p:pic>
      <p:sp>
        <p:nvSpPr>
          <p:cNvPr id="8205" name="Google Shape;8205;p154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06" name="Google Shape;8206;p154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8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08" name="Google Shape;8208;p1544"/>
          <p:cNvPicPr preferRelativeResize="0"/>
          <p:nvPr/>
        </p:nvPicPr>
        <p:blipFill rotWithShape="1">
          <a:blip r:embed="rId2">
            <a:alphaModFix/>
          </a:blip>
          <a:srcRect t="12181" r="12170"/>
          <a:stretch/>
        </p:blipFill>
        <p:spPr>
          <a:xfrm>
            <a:off x="1524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209" name="Google Shape;8209;p15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0" name="Google Shape;8210;p15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211" name="Google Shape;8211;p154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8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3" name="Google Shape;8213;p1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8214" name="Google Shape;8214;p154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6085114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5" name="Google Shape;8215;p154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6085114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6" name="Google Shape;8216;p1545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8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18" name="Google Shape;8218;p15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19" name="Google Shape;8219;p154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85224" y="2949956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" name="Google Shape;859;p1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0" name="Google Shape;860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" name="Google Shape;861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2" name="Google Shape;862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4" name="Google Shape;864;p1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6" name="Google Shape;866;p1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" name="Google Shape;867;p1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8" name="Google Shape;868;p1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" name="Google Shape;869;p1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0" name="Google Shape;870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" name="Google Shape;871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5">
    <p:spTree>
      <p:nvGrpSpPr>
        <p:cNvPr id="1" name="Shape 8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21" name="Google Shape;8221;p154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22" name="Google Shape;8222;p154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223" name="Google Shape;8223;p154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4" name="Google Shape;8224;p154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225" name="Google Shape;8225;p154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6" name="Google Shape;8226;p1547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27" name="Google Shape;8227;p154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28" name="Google Shape;8228;p1547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229" name="Google Shape;8229;p15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8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31" name="Google Shape;8231;p1548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232" name="Google Shape;8232;p154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233" name="Google Shape;8233;p1548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8234" name="Google Shape;8234;p1548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8235" name="Google Shape;8235;p1548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36" name="Google Shape;8236;p1548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37" name="Google Shape;8237;p1548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38" name="Google Shape;8238;p1548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8239" name="Google Shape;8239;p1548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0" name="Google Shape;8240;p1548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1" name="Google Shape;8241;p1548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42" name="Google Shape;8242;p1548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8243" name="Google Shape;8243;p1548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4" name="Google Shape;8244;p1548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5" name="Google Shape;8245;p1548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6" name="Google Shape;8246;p1548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47" name="Google Shape;8247;p1548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248" name="Google Shape;8248;p1548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8249" name="Google Shape;8249;p1548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0" name="Google Shape;8250;p1548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1" name="Google Shape;8251;p1548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2" name="Google Shape;8252;p1548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3" name="Google Shape;8253;p1548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254" name="Google Shape;8254;p1548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8255" name="Google Shape;8255;p1548"/>
          <p:cNvGrpSpPr/>
          <p:nvPr/>
        </p:nvGrpSpPr>
        <p:grpSpPr>
          <a:xfrm>
            <a:off x="4049567" y="-94061"/>
            <a:ext cx="901399" cy="890799"/>
            <a:chOff x="149650" y="1139903"/>
            <a:chExt cx="676049" cy="668099"/>
          </a:xfrm>
        </p:grpSpPr>
        <p:sp>
          <p:nvSpPr>
            <p:cNvPr id="8256" name="Google Shape;8256;p1548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57" name="Google Shape;8257;p1548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58" name="Google Shape;8258;p1548"/>
          <p:cNvGrpSpPr/>
          <p:nvPr/>
        </p:nvGrpSpPr>
        <p:grpSpPr>
          <a:xfrm>
            <a:off x="10538672" y="-648101"/>
            <a:ext cx="1450429" cy="1998903"/>
            <a:chOff x="7904004" y="-486077"/>
            <a:chExt cx="1087822" cy="1499177"/>
          </a:xfrm>
        </p:grpSpPr>
        <p:sp>
          <p:nvSpPr>
            <p:cNvPr id="8259" name="Google Shape;8259;p1548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0" name="Google Shape;8260;p1548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61" name="Google Shape;8261;p1548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8262" name="Google Shape;8262;p1548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3" name="Google Shape;8263;p1548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264" name="Google Shape;8264;p1548"/>
          <p:cNvGrpSpPr/>
          <p:nvPr/>
        </p:nvGrpSpPr>
        <p:grpSpPr>
          <a:xfrm rot="895619">
            <a:off x="6033389" y="86466"/>
            <a:ext cx="652414" cy="652407"/>
            <a:chOff x="4734035" y="511873"/>
            <a:chExt cx="489288" cy="489283"/>
          </a:xfrm>
        </p:grpSpPr>
        <p:sp>
          <p:nvSpPr>
            <p:cNvPr id="8265" name="Google Shape;8265;p1548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66" name="Google Shape;8266;p154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67" name="Google Shape;8267;p154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268" name="Google Shape;8268;p1548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Cover">
  <p:cSld name="81_Cover">
    <p:spTree>
      <p:nvGrpSpPr>
        <p:cNvPr id="1" name="Shape 8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0" name="Google Shape;8270;p154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1" name="Google Shape;8271;p154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72" name="Google Shape;8272;p154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73" name="Google Shape;8273;p154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74" name="Google Shape;8274;p15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275" name="Google Shape;8275;p1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6" name="Google Shape;8276;p15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77" name="Google Shape;8277;p1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1_Divider">
  <p:cSld name="81_Divider">
    <p:bg>
      <p:bgPr>
        <a:solidFill>
          <a:schemeClr val="lt2"/>
        </a:solidFill>
        <a:effectLst/>
      </p:bgPr>
    </p:bg>
    <p:spTree>
      <p:nvGrpSpPr>
        <p:cNvPr id="1" name="Shape 8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9" name="Google Shape;8279;p15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80" name="Google Shape;8280;p1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1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2" name="Google Shape;8282;p1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283" name="Google Shape;8283;p1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84" name="Google Shape;8284;p15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5" name="Google Shape;8285;p15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9">
    <p:spTree>
      <p:nvGrpSpPr>
        <p:cNvPr id="1" name="Shape 8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87" name="Google Shape;8287;p15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88" name="Google Shape;8288;p1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9" name="Google Shape;8289;p15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90" name="Google Shape;8290;p15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91" name="Google Shape;8291;p15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292" name="Google Shape;8292;p15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93" name="Google Shape;8293;p155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94" name="Google Shape;8294;p155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5" name="Google Shape;8295;p155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96" name="Google Shape;8296;p155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7" name="Google Shape;8297;p15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98" name="Google Shape;8298;p15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99" name="Google Shape;8299;p15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9">
    <p:spTree>
      <p:nvGrpSpPr>
        <p:cNvPr id="1" name="Shape 8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1" name="Google Shape;8301;p15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2" name="Google Shape;8302;p15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03" name="Google Shape;8303;p15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04" name="Google Shape;8304;p1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05" name="Google Shape;8305;p15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06" name="Google Shape;8306;p15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07" name="Google Shape;8307;p15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08" name="Google Shape;8308;p1552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09" name="Google Shape;8309;p1552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10" name="Google Shape;8310;p15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1" name="Google Shape;8311;p1552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8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13" name="Google Shape;8313;p1553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14" name="Google Shape;8314;p1553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15" name="Google Shape;8315;p1553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16" name="Google Shape;8316;p1553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17" name="Google Shape;8317;p1553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1-Line Title (Blank, Logo Top)">
  <p:cSld name="3_1-Line Title (Blank, Logo Top)">
    <p:spTree>
      <p:nvGrpSpPr>
        <p:cNvPr id="1" name="Shape 8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19" name="Google Shape;8319;p1554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20" name="Google Shape;8320;p1554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1" name="Google Shape;8321;p1554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2" name="Google Shape;8322;p1554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23" name="Google Shape;8323;p1554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2">
    <p:spTree>
      <p:nvGrpSpPr>
        <p:cNvPr id="1" name="Shape 8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25" name="Google Shape;8325;p1555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26" name="Google Shape;8326;p1555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27" name="Google Shape;8327;p1555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28" name="Google Shape;8328;p1555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329" name="Google Shape;8329;p1555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8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331" name="Google Shape;8331;p1556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332" name="Google Shape;8332;p1556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3" name="Google Shape;8333;p1556"/>
          <p:cNvSpPr/>
          <p:nvPr/>
        </p:nvSpPr>
        <p:spPr>
          <a:xfrm>
            <a:off x="9815334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34" name="Google Shape;8334;p1556"/>
          <p:cNvSpPr txBox="1">
            <a:spLocks noGrp="1"/>
          </p:cNvSpPr>
          <p:nvPr>
            <p:ph type="body" idx="2"/>
          </p:nvPr>
        </p:nvSpPr>
        <p:spPr>
          <a:xfrm>
            <a:off x="700619" y="1359437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" name="Google Shape;873;p1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74" name="Google Shape;874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5" name="Google Shape;875;p1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6" name="Google Shape;876;p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8" name="Google Shape;878;p1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" name="Google Shape;879;p1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0" name="Google Shape;880;p1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" name="Google Shape;881;p1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82" name="Google Shape;882;p1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" name="Google Shape;883;p1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4" name="Google Shape;884;p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5" name="Google Shape;885;p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1557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1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8337" name="Google Shape;8337;p1557"/>
          <p:cNvSpPr txBox="1">
            <a:spLocks noGrp="1"/>
          </p:cNvSpPr>
          <p:nvPr>
            <p:ph type="subTitle" idx="1"/>
          </p:nvPr>
        </p:nvSpPr>
        <p:spPr>
          <a:xfrm>
            <a:off x="1330348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1557"/>
          <p:cNvSpPr txBox="1">
            <a:spLocks noGrp="1"/>
          </p:cNvSpPr>
          <p:nvPr>
            <p:ph type="subTitle" idx="2"/>
          </p:nvPr>
        </p:nvSpPr>
        <p:spPr>
          <a:xfrm>
            <a:off x="6548852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39" name="Google Shape;8339;p1557"/>
          <p:cNvGrpSpPr/>
          <p:nvPr/>
        </p:nvGrpSpPr>
        <p:grpSpPr>
          <a:xfrm>
            <a:off x="276037" y="750384"/>
            <a:ext cx="11917184" cy="6788104"/>
            <a:chOff x="207028" y="562788"/>
            <a:chExt cx="8937888" cy="5091078"/>
          </a:xfrm>
        </p:grpSpPr>
        <p:grpSp>
          <p:nvGrpSpPr>
            <p:cNvPr id="8340" name="Google Shape;8340;p1557"/>
            <p:cNvGrpSpPr/>
            <p:nvPr/>
          </p:nvGrpSpPr>
          <p:grpSpPr>
            <a:xfrm>
              <a:off x="207028" y="4350788"/>
              <a:ext cx="1276625" cy="1303078"/>
              <a:chOff x="207028" y="4350788"/>
              <a:chExt cx="1276625" cy="1303078"/>
            </a:xfrm>
          </p:grpSpPr>
          <p:sp>
            <p:nvSpPr>
              <p:cNvPr id="8341" name="Google Shape;8341;p1557"/>
              <p:cNvSpPr/>
              <p:nvPr/>
            </p:nvSpPr>
            <p:spPr>
              <a:xfrm>
                <a:off x="207028" y="4350788"/>
                <a:ext cx="506201" cy="507674"/>
              </a:xfrm>
              <a:custGeom>
                <a:avLst/>
                <a:gdLst/>
                <a:ahLst/>
                <a:cxnLst/>
                <a:rect l="l" t="t" r="r" b="b"/>
                <a:pathLst>
                  <a:path w="19187" h="19241" extrusionOk="0">
                    <a:moveTo>
                      <a:pt x="1" y="1"/>
                    </a:moveTo>
                    <a:lnTo>
                      <a:pt x="1" y="19241"/>
                    </a:lnTo>
                    <a:lnTo>
                      <a:pt x="19186" y="19241"/>
                    </a:lnTo>
                    <a:lnTo>
                      <a:pt x="1918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42" name="Google Shape;8342;p1557"/>
              <p:cNvGrpSpPr/>
              <p:nvPr/>
            </p:nvGrpSpPr>
            <p:grpSpPr>
              <a:xfrm>
                <a:off x="428604" y="4604634"/>
                <a:ext cx="1055049" cy="1049232"/>
                <a:chOff x="7802183" y="2347253"/>
                <a:chExt cx="713981" cy="710044"/>
              </a:xfrm>
            </p:grpSpPr>
            <p:sp>
              <p:nvSpPr>
                <p:cNvPr id="8343" name="Google Shape;8343;p1557"/>
                <p:cNvSpPr/>
                <p:nvPr/>
              </p:nvSpPr>
              <p:spPr>
                <a:xfrm>
                  <a:off x="8144797" y="3032138"/>
                  <a:ext cx="29067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5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4" name="Google Shape;8344;p1557"/>
                <p:cNvSpPr/>
                <p:nvPr/>
              </p:nvSpPr>
              <p:spPr>
                <a:xfrm>
                  <a:off x="823011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48"/>
                      </a:cubicBezTo>
                      <a:cubicBezTo>
                        <a:pt x="371" y="840"/>
                        <a:pt x="482" y="882"/>
                        <a:pt x="591" y="882"/>
                      </a:cubicBezTo>
                      <a:cubicBezTo>
                        <a:pt x="815" y="882"/>
                        <a:pt x="1031" y="707"/>
                        <a:pt x="1031" y="445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5" name="Google Shape;8345;p1557"/>
                <p:cNvSpPr/>
                <p:nvPr/>
              </p:nvSpPr>
              <p:spPr>
                <a:xfrm>
                  <a:off x="8315776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1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6" name="Google Shape;8346;p1557"/>
                <p:cNvSpPr/>
                <p:nvPr/>
              </p:nvSpPr>
              <p:spPr>
                <a:xfrm>
                  <a:off x="8401123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0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7" name="Google Shape;8347;p1557"/>
                <p:cNvSpPr/>
                <p:nvPr/>
              </p:nvSpPr>
              <p:spPr>
                <a:xfrm>
                  <a:off x="848675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48"/>
                      </a:cubicBezTo>
                      <a:cubicBezTo>
                        <a:pt x="375" y="840"/>
                        <a:pt x="486" y="882"/>
                        <a:pt x="595" y="882"/>
                      </a:cubicBezTo>
                      <a:cubicBezTo>
                        <a:pt x="819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8" name="Google Shape;8348;p1557"/>
                <p:cNvSpPr/>
                <p:nvPr/>
              </p:nvSpPr>
              <p:spPr>
                <a:xfrm>
                  <a:off x="8144883" y="2946792"/>
                  <a:ext cx="289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875" extrusionOk="0">
                      <a:moveTo>
                        <a:pt x="569" y="0"/>
                      </a:moveTo>
                      <a:cubicBezTo>
                        <a:pt x="188" y="0"/>
                        <a:pt x="0" y="470"/>
                        <a:pt x="268" y="749"/>
                      </a:cubicBezTo>
                      <a:cubicBezTo>
                        <a:pt x="358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2" y="1"/>
                      </a:cubicBezTo>
                      <a:cubicBezTo>
                        <a:pt x="578" y="1"/>
                        <a:pt x="574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49" name="Google Shape;8349;p1557"/>
                <p:cNvSpPr/>
                <p:nvPr/>
              </p:nvSpPr>
              <p:spPr>
                <a:xfrm>
                  <a:off x="823011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0" name="Google Shape;8350;p1557"/>
                <p:cNvSpPr/>
                <p:nvPr/>
              </p:nvSpPr>
              <p:spPr>
                <a:xfrm>
                  <a:off x="8315776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1" name="Google Shape;8351;p1557"/>
                <p:cNvSpPr/>
                <p:nvPr/>
              </p:nvSpPr>
              <p:spPr>
                <a:xfrm>
                  <a:off x="8401123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2" name="Google Shape;8352;p1557"/>
                <p:cNvSpPr/>
                <p:nvPr/>
              </p:nvSpPr>
              <p:spPr>
                <a:xfrm>
                  <a:off x="848675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3" name="Google Shape;8353;p1557"/>
                <p:cNvSpPr/>
                <p:nvPr/>
              </p:nvSpPr>
              <p:spPr>
                <a:xfrm>
                  <a:off x="8144797" y="2860846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4" name="Google Shape;8354;p1557"/>
                <p:cNvSpPr/>
                <p:nvPr/>
              </p:nvSpPr>
              <p:spPr>
                <a:xfrm>
                  <a:off x="823011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5" name="Google Shape;8355;p1557"/>
                <p:cNvSpPr/>
                <p:nvPr/>
              </p:nvSpPr>
              <p:spPr>
                <a:xfrm>
                  <a:off x="8315776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6" name="Google Shape;8356;p1557"/>
                <p:cNvSpPr/>
                <p:nvPr/>
              </p:nvSpPr>
              <p:spPr>
                <a:xfrm>
                  <a:off x="8401123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7" name="Google Shape;8357;p1557"/>
                <p:cNvSpPr/>
                <p:nvPr/>
              </p:nvSpPr>
              <p:spPr>
                <a:xfrm>
                  <a:off x="848675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8" name="Google Shape;8358;p1557"/>
                <p:cNvSpPr/>
                <p:nvPr/>
              </p:nvSpPr>
              <p:spPr>
                <a:xfrm>
                  <a:off x="8144797" y="2775185"/>
                  <a:ext cx="29067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60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59" name="Google Shape;8359;p1557"/>
                <p:cNvSpPr/>
                <p:nvPr/>
              </p:nvSpPr>
              <p:spPr>
                <a:xfrm>
                  <a:off x="823011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60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0" name="Google Shape;8360;p1557"/>
                <p:cNvSpPr/>
                <p:nvPr/>
              </p:nvSpPr>
              <p:spPr>
                <a:xfrm>
                  <a:off x="8315776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5" y="12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1" name="Google Shape;8361;p1557"/>
                <p:cNvSpPr/>
                <p:nvPr/>
              </p:nvSpPr>
              <p:spPr>
                <a:xfrm>
                  <a:off x="8401123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2" name="Google Shape;8362;p1557"/>
                <p:cNvSpPr/>
                <p:nvPr/>
              </p:nvSpPr>
              <p:spPr>
                <a:xfrm>
                  <a:off x="848675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2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3" name="Google Shape;8363;p1557"/>
                <p:cNvSpPr/>
                <p:nvPr/>
              </p:nvSpPr>
              <p:spPr>
                <a:xfrm>
                  <a:off x="8144797" y="2689867"/>
                  <a:ext cx="29067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4" name="Google Shape;8364;p1557"/>
                <p:cNvSpPr/>
                <p:nvPr/>
              </p:nvSpPr>
              <p:spPr>
                <a:xfrm>
                  <a:off x="823011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196" y="0"/>
                        <a:pt x="1" y="466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5" name="Google Shape;8365;p1557"/>
                <p:cNvSpPr/>
                <p:nvPr/>
              </p:nvSpPr>
              <p:spPr>
                <a:xfrm>
                  <a:off x="8315776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6" name="Google Shape;8366;p1557"/>
                <p:cNvSpPr/>
                <p:nvPr/>
              </p:nvSpPr>
              <p:spPr>
                <a:xfrm>
                  <a:off x="8401123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7" name="Google Shape;8367;p1557"/>
                <p:cNvSpPr/>
                <p:nvPr/>
              </p:nvSpPr>
              <p:spPr>
                <a:xfrm>
                  <a:off x="848675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8" name="Google Shape;8368;p1557"/>
                <p:cNvSpPr/>
                <p:nvPr/>
              </p:nvSpPr>
              <p:spPr>
                <a:xfrm>
                  <a:off x="814448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96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4" y="841"/>
                        <a:pt x="486" y="882"/>
                        <a:pt x="595" y="882"/>
                      </a:cubicBezTo>
                      <a:cubicBezTo>
                        <a:pt x="819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69" name="Google Shape;8369;p1557"/>
                <p:cNvSpPr/>
                <p:nvPr/>
              </p:nvSpPr>
              <p:spPr>
                <a:xfrm>
                  <a:off x="823011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0" name="Google Shape;8370;p1557"/>
                <p:cNvSpPr/>
                <p:nvPr/>
              </p:nvSpPr>
              <p:spPr>
                <a:xfrm>
                  <a:off x="8315776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7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1" name="Google Shape;8371;p1557"/>
                <p:cNvSpPr/>
                <p:nvPr/>
              </p:nvSpPr>
              <p:spPr>
                <a:xfrm>
                  <a:off x="840112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0" y="841"/>
                        <a:pt x="481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2" name="Google Shape;8372;p1557"/>
                <p:cNvSpPr/>
                <p:nvPr/>
              </p:nvSpPr>
              <p:spPr>
                <a:xfrm>
                  <a:off x="848675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3" name="Google Shape;8373;p1557"/>
                <p:cNvSpPr/>
                <p:nvPr/>
              </p:nvSpPr>
              <p:spPr>
                <a:xfrm>
                  <a:off x="8144797" y="2518261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4" name="Google Shape;8374;p1557"/>
                <p:cNvSpPr/>
                <p:nvPr/>
              </p:nvSpPr>
              <p:spPr>
                <a:xfrm>
                  <a:off x="823011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5" name="Google Shape;8375;p1557"/>
                <p:cNvSpPr/>
                <p:nvPr/>
              </p:nvSpPr>
              <p:spPr>
                <a:xfrm>
                  <a:off x="8315776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6" name="Google Shape;8376;p1557"/>
                <p:cNvSpPr/>
                <p:nvPr/>
              </p:nvSpPr>
              <p:spPr>
                <a:xfrm>
                  <a:off x="8401123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7" name="Google Shape;8377;p1557"/>
                <p:cNvSpPr/>
                <p:nvPr/>
              </p:nvSpPr>
              <p:spPr>
                <a:xfrm>
                  <a:off x="848675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8" name="Google Shape;8378;p1557"/>
                <p:cNvSpPr/>
                <p:nvPr/>
              </p:nvSpPr>
              <p:spPr>
                <a:xfrm>
                  <a:off x="8144797" y="2432914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79" name="Google Shape;8379;p1557"/>
                <p:cNvSpPr/>
                <p:nvPr/>
              </p:nvSpPr>
              <p:spPr>
                <a:xfrm>
                  <a:off x="823011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196" y="0"/>
                        <a:pt x="1" y="467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0" name="Google Shape;8380;p1557"/>
                <p:cNvSpPr/>
                <p:nvPr/>
              </p:nvSpPr>
              <p:spPr>
                <a:xfrm>
                  <a:off x="8315776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1" name="Google Shape;8381;p1557"/>
                <p:cNvSpPr/>
                <p:nvPr/>
              </p:nvSpPr>
              <p:spPr>
                <a:xfrm>
                  <a:off x="8401123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2" name="Google Shape;8382;p1557"/>
                <p:cNvSpPr/>
                <p:nvPr/>
              </p:nvSpPr>
              <p:spPr>
                <a:xfrm>
                  <a:off x="848675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3" name="Google Shape;8383;p1557"/>
                <p:cNvSpPr/>
                <p:nvPr/>
              </p:nvSpPr>
              <p:spPr>
                <a:xfrm>
                  <a:off x="8144797" y="2347253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4" name="Google Shape;8384;p1557"/>
                <p:cNvSpPr/>
                <p:nvPr/>
              </p:nvSpPr>
              <p:spPr>
                <a:xfrm>
                  <a:off x="823011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6"/>
                        <a:pt x="478" y="875"/>
                        <a:pt x="584" y="875"/>
                      </a:cubicBezTo>
                      <a:cubicBezTo>
                        <a:pt x="810" y="875"/>
                        <a:pt x="1031" y="700"/>
                        <a:pt x="1031" y="43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5" name="Google Shape;8385;p1557"/>
                <p:cNvSpPr/>
                <p:nvPr/>
              </p:nvSpPr>
              <p:spPr>
                <a:xfrm>
                  <a:off x="8315776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6" name="Google Shape;8386;p1557"/>
                <p:cNvSpPr/>
                <p:nvPr/>
              </p:nvSpPr>
              <p:spPr>
                <a:xfrm>
                  <a:off x="8401123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3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7" name="Google Shape;8387;p1557"/>
                <p:cNvSpPr/>
                <p:nvPr/>
              </p:nvSpPr>
              <p:spPr>
                <a:xfrm>
                  <a:off x="848675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5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8" name="Google Shape;8388;p1557"/>
                <p:cNvSpPr/>
                <p:nvPr/>
              </p:nvSpPr>
              <p:spPr>
                <a:xfrm>
                  <a:off x="7802183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48"/>
                      </a:cubicBezTo>
                      <a:cubicBezTo>
                        <a:pt x="375" y="840"/>
                        <a:pt x="487" y="882"/>
                        <a:pt x="596" y="882"/>
                      </a:cubicBezTo>
                      <a:cubicBezTo>
                        <a:pt x="820" y="882"/>
                        <a:pt x="1031" y="707"/>
                        <a:pt x="1031" y="445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89" name="Google Shape;8389;p1557"/>
                <p:cNvSpPr/>
                <p:nvPr/>
              </p:nvSpPr>
              <p:spPr>
                <a:xfrm>
                  <a:off x="7887844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48"/>
                      </a:cubicBezTo>
                      <a:cubicBezTo>
                        <a:pt x="371" y="840"/>
                        <a:pt x="482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0" name="Google Shape;8390;p1557"/>
                <p:cNvSpPr/>
                <p:nvPr/>
              </p:nvSpPr>
              <p:spPr>
                <a:xfrm>
                  <a:off x="7973504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6" y="882"/>
                        <a:pt x="587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1" name="Google Shape;8391;p1557"/>
                <p:cNvSpPr/>
                <p:nvPr/>
              </p:nvSpPr>
              <p:spPr>
                <a:xfrm>
                  <a:off x="8059136" y="3032138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2" name="Google Shape;8392;p1557"/>
                <p:cNvSpPr/>
                <p:nvPr/>
              </p:nvSpPr>
              <p:spPr>
                <a:xfrm>
                  <a:off x="7802297" y="2946792"/>
                  <a:ext cx="29295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875" extrusionOk="0">
                      <a:moveTo>
                        <a:pt x="580" y="0"/>
                      </a:moveTo>
                      <a:cubicBezTo>
                        <a:pt x="198" y="0"/>
                        <a:pt x="0" y="470"/>
                        <a:pt x="279" y="749"/>
                      </a:cubicBezTo>
                      <a:cubicBezTo>
                        <a:pt x="369" y="835"/>
                        <a:pt x="478" y="874"/>
                        <a:pt x="585" y="874"/>
                      </a:cubicBezTo>
                      <a:cubicBezTo>
                        <a:pt x="812" y="874"/>
                        <a:pt x="1027" y="699"/>
                        <a:pt x="1027" y="434"/>
                      </a:cubicBezTo>
                      <a:cubicBezTo>
                        <a:pt x="1027" y="196"/>
                        <a:pt x="832" y="1"/>
                        <a:pt x="593" y="1"/>
                      </a:cubicBezTo>
                      <a:cubicBezTo>
                        <a:pt x="589" y="1"/>
                        <a:pt x="584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3" name="Google Shape;8393;p1557"/>
                <p:cNvSpPr/>
                <p:nvPr/>
              </p:nvSpPr>
              <p:spPr>
                <a:xfrm>
                  <a:off x="7887844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4" name="Google Shape;8394;p1557"/>
                <p:cNvSpPr/>
                <p:nvPr/>
              </p:nvSpPr>
              <p:spPr>
                <a:xfrm>
                  <a:off x="7973504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5" name="Google Shape;8395;p1557"/>
                <p:cNvSpPr/>
                <p:nvPr/>
              </p:nvSpPr>
              <p:spPr>
                <a:xfrm>
                  <a:off x="8059222" y="2946792"/>
                  <a:ext cx="29010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875" extrusionOk="0">
                      <a:moveTo>
                        <a:pt x="570" y="0"/>
                      </a:moveTo>
                      <a:cubicBezTo>
                        <a:pt x="188" y="0"/>
                        <a:pt x="1" y="470"/>
                        <a:pt x="269" y="749"/>
                      </a:cubicBezTo>
                      <a:cubicBezTo>
                        <a:pt x="359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3" y="1"/>
                      </a:cubicBezTo>
                      <a:cubicBezTo>
                        <a:pt x="579" y="1"/>
                        <a:pt x="574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6" name="Google Shape;8396;p1557"/>
                <p:cNvSpPr/>
                <p:nvPr/>
              </p:nvSpPr>
              <p:spPr>
                <a:xfrm>
                  <a:off x="7802183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7" name="Google Shape;8397;p1557"/>
                <p:cNvSpPr/>
                <p:nvPr/>
              </p:nvSpPr>
              <p:spPr>
                <a:xfrm>
                  <a:off x="7887844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8" name="Google Shape;8398;p1557"/>
                <p:cNvSpPr/>
                <p:nvPr/>
              </p:nvSpPr>
              <p:spPr>
                <a:xfrm>
                  <a:off x="7973504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99" name="Google Shape;8399;p1557"/>
                <p:cNvSpPr/>
                <p:nvPr/>
              </p:nvSpPr>
              <p:spPr>
                <a:xfrm>
                  <a:off x="8059136" y="2860846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0" name="Google Shape;8400;p1557"/>
                <p:cNvSpPr/>
                <p:nvPr/>
              </p:nvSpPr>
              <p:spPr>
                <a:xfrm>
                  <a:off x="7802183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7"/>
                        <a:pt x="836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1" name="Google Shape;8401;p1557"/>
                <p:cNvSpPr/>
                <p:nvPr/>
              </p:nvSpPr>
              <p:spPr>
                <a:xfrm>
                  <a:off x="7887844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6" y="12"/>
                        <a:pt x="1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2" name="Google Shape;8402;p1557"/>
                <p:cNvSpPr/>
                <p:nvPr/>
              </p:nvSpPr>
              <p:spPr>
                <a:xfrm>
                  <a:off x="7973504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2"/>
                        <a:pt x="0" y="478"/>
                        <a:pt x="271" y="760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3" name="Google Shape;8403;p1557"/>
                <p:cNvSpPr/>
                <p:nvPr/>
              </p:nvSpPr>
              <p:spPr>
                <a:xfrm>
                  <a:off x="8059136" y="2775185"/>
                  <a:ext cx="29096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6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72" y="760"/>
                      </a:cubicBezTo>
                      <a:cubicBezTo>
                        <a:pt x="362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4" name="Google Shape;8404;p1557"/>
                <p:cNvSpPr/>
                <p:nvPr/>
              </p:nvSpPr>
              <p:spPr>
                <a:xfrm>
                  <a:off x="7802183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5" name="Google Shape;8405;p1557"/>
                <p:cNvSpPr/>
                <p:nvPr/>
              </p:nvSpPr>
              <p:spPr>
                <a:xfrm>
                  <a:off x="7887844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6" name="Google Shape;8406;p1557"/>
                <p:cNvSpPr/>
                <p:nvPr/>
              </p:nvSpPr>
              <p:spPr>
                <a:xfrm>
                  <a:off x="7973504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7" name="Google Shape;8407;p1557"/>
                <p:cNvSpPr/>
                <p:nvPr/>
              </p:nvSpPr>
              <p:spPr>
                <a:xfrm>
                  <a:off x="8059136" y="2689867"/>
                  <a:ext cx="29096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8" name="Google Shape;8408;p1557"/>
                <p:cNvSpPr/>
                <p:nvPr/>
              </p:nvSpPr>
              <p:spPr>
                <a:xfrm>
                  <a:off x="780218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09" name="Google Shape;8409;p1557"/>
                <p:cNvSpPr/>
                <p:nvPr/>
              </p:nvSpPr>
              <p:spPr>
                <a:xfrm>
                  <a:off x="7887844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0" name="Google Shape;8410;p1557"/>
                <p:cNvSpPr/>
                <p:nvPr/>
              </p:nvSpPr>
              <p:spPr>
                <a:xfrm>
                  <a:off x="7973504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6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1" name="Google Shape;8411;p1557"/>
                <p:cNvSpPr/>
                <p:nvPr/>
              </p:nvSpPr>
              <p:spPr>
                <a:xfrm>
                  <a:off x="805882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2" name="Google Shape;8412;p1557"/>
                <p:cNvSpPr/>
                <p:nvPr/>
              </p:nvSpPr>
              <p:spPr>
                <a:xfrm>
                  <a:off x="7802183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3" name="Google Shape;8413;p1557"/>
                <p:cNvSpPr/>
                <p:nvPr/>
              </p:nvSpPr>
              <p:spPr>
                <a:xfrm>
                  <a:off x="7887844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4" name="Google Shape;8414;p1557"/>
                <p:cNvSpPr/>
                <p:nvPr/>
              </p:nvSpPr>
              <p:spPr>
                <a:xfrm>
                  <a:off x="7973504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5" name="Google Shape;8415;p1557"/>
                <p:cNvSpPr/>
                <p:nvPr/>
              </p:nvSpPr>
              <p:spPr>
                <a:xfrm>
                  <a:off x="8059136" y="2518261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1"/>
                        <a:pt x="584" y="881"/>
                      </a:cubicBezTo>
                      <a:cubicBezTo>
                        <a:pt x="808" y="881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6" name="Google Shape;8416;p1557"/>
                <p:cNvSpPr/>
                <p:nvPr/>
              </p:nvSpPr>
              <p:spPr>
                <a:xfrm>
                  <a:off x="7802183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7" name="Google Shape;8417;p1557"/>
                <p:cNvSpPr/>
                <p:nvPr/>
              </p:nvSpPr>
              <p:spPr>
                <a:xfrm>
                  <a:off x="7887844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8" name="Google Shape;8418;p1557"/>
                <p:cNvSpPr/>
                <p:nvPr/>
              </p:nvSpPr>
              <p:spPr>
                <a:xfrm>
                  <a:off x="7973504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9" name="Google Shape;8419;p1557"/>
                <p:cNvSpPr/>
                <p:nvPr/>
              </p:nvSpPr>
              <p:spPr>
                <a:xfrm>
                  <a:off x="8059136" y="2432914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0" name="Google Shape;8420;p1557"/>
                <p:cNvSpPr/>
                <p:nvPr/>
              </p:nvSpPr>
              <p:spPr>
                <a:xfrm>
                  <a:off x="7802183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3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6" y="875"/>
                        <a:pt x="1031" y="700"/>
                        <a:pt x="1031" y="43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1" name="Google Shape;8421;p1557"/>
                <p:cNvSpPr/>
                <p:nvPr/>
              </p:nvSpPr>
              <p:spPr>
                <a:xfrm>
                  <a:off x="7887844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2" name="Google Shape;8422;p1557"/>
                <p:cNvSpPr/>
                <p:nvPr/>
              </p:nvSpPr>
              <p:spPr>
                <a:xfrm>
                  <a:off x="7973504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2" y="875"/>
                        <a:pt x="580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3" name="Google Shape;8423;p1557"/>
                <p:cNvSpPr/>
                <p:nvPr/>
              </p:nvSpPr>
              <p:spPr>
                <a:xfrm>
                  <a:off x="8059136" y="2347253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72" y="749"/>
                      </a:cubicBezTo>
                      <a:cubicBezTo>
                        <a:pt x="362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Pts val="1867"/>
                    <a:buFont typeface="Arial"/>
                    <a:buNone/>
                  </a:pPr>
                  <a:endPara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8424" name="Google Shape;8424;p1557"/>
            <p:cNvSpPr/>
            <p:nvPr/>
          </p:nvSpPr>
          <p:spPr>
            <a:xfrm>
              <a:off x="8613755" y="562788"/>
              <a:ext cx="342015" cy="341986"/>
            </a:xfrm>
            <a:custGeom>
              <a:avLst/>
              <a:gdLst/>
              <a:ahLst/>
              <a:cxnLst/>
              <a:rect l="l" t="t" r="r" b="b"/>
              <a:pathLst>
                <a:path w="11990" h="11989" extrusionOk="0">
                  <a:moveTo>
                    <a:pt x="4098" y="0"/>
                  </a:moveTo>
                  <a:lnTo>
                    <a:pt x="4098" y="4108"/>
                  </a:lnTo>
                  <a:lnTo>
                    <a:pt x="1" y="4108"/>
                  </a:lnTo>
                  <a:lnTo>
                    <a:pt x="1" y="7891"/>
                  </a:lnTo>
                  <a:lnTo>
                    <a:pt x="4098" y="7891"/>
                  </a:lnTo>
                  <a:lnTo>
                    <a:pt x="4098" y="11989"/>
                  </a:lnTo>
                  <a:lnTo>
                    <a:pt x="7881" y="11989"/>
                  </a:lnTo>
                  <a:lnTo>
                    <a:pt x="7881" y="7891"/>
                  </a:lnTo>
                  <a:lnTo>
                    <a:pt x="11989" y="7891"/>
                  </a:lnTo>
                  <a:lnTo>
                    <a:pt x="11989" y="4108"/>
                  </a:lnTo>
                  <a:lnTo>
                    <a:pt x="7881" y="4108"/>
                  </a:lnTo>
                  <a:lnTo>
                    <a:pt x="78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67"/>
                <a:buFont typeface="Arial"/>
                <a:buNone/>
              </a:pPr>
              <a:endPara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425" name="Google Shape;8425;p1557"/>
            <p:cNvGrpSpPr/>
            <p:nvPr/>
          </p:nvGrpSpPr>
          <p:grpSpPr>
            <a:xfrm rot="10800000">
              <a:off x="8424622" y="4350796"/>
              <a:ext cx="720294" cy="507663"/>
              <a:chOff x="713225" y="3372064"/>
              <a:chExt cx="5987479" cy="507663"/>
            </a:xfrm>
          </p:grpSpPr>
          <p:sp>
            <p:nvSpPr>
              <p:cNvPr id="8426" name="Google Shape;8426;p1557"/>
              <p:cNvSpPr/>
              <p:nvPr/>
            </p:nvSpPr>
            <p:spPr>
              <a:xfrm>
                <a:off x="713398" y="3372064"/>
                <a:ext cx="5987306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27" name="Google Shape;8427;p1557"/>
              <p:cNvSpPr/>
              <p:nvPr/>
            </p:nvSpPr>
            <p:spPr>
              <a:xfrm>
                <a:off x="713225" y="3723350"/>
                <a:ext cx="3773447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7">
    <p:spTree>
      <p:nvGrpSpPr>
        <p:cNvPr id="1" name="Shape 8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9" name="Google Shape;8429;p155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30" name="Google Shape;8430;p155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31" name="Google Shape;8431;p15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2" name="Google Shape;8432;p15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3" name="Google Shape;8433;p15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4" name="Google Shape;8434;p15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5" name="Google Shape;8435;p15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36" name="Google Shape;8436;p1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7" name="Google Shape;8437;p15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38" name="Google Shape;8438;p15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39" name="Google Shape;8439;p15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40" name="Google Shape;8440;p155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8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2" name="Google Shape;8442;p155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43" name="Google Shape;8443;p155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4" name="Google Shape;8444;p155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45" name="Google Shape;8445;p155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446" name="Google Shape;8446;p155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447" name="Google Shape;8447;p1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155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449" name="Google Shape;8449;p1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2">
    <p:bg>
      <p:bgPr>
        <a:solidFill>
          <a:schemeClr val="lt2"/>
        </a:solidFill>
        <a:effectLst/>
      </p:bgPr>
    </p:bg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1" name="Google Shape;8451;p156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452" name="Google Shape;8452;p156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3" name="Google Shape;8453;p156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156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455" name="Google Shape;8455;p1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456" name="Google Shape;8456;p156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7" name="Google Shape;8457;p156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Photo Slide">
  <p:cSld name="29_Photo Slide">
    <p:spTree>
      <p:nvGrpSpPr>
        <p:cNvPr id="1" name="Shape 8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9" name="Google Shape;8459;p156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460" name="Google Shape;8460;p156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461" name="Google Shape;8461;p156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462" name="Google Shape;8462;p156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3" name="Google Shape;8463;p156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64" name="Google Shape;8464;p156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465" name="Google Shape;8465;p15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4">
    <p:spTree>
      <p:nvGrpSpPr>
        <p:cNvPr id="1" name="Shape 8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7" name="Google Shape;8467;p156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68" name="Google Shape;8468;p156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9" name="Google Shape;8469;p156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0" name="Google Shape;8470;p15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1" name="Google Shape;8471;p1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2" name="Google Shape;8472;p1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73" name="Google Shape;8473;p156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74" name="Google Shape;8474;p1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5" name="Google Shape;8475;p1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76" name="Google Shape;8476;p1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77" name="Google Shape;8477;p1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78" name="Google Shape;8478;p156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8">
    <p:spTree>
      <p:nvGrpSpPr>
        <p:cNvPr id="1" name="Shape 8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0" name="Google Shape;8480;p156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81" name="Google Shape;8481;p156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2" name="Google Shape;8482;p15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3" name="Google Shape;8483;p15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4" name="Google Shape;8484;p1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5" name="Google Shape;8485;p1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86" name="Google Shape;8486;p15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87" name="Google Shape;8487;p1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88" name="Google Shape;8488;p1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89" name="Google Shape;8489;p1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90" name="Google Shape;8490;p1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491" name="Google Shape;8491;p15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5">
    <p:spTree>
      <p:nvGrpSpPr>
        <p:cNvPr id="1" name="Shape 8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3" name="Google Shape;8493;p156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94" name="Google Shape;8494;p156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95" name="Google Shape;8495;p15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6" name="Google Shape;8496;p15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7" name="Google Shape;8497;p1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8" name="Google Shape;8498;p1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99" name="Google Shape;8499;p156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00" name="Google Shape;8500;p1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01" name="Google Shape;8501;p1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02" name="Google Shape;8502;p1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03" name="Google Shape;8503;p1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04" name="Google Shape;8504;p156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9_Quotation">
  <p:cSld name="109_Quotation">
    <p:spTree>
      <p:nvGrpSpPr>
        <p:cNvPr id="1" name="Shape 8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6" name="Google Shape;8506;p156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07" name="Google Shape;8507;p156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8" name="Google Shape;8508;p156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09" name="Google Shape;8509;p15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10" name="Google Shape;8510;p15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1" name="Google Shape;8511;p15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12" name="Google Shape;8512;p15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13" name="Google Shape;8513;p15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14" name="Google Shape;8514;p15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15" name="Google Shape;8515;p15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16" name="Google Shape;8516;p15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17" name="Google Shape;8517;p1565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6">
    <p:spTree>
      <p:nvGrpSpPr>
        <p:cNvPr id="1" name="Shape 8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9" name="Google Shape;8519;p15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20" name="Google Shape;8520;p15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1" name="Google Shape;8521;p15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2" name="Google Shape;8522;p15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3" name="Google Shape;8523;p15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4" name="Google Shape;8524;p15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5" name="Google Shape;8525;p15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26" name="Google Shape;8526;p15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7" name="Google Shape;8527;p15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28" name="Google Shape;8528;p15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29" name="Google Shape;8529;p15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30" name="Google Shape;8530;p15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" name="Google Shape;887;p1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8" name="Google Shape;888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" name="Google Shape;889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" name="Google Shape;890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92" name="Google Shape;892;p1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" name="Google Shape;893;p1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" name="Google Shape;894;p1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5" name="Google Shape;895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" name="Google Shape;896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7">
    <p:spTree>
      <p:nvGrpSpPr>
        <p:cNvPr id="1" name="Shape 8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2" name="Google Shape;8532;p156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33" name="Google Shape;8533;p156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4" name="Google Shape;8534;p15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35" name="Google Shape;8535;p15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36" name="Google Shape;8536;p1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7" name="Google Shape;8537;p1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8" name="Google Shape;8538;p156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39" name="Google Shape;8539;p1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0" name="Google Shape;8540;p1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41" name="Google Shape;8541;p1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42" name="Google Shape;8542;p1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43" name="Google Shape;8543;p156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8">
    <p:spTree>
      <p:nvGrpSpPr>
        <p:cNvPr id="1" name="Shape 8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5" name="Google Shape;8545;p156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46" name="Google Shape;8546;p156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7" name="Google Shape;8547;p15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48" name="Google Shape;8548;p15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49" name="Google Shape;8549;p1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50" name="Google Shape;8550;p1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51" name="Google Shape;8551;p156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52" name="Google Shape;8552;p1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53" name="Google Shape;8553;p1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4" name="Google Shape;8554;p1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55" name="Google Shape;8555;p1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56" name="Google Shape;8556;p15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9">
    <p:spTree>
      <p:nvGrpSpPr>
        <p:cNvPr id="1" name="Shape 8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8" name="Google Shape;8558;p156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59" name="Google Shape;8559;p156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0" name="Google Shape;8560;p15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1" name="Google Shape;8561;p15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62" name="Google Shape;8562;p1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63" name="Google Shape;8563;p1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64" name="Google Shape;8564;p156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65" name="Google Shape;8565;p1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66" name="Google Shape;8566;p1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67" name="Google Shape;8567;p1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68" name="Google Shape;8568;p1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569" name="Google Shape;8569;p15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1">
    <p:spTree>
      <p:nvGrpSpPr>
        <p:cNvPr id="1" name="Shape 8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1" name="Google Shape;8571;p15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72" name="Google Shape;8572;p15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73" name="Google Shape;8573;p15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74" name="Google Shape;8574;p15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75" name="Google Shape;8575;p15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76" name="Google Shape;8576;p157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7" name="Google Shape;8577;p157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78" name="Google Shape;8578;p15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79" name="Google Shape;8579;p15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80" name="Google Shape;8580;p15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0"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p157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3" name="Google Shape;8583;p157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84" name="Google Shape;8584;p15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85" name="Google Shape;8585;p15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86" name="Google Shape;8586;p15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87" name="Google Shape;8587;p15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88" name="Google Shape;8588;p15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89" name="Google Shape;8589;p1571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0" name="Google Shape;8590;p1571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1" name="Google Shape;8591;p15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92" name="Google Shape;8592;p15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0">
    <p:spTree>
      <p:nvGrpSpPr>
        <p:cNvPr id="1" name="Shape 8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4" name="Google Shape;8594;p15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95" name="Google Shape;8595;p1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96" name="Google Shape;8596;p1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97" name="Google Shape;8597;p1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98" name="Google Shape;8598;p1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599" name="Google Shape;8599;p15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p157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01" name="Google Shape;8601;p157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2" name="Google Shape;8602;p15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03" name="Google Shape;8603;p15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04" name="Google Shape;8604;p15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05" name="Google Shape;8605;p1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6" name="Google Shape;8606;p1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9">
    <p:spTree>
      <p:nvGrpSpPr>
        <p:cNvPr id="1" name="Shape 8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8" name="Google Shape;8608;p15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09" name="Google Shape;8609;p1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10" name="Google Shape;8610;p1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11" name="Google Shape;8611;p1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12" name="Google Shape;8612;p1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13" name="Google Shape;8613;p1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14" name="Google Shape;8614;p15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15" name="Google Shape;8615;p1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16" name="Google Shape;8616;p1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End">
  <p:cSld name="29_End">
    <p:spTree>
      <p:nvGrpSpPr>
        <p:cNvPr id="1" name="Shape 8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18" name="Google Shape;8618;p157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619" name="Google Shape;8619;p157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157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21" name="Google Shape;8621;p157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2" name="Google Shape;8622;p157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3" name="Google Shape;8623;p157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24" name="Google Shape;8624;p15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625" name="Google Shape;8625;p15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9"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p15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28" name="Google Shape;8628;p1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29" name="Google Shape;8629;p1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30" name="Google Shape;8630;p15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1" name="Google Shape;8631;p1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32" name="Google Shape;8632;p1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3" name="Google Shape;8633;p1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34" name="Google Shape;8634;p1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1">
    <p:spTree>
      <p:nvGrpSpPr>
        <p:cNvPr id="1" name="Shape 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6" name="Google Shape;8636;p15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7" name="Google Shape;8637;p15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38" name="Google Shape;8638;p157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9" name="Google Shape;8639;p1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0" name="Google Shape;8640;p1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41" name="Google Shape;8641;p1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2" name="Google Shape;8642;p1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43" name="Google Shape;8643;p1576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44" name="Google Shape;8644;p1576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45" name="Google Shape;8645;p1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46" name="Google Shape;8646;p1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" name="Google Shape;898;p1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" name="Google Shape;899;p1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0" name="Google Shape;900;p1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01" name="Google Shape;901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" name="Google Shape;902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3" name="Google Shape;903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05" name="Google Shape;905;p1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6" name="Google Shape;906;p1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7" name="Google Shape;907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" name="Google Shape;908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 Layout 2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8" name="Google Shape;8648;p1577"/>
          <p:cNvSpPr/>
          <p:nvPr/>
        </p:nvSpPr>
        <p:spPr>
          <a:xfrm>
            <a:off x="0" y="-9600"/>
            <a:ext cx="304800" cy="6877200"/>
          </a:xfrm>
          <a:prstGeom prst="rect">
            <a:avLst/>
          </a:prstGeom>
          <a:solidFill>
            <a:srgbClr val="00ACC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8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0" name="Google Shape;8650;p15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51" name="Google Shape;8651;p1578"/>
          <p:cNvSpPr/>
          <p:nvPr/>
        </p:nvSpPr>
        <p:spPr>
          <a:xfrm>
            <a:off x="-4653" y="0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52" name="Google Shape;8652;p1578"/>
          <p:cNvSpPr txBox="1">
            <a:spLocks noGrp="1"/>
          </p:cNvSpPr>
          <p:nvPr>
            <p:ph type="title"/>
          </p:nvPr>
        </p:nvSpPr>
        <p:spPr>
          <a:xfrm>
            <a:off x="387927" y="152400"/>
            <a:ext cx="11651673" cy="972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3" name="Google Shape;8653;p1578"/>
          <p:cNvSpPr txBox="1">
            <a:spLocks noGrp="1"/>
          </p:cNvSpPr>
          <p:nvPr>
            <p:ph type="body" idx="1"/>
          </p:nvPr>
        </p:nvSpPr>
        <p:spPr>
          <a:xfrm>
            <a:off x="3121126" y="1914717"/>
            <a:ext cx="5940441" cy="346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2">
    <p:spTree>
      <p:nvGrpSpPr>
        <p:cNvPr id="1" name="Shape 8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5" name="Google Shape;8655;p1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6" name="Google Shape;8656;p15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657" name="Google Shape;8657;p15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58" name="Google Shape;8658;p1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59" name="Google Shape;8659;p1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60" name="Google Shape;8660;p1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1" name="Google Shape;8661;p1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62" name="Google Shape;8662;p15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3" name="Google Shape;8663;p15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664" name="Google Shape;8664;p1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65" name="Google Shape;8665;p1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3">
    <p:spTree>
      <p:nvGrpSpPr>
        <p:cNvPr id="1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67" name="Google Shape;8667;p1580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68" name="Google Shape;8668;p1580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9" name="Google Shape;8669;p1580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0" name="Google Shape;8670;p1580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71" name="Google Shape;8671;p1580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4">
    <p:spTree>
      <p:nvGrpSpPr>
        <p:cNvPr id="1" name="Shape 8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73" name="Google Shape;8673;p1581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74" name="Google Shape;8674;p1581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75" name="Google Shape;8675;p1581"/>
          <p:cNvSpPr/>
          <p:nvPr/>
        </p:nvSpPr>
        <p:spPr>
          <a:xfrm>
            <a:off x="9815334" y="5955178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76" name="Google Shape;8676;p1581"/>
          <p:cNvSpPr/>
          <p:nvPr/>
        </p:nvSpPr>
        <p:spPr>
          <a:xfrm>
            <a:off x="9815334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25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77" name="Google Shape;8677;p1581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7" y="317115"/>
            <a:ext cx="1653863" cy="57407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 2">
    <p:spTree>
      <p:nvGrpSpPr>
        <p:cNvPr id="1" name="Shape 8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79" name="Google Shape;8679;p1582"/>
          <p:cNvCxnSpPr/>
          <p:nvPr/>
        </p:nvCxnSpPr>
        <p:spPr>
          <a:xfrm>
            <a:off x="1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8680" name="Google Shape;8680;p1582"/>
          <p:cNvSpPr txBox="1">
            <a:spLocks noGrp="1"/>
          </p:cNvSpPr>
          <p:nvPr>
            <p:ph type="body" idx="1"/>
          </p:nvPr>
        </p:nvSpPr>
        <p:spPr>
          <a:xfrm>
            <a:off x="700619" y="533967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1" name="Google Shape;8681;p1582"/>
          <p:cNvSpPr/>
          <p:nvPr/>
        </p:nvSpPr>
        <p:spPr>
          <a:xfrm>
            <a:off x="9815333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2" name="Google Shape;8682;p1582"/>
          <p:cNvSpPr txBox="1">
            <a:spLocks noGrp="1"/>
          </p:cNvSpPr>
          <p:nvPr>
            <p:ph type="body" idx="2"/>
          </p:nvPr>
        </p:nvSpPr>
        <p:spPr>
          <a:xfrm>
            <a:off x="700619" y="1359436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3">
    <p:spTree>
      <p:nvGrpSpPr>
        <p:cNvPr id="1" name="Shape 8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4" name="Google Shape;8684;p1583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5" name="Google Shape;8685;p1583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8686" name="Google Shape;8686;p15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87" name="Google Shape;8687;p1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8" name="Google Shape;8688;p15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3">
    <p:spTree>
      <p:nvGrpSpPr>
        <p:cNvPr id="1" name="Shape 8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0" name="Google Shape;8690;p1584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1" name="Google Shape;8691;p1584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8692" name="Google Shape;8692;p1584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8693" name="Google Shape;8693;p158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694" name="Google Shape;8694;p1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5" name="Google Shape;8695;p15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6">
    <p:spTree>
      <p:nvGrpSpPr>
        <p:cNvPr id="1" name="Shape 8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7" name="Google Shape;8697;p158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98" name="Google Shape;8698;p158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699" name="Google Shape;8699;p1585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0" name="Google Shape;8700;p158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8701" name="Google Shape;8701;p158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2" name="Google Shape;8702;p1585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03" name="Google Shape;8703;p1585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04" name="Google Shape;8704;p1585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8705" name="Google Shape;8705;p15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0">
    <p:spTree>
      <p:nvGrpSpPr>
        <p:cNvPr id="1" name="Shape 8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7" name="Google Shape;8707;p15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08" name="Google Shape;8708;p1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09" name="Google Shape;8709;p15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10" name="Google Shape;8710;p15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11" name="Google Shape;8711;p15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12" name="Google Shape;8712;p15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3" name="Google Shape;8713;p15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4" name="Google Shape;8714;p15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5" name="Google Shape;8715;p15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16" name="Google Shape;8716;p15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0" name="Google Shape;910;p1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11" name="Google Shape;911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2" name="Google Shape;912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" name="Google Shape;913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5" name="Google Shape;915;p19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" name="Google Shape;916;p191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7" name="Google Shape;917;p191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" name="Google Shape;918;p1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9" name="Google Shape;919;p1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" name="Google Shape;920;p1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" name="Google Shape;921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" name="Google Shape;922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7_Quotation">
  <p:cSld name="107_Quotation">
    <p:spTree>
      <p:nvGrpSpPr>
        <p:cNvPr id="1" name="Shape 8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8" name="Google Shape;8718;p158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19" name="Google Shape;8719;p158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158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21" name="Google Shape;8721;p15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22" name="Google Shape;8722;p1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3" name="Google Shape;8723;p1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24" name="Google Shape;8724;p15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25" name="Google Shape;8725;p1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26" name="Google Shape;8726;p1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27" name="Google Shape;8727;p1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728" name="Google Shape;8728;p1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8729" name="Google Shape;8729;p158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11">
    <p:spTree>
      <p:nvGrpSpPr>
        <p:cNvPr id="1" name="Shape 8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31" name="Google Shape;8731;p15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732" name="Google Shape;8732;p1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733" name="Google Shape;8733;p1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734" name="Google Shape;8734;p1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35" name="Google Shape;8735;p1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736" name="Google Shape;8736;p15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7" name="Google Shape;8737;p158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38" name="Google Shape;8738;p15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9" name="Google Shape;8739;p1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0" name="Google Shape;8740;p1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8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2" name="Google Shape;8742;p158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43" name="Google Shape;8743;p158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44" name="Google Shape;8744;p158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45" name="Google Shape;8745;p158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6" name="Google Shape;8746;p158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47" name="Google Shape;8747;p158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48" name="Google Shape;8748;p1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3_Photo Slide">
    <p:spTree>
      <p:nvGrpSpPr>
        <p:cNvPr id="1" name="Shape 8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0" name="Google Shape;8750;p159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51" name="Google Shape;8751;p15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52" name="Google Shape;8752;p159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53" name="Google Shape;8753;p15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4" name="Google Shape;8754;p15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755" name="Google Shape;8755;p15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756" name="Google Shape;8756;p15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8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58" name="Google Shape;8758;p1591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8759" name="Google Shape;8759;p159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760" name="Google Shape;8760;p1591"/>
          <p:cNvGrpSpPr/>
          <p:nvPr/>
        </p:nvGrpSpPr>
        <p:grpSpPr>
          <a:xfrm>
            <a:off x="368833" y="327134"/>
            <a:ext cx="11620267" cy="6395284"/>
            <a:chOff x="276625" y="245350"/>
            <a:chExt cx="8715200" cy="4796463"/>
          </a:xfrm>
        </p:grpSpPr>
        <p:grpSp>
          <p:nvGrpSpPr>
            <p:cNvPr id="8761" name="Google Shape;8761;p1591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8762" name="Google Shape;8762;p1591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3" name="Google Shape;8763;p1591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4" name="Google Shape;8764;p1591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65" name="Google Shape;8765;p1591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8766" name="Google Shape;8766;p1591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7" name="Google Shape;8767;p1591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68" name="Google Shape;8768;p1591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69" name="Google Shape;8769;p1591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8770" name="Google Shape;8770;p1591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1" name="Google Shape;8771;p1591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2" name="Google Shape;8772;p1591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3" name="Google Shape;8773;p1591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4" name="Google Shape;8774;p1591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8775" name="Google Shape;8775;p1591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8776" name="Google Shape;8776;p1591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7" name="Google Shape;8777;p1591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8" name="Google Shape;8778;p1591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79" name="Google Shape;8779;p1591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80" name="Google Shape;8780;p1591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8781" name="Google Shape;8781;p1591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67"/>
                  <a:buFont typeface="Arial"/>
                  <a:buNone/>
                </a:pPr>
                <a:endParaRPr sz="1867" b="0" i="0" u="none" strike="noStrike" cap="none">
                  <a:solidFill>
                    <a:srgbClr val="000000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8782" name="Google Shape;8782;p1591"/>
          <p:cNvGrpSpPr/>
          <p:nvPr/>
        </p:nvGrpSpPr>
        <p:grpSpPr>
          <a:xfrm>
            <a:off x="4049567" y="-94062"/>
            <a:ext cx="901399" cy="890799"/>
            <a:chOff x="149650" y="1139903"/>
            <a:chExt cx="676049" cy="668099"/>
          </a:xfrm>
        </p:grpSpPr>
        <p:sp>
          <p:nvSpPr>
            <p:cNvPr id="8783" name="Google Shape;8783;p1591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84" name="Google Shape;8784;p159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85" name="Google Shape;8785;p1591"/>
          <p:cNvGrpSpPr/>
          <p:nvPr/>
        </p:nvGrpSpPr>
        <p:grpSpPr>
          <a:xfrm>
            <a:off x="10538672" y="-648102"/>
            <a:ext cx="1450429" cy="1998903"/>
            <a:chOff x="7904004" y="-486077"/>
            <a:chExt cx="1087822" cy="1499177"/>
          </a:xfrm>
        </p:grpSpPr>
        <p:sp>
          <p:nvSpPr>
            <p:cNvPr id="8786" name="Google Shape;8786;p1591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87" name="Google Shape;8787;p159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88" name="Google Shape;8788;p1591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8789" name="Google Shape;8789;p1591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90" name="Google Shape;8790;p159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791" name="Google Shape;8791;p1591"/>
          <p:cNvGrpSpPr/>
          <p:nvPr/>
        </p:nvGrpSpPr>
        <p:grpSpPr>
          <a:xfrm rot="895619">
            <a:off x="6033387" y="86465"/>
            <a:ext cx="652414" cy="652407"/>
            <a:chOff x="4734035" y="511873"/>
            <a:chExt cx="489288" cy="489283"/>
          </a:xfrm>
        </p:grpSpPr>
        <p:sp>
          <p:nvSpPr>
            <p:cNvPr id="8792" name="Google Shape;8792;p1591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862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endParaRPr sz="2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793" name="Google Shape;8793;p159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794" name="Google Shape;8794;p1591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8795" name="Google Shape;8795;p159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8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97" name="Google Shape;8797;p15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8798" name="Google Shape;8798;p159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67"/>
              <a:buFont typeface="Arial"/>
              <a:buNone/>
            </a:pPr>
            <a:endParaRPr sz="1867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99" name="Google Shape;8799;p1592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0" name="Google Shape;8800;p1592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1" name="Google Shape;8801;p159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3600"/>
              <a:buFont typeface="Calibri"/>
              <a:buNone/>
              <a:defRPr>
                <a:solidFill>
                  <a:srgbClr val="424245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8802" name="Google Shape;8802;p1592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03" name="Google Shape;8803;p1592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24245"/>
              </a:buClr>
              <a:buSzPts val="2400"/>
              <a:buFont typeface="Calibri"/>
              <a:buNone/>
              <a:defRPr sz="3200">
                <a:solidFill>
                  <a:srgbClr val="424245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1" name="Google Shape;8811;p100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2" name="Google Shape;8812;p100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100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1_Title Slide">
    <p:spTree>
      <p:nvGrpSpPr>
        <p:cNvPr id="1" name="Shape 8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5" name="Google Shape;8815;p986"/>
          <p:cNvSpPr txBox="1">
            <a:spLocks noGrp="1"/>
          </p:cNvSpPr>
          <p:nvPr>
            <p:ph type="ctrTitle"/>
          </p:nvPr>
        </p:nvSpPr>
        <p:spPr>
          <a:xfrm>
            <a:off x="978852" y="1867788"/>
            <a:ext cx="8634095" cy="11283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1400"/>
              <a:buFont typeface="Arial"/>
              <a:buNone/>
              <a:defRPr sz="4250" b="1" i="0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6" name="Google Shape;8816;p986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7" name="Google Shape;8817;p98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8" name="Google Shape;8818;p98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888888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9" name="Google Shape;8819;p98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1" name="Google Shape;8821;p100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2" name="Google Shape;8822;p100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23" name="Google Shape;8823;p100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4" name="Google Shape;8824;p100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5" name="Google Shape;8825;p100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7" name="Google Shape;8827;p1009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8" name="Google Shape;8828;p1009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2133"/>
              <a:buNone/>
              <a:defRPr>
                <a:solidFill>
                  <a:srgbClr val="888888"/>
                </a:solidFill>
              </a:defRPr>
            </a:lvl1pPr>
            <a:lvl2pPr lvl="1" algn="ctr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rgbClr val="888888"/>
              </a:buClr>
              <a:buSzPts val="1867"/>
              <a:buNone/>
              <a:defRPr>
                <a:solidFill>
                  <a:srgbClr val="888888"/>
                </a:solidFill>
              </a:defRPr>
            </a:lvl2pPr>
            <a:lvl3pPr lvl="2" algn="ctr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3pPr>
            <a:lvl4pPr lvl="3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4pPr>
            <a:lvl5pPr lvl="4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5pPr>
            <a:lvl6pPr lvl="5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6pPr>
            <a:lvl7pPr lvl="6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7pPr>
            <a:lvl8pPr lvl="7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8pPr>
            <a:lvl9pPr lvl="8" algn="ctr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829" name="Google Shape;8829;p1009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0" name="Google Shape;8830;p1009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1" name="Google Shape;8831;p1009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5" name="Google Shape;85;p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88" name="Google Shape;88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" name="Google Shape;89;p7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" name="Google Shape;924;p19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5" name="Google Shape;925;p19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" name="Google Shape;926;p19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7" name="Google Shape;927;p1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8" name="Google Shape;928;p19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29" name="Google Shape;929;p1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1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931" name="Google Shape;931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3" name="Google Shape;8833;p1010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4" name="Google Shape;8834;p1010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8835" name="Google Shape;8835;p1010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6" name="Google Shape;8836;p1010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7" name="Google Shape;8837;p1010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9" name="Google Shape;8839;p101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0" name="Google Shape;8840;p1011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8841" name="Google Shape;8841;p1011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8842" name="Google Shape;8842;p1011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3" name="Google Shape;8843;p1011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4" name="Google Shape;8844;p1011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6" name="Google Shape;8846;p101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7" name="Google Shape;8847;p1012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8848" name="Google Shape;8848;p1012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8849" name="Google Shape;8849;p1012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8850" name="Google Shape;8850;p1012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lnSpc>
                <a:spcPct val="100000"/>
              </a:lnSpc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lnSpc>
                <a:spcPct val="100000"/>
              </a:lnSpc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8851" name="Google Shape;8851;p1012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2" name="Google Shape;8852;p1012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3" name="Google Shape;8853;p1012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8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5" name="Google Shape;8855;p1013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6" name="Google Shape;8856;p1013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7" name="Google Shape;8857;p1013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8" name="Google Shape;8858;p1013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8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0" name="Google Shape;8860;p1014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1" name="Google Shape;8861;p1014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8862" name="Google Shape;8862;p1014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8863" name="Google Shape;8863;p1014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4" name="Google Shape;8864;p1014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5" name="Google Shape;8865;p1014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8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7" name="Google Shape;8867;p1015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8" name="Google Shape;8868;p1015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8869" name="Google Shape;8869;p1015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lnSpc>
                <a:spcPct val="100000"/>
              </a:lnSpc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lnSpc>
                <a:spcPct val="100000"/>
              </a:lnSpc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lnSpc>
                <a:spcPct val="100000"/>
              </a:lnSpc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8870" name="Google Shape;8870;p101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1" name="Google Shape;8871;p101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2" name="Google Shape;8872;p101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8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4" name="Google Shape;8874;p101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5" name="Google Shape;8875;p1016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6" name="Google Shape;8876;p1016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7" name="Google Shape;8877;p1016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8" name="Google Shape;8878;p1016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8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0" name="Google Shape;8880;p1017"/>
          <p:cNvSpPr txBox="1">
            <a:spLocks noGrp="1"/>
          </p:cNvSpPr>
          <p:nvPr>
            <p:ph type="title"/>
          </p:nvPr>
        </p:nvSpPr>
        <p:spPr>
          <a:xfrm rot="5400000">
            <a:off x="3154892" y="1447800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1" name="Google Shape;8881;p1017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0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82" name="Google Shape;8882;p1017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3" name="Google Shape;8883;p1017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84" name="Google Shape;8884;p1017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8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91" name="Google Shape;8891;g3c5b803b16c_1_43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892" name="Google Shape;8892;g3c5b803b16c_1_43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3" name="Google Shape;8893;g3c5b803b16c_1_43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894" name="Google Shape;8894;g3c5b803b16c_1_43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95" name="Google Shape;8895;g3c5b803b16c_1_43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96" name="Google Shape;8896;g3c5b803b16c_1_43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7" name="Google Shape;8897;g3c5b803b16c_1_436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8" name="Google Shape;8898;g3c5b803b16c_1_43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9" name="Google Shape;8899;g3c5b803b16c_1_43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0" name="Google Shape;8900;g3c5b803b16c_1_43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8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2" name="Google Shape;8902;g3c5b803b16c_1_437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03" name="Google Shape;8903;g3c5b803b16c_1_437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04" name="Google Shape;8904;g3c5b803b16c_1_437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05" name="Google Shape;8905;g3c5b803b16c_1_43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06" name="Google Shape;8906;g3c5b803b16c_1_437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07" name="Google Shape;8907;g3c5b803b16c_1_43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8" name="Google Shape;8908;g3c5b803b16c_1_43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09" name="Google Shape;8909;g3c5b803b16c_1_43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" name="Google Shape;933;p1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4" name="Google Shape;934;p1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" name="Google Shape;935;p1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6" name="Google Shape;936;p1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7" name="Google Shape;937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8" name="Google Shape;938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" name="Google Shape;939;p1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0" name="Google Shape;940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1" name="Google Shape;941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2" name="Google Shape;942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44" name="Google Shape;944;p19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8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1" name="Google Shape;8911;g3c5b803b16c_1_438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12" name="Google Shape;8912;g3c5b803b16c_1_438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3" name="Google Shape;8913;g3c5b803b16c_1_43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4" name="Google Shape;8914;g3c5b803b16c_1_43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5" name="Google Shape;8915;g3c5b803b16c_1_4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16" name="Google Shape;8916;g3c5b803b16c_1_4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17" name="Google Shape;8917;g3c5b803b16c_1_438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18" name="Google Shape;8918;g3c5b803b16c_1_4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9" name="Google Shape;8919;g3c5b803b16c_1_438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20" name="Google Shape;8920;g3c5b803b16c_1_4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1" name="Google Shape;8921;g3c5b803b16c_1_4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22" name="Google Shape;8922;g3c5b803b16c_1_438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8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4" name="Google Shape;8924;g3c5b803b16c_1_44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25" name="Google Shape;8925;g3c5b803b16c_1_44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6" name="Google Shape;8926;g3c5b803b16c_1_44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7" name="Google Shape;8927;g3c5b803b16c_1_44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28" name="Google Shape;8928;g3c5b803b16c_1_4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29" name="Google Shape;8929;g3c5b803b16c_1_440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0" name="Google Shape;8930;g3c5b803b16c_1_440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8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2" name="Google Shape;8932;g3c5b803b16c_1_44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33" name="Google Shape;8933;g3c5b803b16c_1_440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934" name="Google Shape;8934;g3c5b803b16c_1_44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35" name="Google Shape;8935;g3c5b803b16c_1_44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6" name="Google Shape;8936;g3c5b803b16c_1_44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37" name="Google Shape;8937;g3c5b803b16c_1_44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8" name="Google Shape;8938;g3c5b803b16c_1_44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39" name="Google Shape;8939;g3c5b803b16c_1_440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0" name="Google Shape;8940;g3c5b803b16c_1_440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1" name="Google Shape;8941;g3c5b803b16c_1_44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2" name="Google Shape;8942;g3c5b803b16c_1_44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8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4" name="Google Shape;8944;g3c5b803b16c_1_442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45" name="Google Shape;8945;g3c5b803b16c_1_4421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46" name="Google Shape;8946;g3c5b803b16c_1_442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947" name="Google Shape;8947;g3c5b803b16c_1_442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8" name="Google Shape;8948;g3c5b803b16c_1_442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49" name="Google Shape;8949;g3c5b803b16c_1_442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50" name="Google Shape;8950;g3c5b803b16c_1_4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8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52" name="Google Shape;8952;g3c5b803b16c_1_442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53" name="Google Shape;8953;g3c5b803b16c_1_44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54" name="Google Shape;8954;g3c5b803b16c_1_442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8955" name="Google Shape;8955;g3c5b803b16c_1_44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6" name="Google Shape;8956;g3c5b803b16c_1_44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57" name="Google Shape;8957;g3c5b803b16c_1_442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8" name="Google Shape;8958;g3c5b803b16c_1_442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9" name="Google Shape;8959;g3c5b803b16c_1_442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0" name="Google Shape;8960;g3c5b803b16c_1_44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61" name="Google Shape;8961;g3c5b803b16c_1_44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62" name="Google Shape;8962;g3c5b803b16c_1_44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3" name="Google Shape;8963;g3c5b803b16c_1_44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4" name="Google Shape;8964;g3c5b803b16c_1_44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ver">
  <p:cSld name="1_Cover">
    <p:spTree>
      <p:nvGrpSpPr>
        <p:cNvPr id="1" name="Shape 8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6" name="Google Shape;8966;g3c5b803b16c_1_4443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67" name="Google Shape;8967;g3c5b803b16c_1_444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8" name="Google Shape;8968;g3c5b803b16c_1_444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969" name="Google Shape;8969;g3c5b803b16c_1_444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970" name="Google Shape;8970;g3c5b803b16c_1_444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971" name="Google Shape;8971;g3c5b803b16c_1_44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2" name="Google Shape;8972;g3c5b803b16c_1_444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73" name="Google Shape;8973;g3c5b803b16c_1_44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Divider">
  <p:cSld name="1_Divider">
    <p:bg>
      <p:bgPr>
        <a:solidFill>
          <a:schemeClr val="lt2"/>
        </a:solidFill>
        <a:effectLst/>
      </p:bgPr>
    </p:bg>
    <p:spTree>
      <p:nvGrpSpPr>
        <p:cNvPr id="1" name="Shape 8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5" name="Google Shape;8975;g3c5b803b16c_1_44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976" name="Google Shape;8976;g3c5b803b16c_1_44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7" name="Google Shape;8977;g3c5b803b16c_1_44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8" name="Google Shape;8978;g3c5b803b16c_1_44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79" name="Google Shape;8979;g3c5b803b16c_1_44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980" name="Google Shape;8980;g3c5b803b16c_1_445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1" name="Google Shape;8981;g3c5b803b16c_1_445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Photo Slide">
  <p:cSld name="1_Photo Slide">
    <p:spTree>
      <p:nvGrpSpPr>
        <p:cNvPr id="1" name="Shape 8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3" name="Google Shape;8983;g3c5b803b16c_1_4460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984" name="Google Shape;8984;g3c5b803b16c_1_4460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985" name="Google Shape;8985;g3c5b803b16c_1_446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986" name="Google Shape;8986;g3c5b803b16c_1_446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87" name="Google Shape;8987;g3c5b803b16c_1_446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88" name="Google Shape;8988;g3c5b803b16c_1_446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8989" name="Google Shape;8989;g3c5b803b16c_1_44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1" name="Google Shape;8991;g3c5b803b16c_1_446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92" name="Google Shape;8992;g3c5b803b16c_1_4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3" name="Google Shape;8993;g3c5b803b16c_1_4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4" name="Google Shape;8994;g3c5b803b16c_1_4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95" name="Google Shape;8995;g3c5b803b16c_1_4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96" name="Google Shape;8996;g3c5b803b16c_1_4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97" name="Google Shape;8997;g3c5b803b16c_1_44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8998" name="Google Shape;8998;g3c5b803b16c_1_4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99" name="Google Shape;8999;g3c5b803b16c_1_44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00" name="Google Shape;9000;g3c5b803b16c_1_4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1" name="Google Shape;9001;g3c5b803b16c_1_4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02" name="Google Shape;9002;g3c5b803b16c_1_446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9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4" name="Google Shape;9004;g3c5b803b16c_1_448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05" name="Google Shape;9005;g3c5b803b16c_1_4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06" name="Google Shape;9006;g3c5b803b16c_1_448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07" name="Google Shape;9007;g3c5b803b16c_1_4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8" name="Google Shape;9008;g3c5b803b16c_1_4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09" name="Google Shape;9009;g3c5b803b16c_1_44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0" name="Google Shape;9010;g3c5b803b16c_1_44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1" name="Google Shape;9011;g3c5b803b16c_1_44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2" name="Google Shape;9012;g3c5b803b16c_1_4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3" name="Google Shape;9013;g3c5b803b16c_1_4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Google Shape;946;p19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47" name="Google Shape;947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8" name="Google Shape;948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9" name="Google Shape;949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51" name="Google Shape;951;p1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" name="Google Shape;952;p19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" name="Google Shape;953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4" name="Google Shape;954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9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5" name="Google Shape;9015;g3c5b803b16c_1_4492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6" name="Google Shape;9016;g3c5b803b16c_1_44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7" name="Google Shape;9017;g3c5b803b16c_1_449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18" name="Google Shape;9018;g3c5b803b16c_1_4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19" name="Google Shape;9019;g3c5b803b16c_1_4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20" name="Google Shape;9020;g3c5b803b16c_1_4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21" name="Google Shape;9021;g3c5b803b16c_1_449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22" name="Google Shape;9022;g3c5b803b16c_1_4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23" name="Google Shape;9023;g3c5b803b16c_1_449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24" name="Google Shape;9024;g3c5b803b16c_1_4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25" name="Google Shape;9025;g3c5b803b16c_1_4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26" name="Google Shape;9026;g3c5b803b16c_1_449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9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8" name="Google Shape;9028;g3c5b803b16c_1_4505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500" cy="238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9" name="Google Shape;9029;g3c5b803b16c_1_4505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030" name="Google Shape;9030;g3c5b803b16c_1_4505"/>
          <p:cNvGrpSpPr/>
          <p:nvPr/>
        </p:nvGrpSpPr>
        <p:grpSpPr>
          <a:xfrm flipH="1">
            <a:off x="223" y="2"/>
            <a:ext cx="6418638" cy="1509802"/>
            <a:chOff x="7522541" y="1"/>
            <a:chExt cx="4669459" cy="1098357"/>
          </a:xfrm>
        </p:grpSpPr>
        <p:sp>
          <p:nvSpPr>
            <p:cNvPr id="9031" name="Google Shape;9031;g3c5b803b16c_1_450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32" name="Google Shape;9032;g3c5b803b16c_1_450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033" name="Google Shape;9033;g3c5b803b16c_1_45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9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5" name="Google Shape;9035;g3c5b803b16c_1_451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6" name="Google Shape;9036;g3c5b803b16c_1_451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7" name="Google Shape;9037;g3c5b803b16c_1_451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38" name="Google Shape;9038;g3c5b803b16c_1_45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39" name="Google Shape;9039;g3c5b803b16c_1_451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040" name="Google Shape;9040;g3c5b803b16c_1_45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1" name="Google Shape;9041;g3c5b803b16c_1_45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42" name="Google Shape;9042;g3c5b803b16c_1_4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9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4" name="Google Shape;9044;g3c5b803b16c_1_452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45" name="Google Shape;9045;g3c5b803b16c_1_452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6" name="Google Shape;9046;g3c5b803b16c_1_45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47" name="Google Shape;9047;g3c5b803b16c_1_452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48" name="Google Shape;9048;g3c5b803b16c_1_4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49" name="Google Shape;9049;g3c5b803b16c_1_452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0" name="Google Shape;9050;g3c5b803b16c_1_452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9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2" name="Google Shape;9052;g3c5b803b16c_1_45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053" name="Google Shape;9053;g3c5b803b16c_1_452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054" name="Google Shape;9054;g3c5b803b16c_1_45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055" name="Google Shape;9055;g3c5b803b16c_1_45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56" name="Google Shape;9056;g3c5b803b16c_1_45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057" name="Google Shape;9057;g3c5b803b16c_1_45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058" name="Google Shape;9058;g3c5b803b16c_1_45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9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0" name="Google Shape;9060;g3c5b803b16c_1_4537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1" name="Google Shape;9061;g3c5b803b16c_1_45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2" name="Google Shape;9062;g3c5b803b16c_1_45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63" name="Google Shape;9063;g3c5b803b16c_1_45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64" name="Google Shape;9064;g3c5b803b16c_1_45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65" name="Google Shape;9065;g3c5b803b16c_1_45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66" name="Google Shape;9066;g3c5b803b16c_1_453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67" name="Google Shape;9067;g3c5b803b16c_1_4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68" name="Google Shape;9068;g3c5b803b16c_1_453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69" name="Google Shape;9069;g3c5b803b16c_1_45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0" name="Google Shape;9070;g3c5b803b16c_1_45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71" name="Google Shape;9071;g3c5b803b16c_1_45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9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3" name="Google Shape;9073;g3c5b803b16c_1_455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74" name="Google Shape;9074;g3c5b803b16c_1_4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75" name="Google Shape;9075;g3c5b803b16c_1_455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76" name="Google Shape;9076;g3c5b803b16c_1_45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77" name="Google Shape;9077;g3c5b803b16c_1_45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78" name="Google Shape;9078;g3c5b803b16c_1_45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9" name="Google Shape;9079;g3c5b803b16c_1_45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80" name="Google Shape;9080;g3c5b803b16c_1_45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81" name="Google Shape;9081;g3c5b803b16c_1_45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82" name="Google Shape;9082;g3c5b803b16c_1_45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9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4" name="Google Shape;9084;g3c5b803b16c_1_45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5" name="Google Shape;9085;g3c5b803b16c_1_45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086" name="Google Shape;9086;g3c5b803b16c_1_456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87" name="Google Shape;9087;g3c5b803b16c_1_4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8" name="Google Shape;9088;g3c5b803b16c_1_456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89" name="Google Shape;9089;g3c5b803b16c_1_4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0" name="Google Shape;9090;g3c5b803b16c_1_4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91" name="Google Shape;9091;g3c5b803b16c_1_45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92" name="Google Shape;9092;g3c5b803b16c_1_45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3" name="Google Shape;9093;g3c5b803b16c_1_4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4" name="Google Shape;9094;g3c5b803b16c_1_4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9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6" name="Google Shape;9096;g3c5b803b16c_1_457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097" name="Google Shape;9097;g3c5b803b16c_1_4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8" name="Google Shape;9098;g3c5b803b16c_1_457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099" name="Google Shape;9099;g3c5b803b16c_1_4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0" name="Google Shape;9100;g3c5b803b16c_1_4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1" name="Google Shape;9101;g3c5b803b16c_1_457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2" name="Google Shape;9102;g3c5b803b16c_1_457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3" name="Google Shape;9103;g3c5b803b16c_1_457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4" name="Google Shape;9104;g3c5b803b16c_1_457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5" name="Google Shape;9105;g3c5b803b16c_1_457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6" name="Google Shape;9106;g3c5b803b16c_1_45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7" name="Google Shape;9107;g3c5b803b16c_1_4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8" name="Google Shape;9108;g3c5b803b16c_1_4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0" name="Google Shape;9110;g3c5b803b16c_1_45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11" name="Google Shape;9111;g3c5b803b16c_1_4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12" name="Google Shape;9112;g3c5b803b16c_1_45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13" name="Google Shape;9113;g3c5b803b16c_1_4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14" name="Google Shape;9114;g3c5b803b16c_1_4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15" name="Google Shape;9115;g3c5b803b16c_1_45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6" name="Google Shape;9116;g3c5b803b16c_1_45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17" name="Google Shape;9117;g3c5b803b16c_1_4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18" name="Google Shape;9118;g3c5b803b16c_1_4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" name="Google Shape;956;p19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7" name="Google Shape;957;p19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19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9" name="Google Shape;959;p19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0" name="Google Shape;960;p19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" name="Google Shape;961;p19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2" name="Google Shape;962;p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3" name="Google Shape;963;p19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0" name="Google Shape;9120;g3c5b803b16c_1_459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121" name="Google Shape;9121;g3c5b803b16c_1_459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2" name="Google Shape;9122;g3c5b803b16c_1_459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23" name="Google Shape;9123;g3c5b803b16c_1_459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24" name="Google Shape;9124;g3c5b803b16c_1_459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5" name="Google Shape;9125;g3c5b803b16c_1_459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126" name="Google Shape;9126;g3c5b803b16c_1_45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127" name="Google Shape;9127;g3c5b803b16c_1_459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9" name="Google Shape;9129;g3c5b803b16c_1_46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0" name="Google Shape;9130;g3c5b803b16c_1_4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31" name="Google Shape;9131;g3c5b803b16c_1_4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32" name="Google Shape;9132;g3c5b803b16c_1_460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33" name="Google Shape;9133;g3c5b803b16c_1_4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4" name="Google Shape;9134;g3c5b803b16c_1_460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35" name="Google Shape;9135;g3c5b803b16c_1_4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6" name="Google Shape;9136;g3c5b803b16c_1_4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9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8" name="Google Shape;9138;g3c5b803b16c_1_4615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39" name="Google Shape;9139;g3c5b803b16c_1_461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0" name="Google Shape;9140;g3c5b803b16c_1_461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41" name="Google Shape;9141;g3c5b803b16c_1_461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42" name="Google Shape;9142;g3c5b803b16c_1_461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143" name="Google Shape;9143;g3c5b803b16c_1_46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4" name="Google Shape;9144;g3c5b803b16c_1_461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45" name="Google Shape;9145;g3c5b803b16c_1_4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9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47" name="Google Shape;9147;g3c5b803b16c_1_46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48" name="Google Shape;9148;g3c5b803b16c_1_46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9" name="Google Shape;9149;g3c5b803b16c_1_46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0" name="Google Shape;9150;g3c5b803b16c_1_46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51" name="Google Shape;9151;g3c5b803b16c_1_46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52" name="Google Shape;9152;g3c5b803b16c_1_46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53" name="Google Shape;9153;g3c5b803b16c_1_46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Photo Slide">
  <p:cSld name="3_Photo Slide">
    <p:spTree>
      <p:nvGrpSpPr>
        <p:cNvPr id="1" name="Shape 9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55" name="Google Shape;9155;g3c5b803b16c_1_463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156" name="Google Shape;9156;g3c5b803b16c_1_4632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157" name="Google Shape;9157;g3c5b803b16c_1_463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158" name="Google Shape;9158;g3c5b803b16c_1_463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9" name="Google Shape;9159;g3c5b803b16c_1_463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160" name="Google Shape;9160;g3c5b803b16c_1_463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161" name="Google Shape;9161;g3c5b803b16c_1_46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9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3" name="Google Shape;9163;g3c5b803b16c_1_4640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64" name="Google Shape;9164;g3c5b803b16c_1_46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5" name="Google Shape;9165;g3c5b803b16c_1_46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6" name="Google Shape;9166;g3c5b803b16c_1_46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67" name="Google Shape;9167;g3c5b803b16c_1_4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68" name="Google Shape;9168;g3c5b803b16c_1_4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69" name="Google Shape;9169;g3c5b803b16c_1_46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70" name="Google Shape;9170;g3c5b803b16c_1_4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1" name="Google Shape;9171;g3c5b803b16c_1_46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72" name="Google Shape;9172;g3c5b803b16c_1_4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3" name="Google Shape;9173;g3c5b803b16c_1_4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174" name="Google Shape;9174;g3c5b803b16c_1_464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9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6" name="Google Shape;9176;g3c5b803b16c_1_465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77" name="Google Shape;9177;g3c5b803b16c_1_4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8" name="Google Shape;9178;g3c5b803b16c_1_465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79" name="Google Shape;9179;g3c5b803b16c_1_46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80" name="Google Shape;9180;g3c5b803b16c_1_46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81" name="Google Shape;9181;g3c5b803b16c_1_46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2" name="Google Shape;9182;g3c5b803b16c_1_46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3" name="Google Shape;9183;g3c5b803b16c_1_46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4" name="Google Shape;9184;g3c5b803b16c_1_46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5" name="Google Shape;9185;g3c5b803b16c_1_46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7" name="Google Shape;9187;g3c5b803b16c_1_46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8" name="Google Shape;9188;g3c5b803b16c_1_466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189" name="Google Shape;9189;g3c5b803b16c_1_466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190" name="Google Shape;9190;g3c5b803b16c_1_46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91" name="Google Shape;9191;g3c5b803b16c_1_466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192" name="Google Shape;9192;g3c5b803b16c_1_46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3" name="Google Shape;9193;g3c5b803b16c_1_46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94" name="Google Shape;9194;g3c5b803b16c_1_466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95" name="Google Shape;9195;g3c5b803b16c_1_466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96" name="Google Shape;9196;g3c5b803b16c_1_46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97" name="Google Shape;9197;g3c5b803b16c_1_46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9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Google Shape;9199;g3c5b803b16c_1_46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00" name="Google Shape;9200;g3c5b803b16c_1_46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1" name="Google Shape;9201;g3c5b803b16c_1_46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02" name="Google Shape;9202;g3c5b803b16c_1_46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3" name="Google Shape;9203;g3c5b803b16c_1_46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4" name="Google Shape;9204;g3c5b803b16c_1_46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5" name="Google Shape;9205;g3c5b803b16c_1_46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06" name="Google Shape;9206;g3c5b803b16c_1_46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7" name="Google Shape;9207;g3c5b803b16c_1_46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08" name="Google Shape;9208;g3c5b803b16c_1_46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09" name="Google Shape;9209;g3c5b803b16c_1_46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0" name="Google Shape;9210;g3c5b803b16c_1_46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11" name="Google Shape;9211;g3c5b803b16c_1_46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9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3" name="Google Shape;9213;g3c5b803b16c_1_46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14" name="Google Shape;9214;g3c5b803b16c_1_46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15" name="Google Shape;9215;g3c5b803b16c_1_46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16" name="Google Shape;9216;g3c5b803b16c_1_46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17" name="Google Shape;9217;g3c5b803b16c_1_46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18" name="Google Shape;9218;g3c5b803b16c_1_46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9" name="Google Shape;9219;g3c5b803b16c_1_46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20" name="Google Shape;9220;g3c5b803b16c_1_46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21" name="Google Shape;9221;g3c5b803b16c_1_46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" name="Google Shape;965;p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" name="Google Shape;966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" name="Google Shape;967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8" name="Google Shape;968;p1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69" name="Google Shape;969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" name="Google Shape;970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" name="Google Shape;971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9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3" name="Google Shape;9223;g3c5b803b16c_1_4700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224" name="Google Shape;9224;g3c5b803b16c_1_4700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5" name="Google Shape;9225;g3c5b803b16c_1_4700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26" name="Google Shape;9226;g3c5b803b16c_1_4700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27" name="Google Shape;9227;g3c5b803b16c_1_4700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8" name="Google Shape;9228;g3c5b803b16c_1_4700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29" name="Google Shape;9229;g3c5b803b16c_1_47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230" name="Google Shape;9230;g3c5b803b16c_1_470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9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2" name="Google Shape;9232;g3c5b803b16c_1_470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3" name="Google Shape;9233;g3c5b803b16c_1_47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34" name="Google Shape;9234;g3c5b803b16c_1_47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35" name="Google Shape;9235;g3c5b803b16c_1_470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36" name="Google Shape;9236;g3c5b803b16c_1_4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7" name="Google Shape;9237;g3c5b803b16c_1_470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38" name="Google Shape;9238;g3c5b803b16c_1_47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g3c5b803b16c_1_47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1" name="Google Shape;9241;g3c5b803b16c_1_4718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42" name="Google Shape;9242;g3c5b803b16c_1_471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3" name="Google Shape;9243;g3c5b803b16c_1_471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4" name="Google Shape;9244;g3c5b803b16c_1_471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5" name="Google Shape;9245;g3c5b803b16c_1_4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6" name="Google Shape;9246;g3c5b803b16c_1_4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47" name="Google Shape;9247;g3c5b803b16c_1_471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48" name="Google Shape;9248;g3c5b803b16c_1_4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49" name="Google Shape;9249;g3c5b803b16c_1_471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50" name="Google Shape;9250;g3c5b803b16c_1_4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51" name="Google Shape;9251;g3c5b803b16c_1_4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52" name="Google Shape;9252;g3c5b803b16c_1_471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4" name="Google Shape;9254;g3c5b803b16c_1_4731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5" name="Google Shape;9255;g3c5b803b16c_1_4731"/>
          <p:cNvSpPr/>
          <p:nvPr/>
        </p:nvSpPr>
        <p:spPr>
          <a:xfrm>
            <a:off x="3" y="5100849"/>
            <a:ext cx="7111365" cy="1757679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56" name="Google Shape;9256;g3c5b803b16c_1_47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257" name="Google Shape;9257;g3c5b803b16c_1_4731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58" name="Google Shape;9258;g3c5b803b16c_1_47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259" name="Google Shape;9259;g3c5b803b16c_1_473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0" name="Google Shape;9260;g3c5b803b16c_1_4731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500" cy="5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1" name="Google Shape;9261;g3c5b803b16c_1_4731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2" name="Google Shape;9262;g3c5b803b16c_1_4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3" name="Google Shape;9263;g3c5b803b16c_1_473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64" name="Google Shape;9264;g3c5b803b16c_1_47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9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6" name="Google Shape;9266;g3c5b803b16c_1_474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7" name="Google Shape;9267;g3c5b803b16c_1_47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g3c5b803b16c_1_47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69" name="Google Shape;9269;g3c5b803b16c_1_47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70" name="Google Shape;9270;g3c5b803b16c_1_47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1" name="Google Shape;9271;g3c5b803b16c_1_47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72" name="Google Shape;9272;g3c5b803b16c_1_474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73" name="Google Shape;9273;g3c5b803b16c_1_47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4" name="Google Shape;9274;g3c5b803b16c_1_474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75" name="Google Shape;9275;g3c5b803b16c_1_47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76" name="Google Shape;9276;g3c5b803b16c_1_47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77" name="Google Shape;9277;g3c5b803b16c_1_474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9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9" name="Google Shape;9279;g3c5b803b16c_1_47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0" name="Google Shape;9280;g3c5b803b16c_1_475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281" name="Google Shape;9281;g3c5b803b16c_1_475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82" name="Google Shape;9282;g3c5b803b16c_1_4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83" name="Google Shape;9283;g3c5b803b16c_1_475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84" name="Google Shape;9284;g3c5b803b16c_1_4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85" name="Google Shape;9285;g3c5b803b16c_1_4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86" name="Google Shape;9286;g3c5b803b16c_1_475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87" name="Google Shape;9287;g3c5b803b16c_1_475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88" name="Google Shape;9288;g3c5b803b16c_1_4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89" name="Google Shape;9289;g3c5b803b16c_1_4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91" name="Google Shape;9291;g3c5b803b16c_1_4768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292" name="Google Shape;9292;g3c5b803b16c_1_4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3" name="Google Shape;9293;g3c5b803b16c_1_4768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294" name="Google Shape;9294;g3c5b803b16c_1_4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5" name="Google Shape;9295;g3c5b803b16c_1_4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96" name="Google Shape;9296;g3c5b803b16c_1_476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97" name="Google Shape;9297;g3c5b803b16c_1_476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98" name="Google Shape;9298;g3c5b803b16c_1_476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9" name="Google Shape;9299;g3c5b803b16c_1_476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300" name="Google Shape;9300;g3c5b803b16c_1_476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01" name="Google Shape;9301;g3c5b803b16c_1_47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02" name="Google Shape;9302;g3c5b803b16c_1_4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03" name="Google Shape;9303;g3c5b803b16c_1_4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9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5" name="Google Shape;9305;g3c5b803b16c_1_47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06" name="Google Shape;9306;g3c5b803b16c_1_4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7" name="Google Shape;9307;g3c5b803b16c_1_47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08" name="Google Shape;9308;g3c5b803b16c_1_4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09" name="Google Shape;9309;g3c5b803b16c_1_4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10" name="Google Shape;9310;g3c5b803b16c_1_47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1" name="Google Shape;9311;g3c5b803b16c_1_47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12" name="Google Shape;9312;g3c5b803b16c_1_4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13" name="Google Shape;9313;g3c5b803b16c_1_4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9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5" name="Google Shape;9315;g3c5b803b16c_1_479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16" name="Google Shape;9316;g3c5b803b16c_1_47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7" name="Google Shape;9317;g3c5b803b16c_1_47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18" name="Google Shape;9318;g3c5b803b16c_1_4792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19" name="Google Shape;9319;g3c5b803b16c_1_479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20" name="Google Shape;9320;g3c5b803b16c_1_479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21" name="Google Shape;9321;g3c5b803b16c_1_47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22" name="Google Shape;9322;g3c5b803b16c_1_479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9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4" name="Google Shape;9324;g3c5b803b16c_1_48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25" name="Google Shape;9325;g3c5b803b16c_1_48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26" name="Google Shape;9326;g3c5b803b16c_1_48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27" name="Google Shape;9327;g3c5b803b16c_1_480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28" name="Google Shape;9328;g3c5b803b16c_1_4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29" name="Google Shape;9329;g3c5b803b16c_1_480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30" name="Google Shape;9330;g3c5b803b16c_1_48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31" name="Google Shape;9331;g3c5b803b16c_1_48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" name="Google Shape;974;p2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" name="Google Shape;975;p2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" name="Google Shape;976;p2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7" name="Google Shape;977;p2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AEB3B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8" name="Google Shape;978;p2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" name="Google Shape;979;p2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0" name="Google Shape;980;p2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81" name="Google Shape;981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" name="Google Shape;982;p2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3" name="Google Shape;983;p2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2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85" name="Google Shape;985;p2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9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33" name="Google Shape;9333;g3c5b803b16c_1_4810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34" name="Google Shape;9334;g3c5b803b16c_1_481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35" name="Google Shape;9335;g3c5b803b16c_1_481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36" name="Google Shape;9336;g3c5b803b16c_1_481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37" name="Google Shape;9337;g3c5b803b16c_1_481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338" name="Google Shape;9338;g3c5b803b16c_1_48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9" name="Google Shape;9339;g3c5b803b16c_1_48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40" name="Google Shape;9340;g3c5b803b16c_1_4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9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42" name="Google Shape;9342;g3c5b803b16c_1_481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43" name="Google Shape;9343;g3c5b803b16c_1_48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4" name="Google Shape;9344;g3c5b803b16c_1_48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45" name="Google Shape;9345;g3c5b803b16c_1_48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46" name="Google Shape;9346;g3c5b803b16c_1_4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47" name="Google Shape;9347;g3c5b803b16c_1_481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8" name="Google Shape;9348;g3c5b803b16c_1_481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9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0" name="Google Shape;9350;g3c5b803b16c_1_4827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1" name="Google Shape;9351;g3c5b803b16c_1_482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2" name="Google Shape;9352;g3c5b803b16c_1_482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53" name="Google Shape;9353;g3c5b803b16c_1_48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54" name="Google Shape;9354;g3c5b803b16c_1_482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355" name="Google Shape;9355;g3c5b803b16c_1_48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56" name="Google Shape;9356;g3c5b803b16c_1_48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57" name="Google Shape;9357;g3c5b803b16c_1_4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9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59" name="Google Shape;9359;g3c5b803b16c_1_48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360" name="Google Shape;9360;g3c5b803b16c_1_4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1" name="Google Shape;9361;g3c5b803b16c_1_48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362" name="Google Shape;9362;g3c5b803b16c_1_4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3" name="Google Shape;9363;g3c5b803b16c_1_4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364" name="Google Shape;9364;g3c5b803b16c_1_483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65" name="Google Shape;9365;g3c5b803b16c_1_48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6" name="Google Shape;9366;g3c5b803b16c_1_4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7" name="Google Shape;9367;g3c5b803b16c_1_4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9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69" name="Google Shape;9369;g3c5b803b16c_1_484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370" name="Google Shape;9370;g3c5b803b16c_1_484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1" name="Google Shape;9371;g3c5b803b16c_1_484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72" name="Google Shape;9372;g3c5b803b16c_1_4846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73" name="Google Shape;9373;g3c5b803b16c_1_484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4" name="Google Shape;9374;g3c5b803b16c_1_484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375" name="Google Shape;9375;g3c5b803b16c_1_48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376" name="Google Shape;9376;g3c5b803b16c_1_484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9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78" name="Google Shape;9378;g3c5b803b16c_1_485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79" name="Google Shape;9379;g3c5b803b16c_1_48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0" name="Google Shape;9380;g3c5b803b16c_1_48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81" name="Google Shape;9381;g3c5b803b16c_1_48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82" name="Google Shape;9382;g3c5b803b16c_1_4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83" name="Google Shape;9383;g3c5b803b16c_1_4855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4" name="Google Shape;9384;g3c5b803b16c_1_4855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Photo Slide">
  <p:cSld name="5_Photo Slide">
    <p:spTree>
      <p:nvGrpSpPr>
        <p:cNvPr id="1" name="Shape 9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Google Shape;9386;g3c5b803b16c_1_4863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87" name="Google Shape;9387;g3c5b803b16c_1_4863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88" name="Google Shape;9388;g3c5b803b16c_1_486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389" name="Google Shape;9389;g3c5b803b16c_1_486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90" name="Google Shape;9390;g3c5b803b16c_1_486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91" name="Google Shape;9391;g3c5b803b16c_1_486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392" name="Google Shape;9392;g3c5b803b16c_1_4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9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4" name="Google Shape;9394;g3c5b803b16c_1_4871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95" name="Google Shape;9395;g3c5b803b16c_1_48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96" name="Google Shape;9396;g3c5b803b16c_1_48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97" name="Google Shape;9397;g3c5b803b16c_1_48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8" name="Google Shape;9398;g3c5b803b16c_1_48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9" name="Google Shape;9399;g3c5b803b16c_1_48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00" name="Google Shape;9400;g3c5b803b16c_1_487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01" name="Google Shape;9401;g3c5b803b16c_1_48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2" name="Google Shape;9402;g3c5b803b16c_1_487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03" name="Google Shape;9403;g3c5b803b16c_1_48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04" name="Google Shape;9404;g3c5b803b16c_1_48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05" name="Google Shape;9405;g3c5b803b16c_1_48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9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7" name="Google Shape;9407;g3c5b803b16c_1_4884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08" name="Google Shape;9408;g3c5b803b16c_1_48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9" name="Google Shape;9409;g3c5b803b16c_1_4884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10" name="Google Shape;9410;g3c5b803b16c_1_48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11" name="Google Shape;9411;g3c5b803b16c_1_48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12" name="Google Shape;9412;g3c5b803b16c_1_48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3" name="Google Shape;9413;g3c5b803b16c_1_48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4" name="Google Shape;9414;g3c5b803b16c_1_48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15" name="Google Shape;9415;g3c5b803b16c_1_48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16" name="Google Shape;9416;g3c5b803b16c_1_48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g3c5b803b16c_1_489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9" name="Google Shape;9419;g3c5b803b16c_1_489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420" name="Google Shape;9420;g3c5b803b16c_1_489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21" name="Google Shape;9421;g3c5b803b16c_1_4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22" name="Google Shape;9422;g3c5b803b16c_1_489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23" name="Google Shape;9423;g3c5b803b16c_1_48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4" name="Google Shape;9424;g3c5b803b16c_1_48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25" name="Google Shape;9425;g3c5b803b16c_1_489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26" name="Google Shape;9426;g3c5b803b16c_1_489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27" name="Google Shape;9427;g3c5b803b16c_1_48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28" name="Google Shape;9428;g3c5b803b16c_1_48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" name="Google Shape;987;p21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21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89" name="Google Shape;989;p212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" name="Google Shape;990;p21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3137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525" b="0" i="0" u="none" strike="noStrike" cap="none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91" name="Google Shape;991;p21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2" name="Google Shape;992;p212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93" name="Google Shape;993;p21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" name="Google Shape;994;p212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000" b="0" i="0" u="none" strike="noStrike" cap="none">
                <a:solidFill>
                  <a:srgbClr val="7F7F7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95" name="Google Shape;995;p2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9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0" name="Google Shape;9430;g3c5b803b16c_1_490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31" name="Google Shape;9431;g3c5b803b16c_1_49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2" name="Google Shape;9432;g3c5b803b16c_1_490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33" name="Google Shape;9433;g3c5b803b16c_1_49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34" name="Google Shape;9434;g3c5b803b16c_1_49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35" name="Google Shape;9435;g3c5b803b16c_1_490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6" name="Google Shape;9436;g3c5b803b16c_1_490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37" name="Google Shape;9437;g3c5b803b16c_1_490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8" name="Google Shape;9438;g3c5b803b16c_1_49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439" name="Google Shape;9439;g3c5b803b16c_1_49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0" name="Google Shape;9440;g3c5b803b16c_1_49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1" name="Google Shape;9441;g3c5b803b16c_1_49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42" name="Google Shape;9442;g3c5b803b16c_1_49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9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44" name="Google Shape;9444;g3c5b803b16c_1_4921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45" name="Google Shape;9445;g3c5b803b16c_1_49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6" name="Google Shape;9446;g3c5b803b16c_1_4921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47" name="Google Shape;9447;g3c5b803b16c_1_49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8" name="Google Shape;9448;g3c5b803b16c_1_49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49" name="Google Shape;9449;g3c5b803b16c_1_49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50" name="Google Shape;9450;g3c5b803b16c_1_49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51" name="Google Shape;9451;g3c5b803b16c_1_49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2" name="Google Shape;9452;g3c5b803b16c_1_49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End">
  <p:cSld name="4_End">
    <p:spTree>
      <p:nvGrpSpPr>
        <p:cNvPr id="1" name="Shape 9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4" name="Google Shape;9454;g3c5b803b16c_1_4931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455" name="Google Shape;9455;g3c5b803b16c_1_49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6" name="Google Shape;9456;g3c5b803b16c_1_49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57" name="Google Shape;9457;g3c5b803b16c_1_4931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58" name="Google Shape;9458;g3c5b803b16c_1_4931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59" name="Google Shape;9459;g3c5b803b16c_1_4931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60" name="Google Shape;9460;g3c5b803b16c_1_49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461" name="Google Shape;9461;g3c5b803b16c_1_493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9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3" name="Google Shape;9463;g3c5b803b16c_1_49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64" name="Google Shape;9464;g3c5b803b16c_1_49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65" name="Google Shape;9465;g3c5b803b16c_1_49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66" name="Google Shape;9466;g3c5b803b16c_1_494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67" name="Google Shape;9467;g3c5b803b16c_1_49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68" name="Google Shape;9468;g3c5b803b16c_1_494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69" name="Google Shape;9469;g3c5b803b16c_1_49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70" name="Google Shape;9470;g3c5b803b16c_1_49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9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2" name="Google Shape;9472;g3c5b803b16c_1_4949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73" name="Google Shape;9473;g3c5b803b16c_1_4949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4" name="Google Shape;9474;g3c5b803b16c_1_4949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75" name="Google Shape;9475;g3c5b803b16c_1_494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76" name="Google Shape;9476;g3c5b803b16c_1_4949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477" name="Google Shape;9477;g3c5b803b16c_1_49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8" name="Google Shape;9478;g3c5b803b16c_1_49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79" name="Google Shape;9479;g3c5b803b16c_1_49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9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1" name="Google Shape;9481;g3c5b803b16c_1_495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482" name="Google Shape;9482;g3c5b803b16c_1_495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3" name="Google Shape;9483;g3c5b803b16c_1_49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4" name="Google Shape;9484;g3c5b803b16c_1_495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85" name="Google Shape;9485;g3c5b803b16c_1_4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486" name="Google Shape;9486;g3c5b803b16c_1_495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7" name="Google Shape;9487;g3c5b803b16c_1_495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9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9" name="Google Shape;9489;g3c5b803b16c_1_4966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0" name="Google Shape;9490;g3c5b803b16c_1_49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1" name="Google Shape;9491;g3c5b803b16c_1_49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92" name="Google Shape;9492;g3c5b803b16c_1_49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3" name="Google Shape;9493;g3c5b803b16c_1_49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94" name="Google Shape;9494;g3c5b803b16c_1_49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95" name="Google Shape;9495;g3c5b803b16c_1_49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496" name="Google Shape;9496;g3c5b803b16c_1_49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97" name="Google Shape;9497;g3c5b803b16c_1_49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498" name="Google Shape;9498;g3c5b803b16c_1_49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99" name="Google Shape;9499;g3c5b803b16c_1_49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00" name="Google Shape;9500;g3c5b803b16c_1_49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9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2" name="Google Shape;9502;g3c5b803b16c_1_497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03" name="Google Shape;9503;g3c5b803b16c_1_49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04" name="Google Shape;9504;g3c5b803b16c_1_497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05" name="Google Shape;9505;g3c5b803b16c_1_49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06" name="Google Shape;9506;g3c5b803b16c_1_49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07" name="Google Shape;9507;g3c5b803b16c_1_49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8" name="Google Shape;9508;g3c5b803b16c_1_49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09" name="Google Shape;9509;g3c5b803b16c_1_49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0" name="Google Shape;9510;g3c5b803b16c_1_49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11" name="Google Shape;9511;g3c5b803b16c_1_49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9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3" name="Google Shape;9513;g3c5b803b16c_1_49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4" name="Google Shape;9514;g3c5b803b16c_1_499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515" name="Google Shape;9515;g3c5b803b16c_1_4990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16" name="Google Shape;9516;g3c5b803b16c_1_49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7" name="Google Shape;9517;g3c5b803b16c_1_4990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18" name="Google Shape;9518;g3c5b803b16c_1_49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9" name="Google Shape;9519;g3c5b803b16c_1_49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20" name="Google Shape;9520;g3c5b803b16c_1_499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21" name="Google Shape;9521;g3c5b803b16c_1_499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22" name="Google Shape;9522;g3c5b803b16c_1_49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3" name="Google Shape;9523;g3c5b803b16c_1_49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9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5" name="Google Shape;9525;g3c5b803b16c_1_500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26" name="Google Shape;9526;g3c5b803b16c_1_5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27" name="Google Shape;9527;g3c5b803b16c_1_500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28" name="Google Shape;9528;g3c5b803b16c_1_50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29" name="Google Shape;9529;g3c5b803b16c_1_50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30" name="Google Shape;9530;g3c5b803b16c_1_50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1" name="Google Shape;9531;g3c5b803b16c_1_50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32" name="Google Shape;9532;g3c5b803b16c_1_50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3" name="Google Shape;9533;g3c5b803b16c_1_50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34" name="Google Shape;9534;g3c5b803b16c_1_50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35" name="Google Shape;9535;g3c5b803b16c_1_50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36" name="Google Shape;9536;g3c5b803b16c_1_50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37" name="Google Shape;9537;g3c5b803b16c_1_50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" name="Google Shape;997;p21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8" name="Google Shape;998;p21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1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" name="Google Shape;1000;p2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1" name="Google Shape;1001;p21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002" name="Google Shape;1002;p2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2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4" name="Google Shape;1004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9" name="Google Shape;9539;g3c5b803b16c_1_501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540" name="Google Shape;9540;g3c5b803b16c_1_5016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541" name="Google Shape;9541;g3c5b803b16c_1_50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542" name="Google Shape;9542;g3c5b803b16c_1_50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3" name="Google Shape;9543;g3c5b803b16c_1_50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44" name="Google Shape;9544;g3c5b803b16c_1_50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545" name="Google Shape;9545;g3c5b803b16c_1_50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9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47" name="Google Shape;9547;g3c5b803b16c_1_502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548" name="Google Shape;9548;g3c5b803b16c_1_502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49" name="Google Shape;9549;g3c5b803b16c_1_502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550" name="Google Shape;9550;g3c5b803b16c_1_5024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1" name="Google Shape;9551;g3c5b803b16c_1_502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52" name="Google Shape;9552;g3c5b803b16c_1_502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553" name="Google Shape;9553;g3c5b803b16c_1_50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554" name="Google Shape;9554;g3c5b803b16c_1_502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9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6" name="Google Shape;9556;g3c5b803b16c_1_50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7" name="Google Shape;9557;g3c5b803b16c_1_50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8" name="Google Shape;9558;g3c5b803b16c_1_50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59" name="Google Shape;9559;g3c5b803b16c_1_503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60" name="Google Shape;9560;g3c5b803b16c_1_5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1" name="Google Shape;9561;g3c5b803b16c_1_503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2" name="Google Shape;9562;g3c5b803b16c_1_50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3" name="Google Shape;9563;g3c5b803b16c_1_50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5" name="Google Shape;9565;g3c5b803b16c_1_504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66" name="Google Shape;9566;g3c5b803b16c_1_50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7" name="Google Shape;9567;g3c5b803b16c_1_504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568" name="Google Shape;9568;g3c5b803b16c_1_50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9" name="Google Shape;9569;g3c5b803b16c_1_50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70" name="Google Shape;9570;g3c5b803b16c_1_50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1" name="Google Shape;9571;g3c5b803b16c_1_504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2" name="Google Shape;9572;g3c5b803b16c_1_50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73" name="Google Shape;9573;g3c5b803b16c_1_50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9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5" name="Google Shape;9575;g3c5b803b16c_1_5052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6" name="Google Shape;9576;g3c5b803b16c_1_505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7" name="Google Shape;9577;g3c5b803b16c_1_505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78" name="Google Shape;9578;g3c5b803b16c_1_50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79" name="Google Shape;9579;g3c5b803b16c_1_505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580" name="Google Shape;9580;g3c5b803b16c_1_50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1" name="Google Shape;9581;g3c5b803b16c_1_505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2" name="Google Shape;9582;g3c5b803b16c_1_5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9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4" name="Google Shape;9584;g3c5b803b16c_1_506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85" name="Google Shape;9585;g3c5b803b16c_1_506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6" name="Google Shape;9586;g3c5b803b16c_1_50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7" name="Google Shape;9587;g3c5b803b16c_1_506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8" name="Google Shape;9588;g3c5b803b16c_1_50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89" name="Google Shape;9589;g3c5b803b16c_1_506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0" name="Google Shape;9590;g3c5b803b16c_1_506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9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2" name="Google Shape;9592;g3c5b803b16c_1_5069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3" name="Google Shape;9593;g3c5b803b16c_1_50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4" name="Google Shape;9594;g3c5b803b16c_1_50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5" name="Google Shape;9595;g3c5b803b16c_1_50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6" name="Google Shape;9596;g3c5b803b16c_1_50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7" name="Google Shape;9597;g3c5b803b16c_1_50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98" name="Google Shape;9598;g3c5b803b16c_1_506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599" name="Google Shape;9599;g3c5b803b16c_1_50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0" name="Google Shape;9600;g3c5b803b16c_1_506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01" name="Google Shape;9601;g3c5b803b16c_1_50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2" name="Google Shape;9602;g3c5b803b16c_1_50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03" name="Google Shape;9603;g3c5b803b16c_1_506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9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5" name="Google Shape;9605;g3c5b803b16c_1_508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06" name="Google Shape;9606;g3c5b803b16c_1_5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07" name="Google Shape;9607;g3c5b803b16c_1_508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08" name="Google Shape;9608;g3c5b803b16c_1_5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09" name="Google Shape;9609;g3c5b803b16c_1_5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10" name="Google Shape;9610;g3c5b803b16c_1_50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1" name="Google Shape;9611;g3c5b803b16c_1_50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2" name="Google Shape;9612;g3c5b803b16c_1_50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3" name="Google Shape;9613;g3c5b803b16c_1_5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4" name="Google Shape;9614;g3c5b803b16c_1_5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9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16" name="Google Shape;9616;g3c5b803b16c_1_50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7" name="Google Shape;9617;g3c5b803b16c_1_509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618" name="Google Shape;9618;g3c5b803b16c_1_509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19" name="Google Shape;9619;g3c5b803b16c_1_50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20" name="Google Shape;9620;g3c5b803b16c_1_509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21" name="Google Shape;9621;g3c5b803b16c_1_50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22" name="Google Shape;9622;g3c5b803b16c_1_50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23" name="Google Shape;9623;g3c5b803b16c_1_509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4" name="Google Shape;9624;g3c5b803b16c_1_509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5" name="Google Shape;9625;g3c5b803b16c_1_50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6" name="Google Shape;9626;g3c5b803b16c_1_5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9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8" name="Google Shape;9628;g3c5b803b16c_1_510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29" name="Google Shape;9629;g3c5b803b16c_1_5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0" name="Google Shape;9630;g3c5b803b16c_1_510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31" name="Google Shape;9631;g3c5b803b16c_1_51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g3c5b803b16c_1_51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33" name="Google Shape;9633;g3c5b803b16c_1_5105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4" name="Google Shape;9634;g3c5b803b16c_1_5105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5" name="Google Shape;9635;g3c5b803b16c_1_5105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6" name="Google Shape;9636;g3c5b803b16c_1_510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37" name="Google Shape;9637;g3c5b803b16c_1_510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38" name="Google Shape;9638;g3c5b803b16c_1_51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39" name="Google Shape;9639;g3c5b803b16c_1_51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40" name="Google Shape;9640;g3c5b803b16c_1_5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6" name="Google Shape;1006;p2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07" name="Google Shape;1007;p2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2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0" name="Google Shape;1010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1" name="Google Shape;1011;p21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Photo Slide">
  <p:cSld name="7_Photo Slide">
    <p:spTree>
      <p:nvGrpSpPr>
        <p:cNvPr id="1" name="Shape 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42" name="Google Shape;9642;g3c5b803b16c_1_511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43" name="Google Shape;9643;g3c5b803b16c_1_5119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44" name="Google Shape;9644;g3c5b803b16c_1_511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645" name="Google Shape;9645;g3c5b803b16c_1_51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6" name="Google Shape;9646;g3c5b803b16c_1_51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47" name="Google Shape;9647;g3c5b803b16c_1_51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648" name="Google Shape;9648;g3c5b803b16c_1_5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End">
  <p:cSld name="6_End">
    <p:spTree>
      <p:nvGrpSpPr>
        <p:cNvPr id="1" name="Shape 9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0" name="Google Shape;9650;g3c5b803b16c_1_5127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651" name="Google Shape;9651;g3c5b803b16c_1_512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52" name="Google Shape;9652;g3c5b803b16c_1_512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53" name="Google Shape;9653;g3c5b803b16c_1_5127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54" name="Google Shape;9654;g3c5b803b16c_1_5127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55" name="Google Shape;9655;g3c5b803b16c_1_5127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656" name="Google Shape;9656;g3c5b803b16c_1_5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657" name="Google Shape;9657;g3c5b803b16c_1_51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9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9" name="Google Shape;9659;g3c5b803b16c_1_51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0" name="Google Shape;9660;g3c5b803b16c_1_51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1" name="Google Shape;9661;g3c5b803b16c_1_51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62" name="Google Shape;9662;g3c5b803b16c_1_513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63" name="Google Shape;9663;g3c5b803b16c_1_5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64" name="Google Shape;9664;g3c5b803b16c_1_513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65" name="Google Shape;9665;g3c5b803b16c_1_51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66" name="Google Shape;9666;g3c5b803b16c_1_51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9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8" name="Google Shape;9668;g3c5b803b16c_1_5145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69" name="Google Shape;9669;g3c5b803b16c_1_5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70" name="Google Shape;9670;g3c5b803b16c_1_5145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71" name="Google Shape;9671;g3c5b803b16c_1_5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72" name="Google Shape;9672;g3c5b803b16c_1_5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73" name="Google Shape;9673;g3c5b803b16c_1_5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4" name="Google Shape;9674;g3c5b803b16c_1_514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75" name="Google Shape;9675;g3c5b803b16c_1_5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76" name="Google Shape;9676;g3c5b803b16c_1_5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Photo Slide">
  <p:cSld name="8_Photo Slide">
    <p:spTree>
      <p:nvGrpSpPr>
        <p:cNvPr id="1" name="Shape 9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78" name="Google Shape;9678;g3c5b803b16c_1_515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679" name="Google Shape;9679;g3c5b803b16c_1_5155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680" name="Google Shape;9680;g3c5b803b16c_1_515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681" name="Google Shape;9681;g3c5b803b16c_1_515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82" name="Google Shape;9682;g3c5b803b16c_1_515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683" name="Google Shape;9683;g3c5b803b16c_1_515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684" name="Google Shape;9684;g3c5b803b16c_1_51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9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6" name="Google Shape;9686;g3c5b803b16c_1_5163"/>
          <p:cNvSpPr/>
          <p:nvPr/>
        </p:nvSpPr>
        <p:spPr>
          <a:xfrm>
            <a:off x="1427357" y="1387869"/>
            <a:ext cx="10155000" cy="3507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87" name="Google Shape;9687;g3c5b803b16c_1_51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00" cy="3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8" name="Google Shape;9688;g3c5b803b16c_1_516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00" cy="82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89" name="Google Shape;9689;g3c5b803b16c_1_51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0" name="Google Shape;9690;g3c5b803b16c_1_51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1" name="Google Shape;9691;g3c5b803b16c_1_51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92" name="Google Shape;9692;g3c5b803b16c_1_516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693" name="Google Shape;9693;g3c5b803b16c_1_51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94" name="Google Shape;9694;g3c5b803b16c_1_516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695" name="Google Shape;9695;g3c5b803b16c_1_51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96" name="Google Shape;9696;g3c5b803b16c_1_51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97" name="Google Shape;9697;g3c5b803b16c_1_516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9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9" name="Google Shape;9699;g3c5b803b16c_1_517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00" name="Google Shape;9700;g3c5b803b16c_1_51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01" name="Google Shape;9701;g3c5b803b16c_1_517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02" name="Google Shape;9702;g3c5b803b16c_1_5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03" name="Google Shape;9703;g3c5b803b16c_1_5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04" name="Google Shape;9704;g3c5b803b16c_1_5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05" name="Google Shape;9705;g3c5b803b16c_1_51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06" name="Google Shape;9706;g3c5b803b16c_1_51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07" name="Google Shape;9707;g3c5b803b16c_1_5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08" name="Google Shape;9708;g3c5b803b16c_1_5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9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0" name="Google Shape;9710;g3c5b803b16c_1_51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1" name="Google Shape;9711;g3c5b803b16c_1_51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712" name="Google Shape;9712;g3c5b803b16c_1_518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13" name="Google Shape;9713;g3c5b803b16c_1_5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4" name="Google Shape;9714;g3c5b803b16c_1_518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15" name="Google Shape;9715;g3c5b803b16c_1_51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6" name="Google Shape;9716;g3c5b803b16c_1_51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7" name="Google Shape;9717;g3c5b803b16c_1_51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18" name="Google Shape;9718;g3c5b803b16c_1_51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19" name="Google Shape;9719;g3c5b803b16c_1_51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0" name="Google Shape;9720;g3c5b803b16c_1_51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9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2" name="Google Shape;9722;g3c5b803b16c_1_519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23" name="Google Shape;9723;g3c5b803b16c_1_5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24" name="Google Shape;9724;g3c5b803b16c_1_519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25" name="Google Shape;9725;g3c5b803b16c_1_5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26" name="Google Shape;9726;g3c5b803b16c_1_5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27" name="Google Shape;9727;g3c5b803b16c_1_519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8" name="Google Shape;9728;g3c5b803b16c_1_519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9" name="Google Shape;9729;g3c5b803b16c_1_519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0" name="Google Shape;9730;g3c5b803b16c_1_51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31" name="Google Shape;9731;g3c5b803b16c_1_51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2" name="Google Shape;9732;g3c5b803b16c_1_51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3" name="Google Shape;9733;g3c5b803b16c_1_5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4" name="Google Shape;9734;g3c5b803b16c_1_5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9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36" name="Google Shape;9736;g3c5b803b16c_1_521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37" name="Google Shape;9737;g3c5b803b16c_1_5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8" name="Google Shape;9738;g3c5b803b16c_1_52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39" name="Google Shape;9739;g3c5b803b16c_1_5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40" name="Google Shape;9740;g3c5b803b16c_1_5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41" name="Google Shape;9741;g3c5b803b16c_1_5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2" name="Google Shape;9742;g3c5b803b16c_1_52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3" name="Google Shape;9743;g3c5b803b16c_1_5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44" name="Google Shape;9744;g3c5b803b16c_1_5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21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5" name="Google Shape;1015;p2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6" name="Google Shape;1016;p21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7" name="Google Shape;1017;p2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2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20" name="Google Shape;1020;p2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9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46" name="Google Shape;9746;g3c5b803b16c_1_522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747" name="Google Shape;9747;g3c5b803b16c_1_52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48" name="Google Shape;9748;g3c5b803b16c_1_52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49" name="Google Shape;9749;g3c5b803b16c_1_522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0" name="Google Shape;9750;g3c5b803b16c_1_522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1" name="Google Shape;9751;g3c5b803b16c_1_522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52" name="Google Shape;9752;g3c5b803b16c_1_52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753" name="Google Shape;9753;g3c5b803b16c_1_52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9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5" name="Google Shape;9755;g3c5b803b16c_1_52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56" name="Google Shape;9756;g3c5b803b16c_1_52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7" name="Google Shape;9757;g3c5b803b16c_1_52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58" name="Google Shape;9758;g3c5b803b16c_1_5232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59" name="Google Shape;9759;g3c5b803b16c_1_52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60" name="Google Shape;9760;g3c5b803b16c_1_5232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61" name="Google Shape;9761;g3c5b803b16c_1_52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62" name="Google Shape;9762;g3c5b803b16c_1_52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9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4" name="Google Shape;9764;g3c5b803b16c_1_5241"/>
          <p:cNvSpPr/>
          <p:nvPr/>
        </p:nvSpPr>
        <p:spPr>
          <a:xfrm>
            <a:off x="902368" y="1294414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5" name="Google Shape;9765;g3c5b803b16c_1_524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500" cy="18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6" name="Google Shape;9766;g3c5b803b16c_1_524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5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67" name="Google Shape;9767;g3c5b803b16c_1_52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68" name="Google Shape;9768;g3c5b803b16c_1_524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9769" name="Google Shape;9769;g3c5b803b16c_1_52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0" name="Google Shape;9770;g3c5b803b16c_1_52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71" name="Google Shape;9771;g3c5b803b16c_1_52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9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73" name="Google Shape;9773;g3c5b803b16c_1_52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774" name="Google Shape;9774;g3c5b803b16c_1_52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5" name="Google Shape;9775;g3c5b803b16c_1_52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76" name="Google Shape;9776;g3c5b803b16c_1_52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77" name="Google Shape;9777;g3c5b803b16c_1_52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78" name="Google Shape;9778;g3c5b803b16c_1_525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400" cy="20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9" name="Google Shape;9779;g3c5b803b16c_1_525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400" cy="9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Photo Slide">
  <p:cSld name="9_Photo Slide">
    <p:spTree>
      <p:nvGrpSpPr>
        <p:cNvPr id="1" name="Shape 9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1" name="Google Shape;9781;g3c5b803b16c_1_5258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200" cy="297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82" name="Google Shape;9782;g3c5b803b16c_1_5258"/>
          <p:cNvCxnSpPr/>
          <p:nvPr/>
        </p:nvCxnSpPr>
        <p:spPr>
          <a:xfrm>
            <a:off x="457200" y="947987"/>
            <a:ext cx="2350200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83" name="Google Shape;9783;g3c5b803b16c_1_5258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9784" name="Google Shape;9784;g3c5b803b16c_1_525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85" name="Google Shape;9785;g3c5b803b16c_1_525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86" name="Google Shape;9786;g3c5b803b16c_1_525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600"/>
          </a:xfrm>
          <a:prstGeom prst="rect">
            <a:avLst/>
          </a:prstGeom>
          <a:noFill/>
          <a:ln>
            <a:noFill/>
          </a:ln>
        </p:spPr>
      </p:sp>
      <p:pic>
        <p:nvPicPr>
          <p:cNvPr id="9787" name="Google Shape;9787;g3c5b803b16c_1_52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9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89" name="Google Shape;9789;g3c5b803b16c_1_5266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790" name="Google Shape;9790;g3c5b803b16c_1_5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91" name="Google Shape;9791;g3c5b803b16c_1_5266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792" name="Google Shape;9792;g3c5b803b16c_1_5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93" name="Google Shape;9793;g3c5b803b16c_1_5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94" name="Google Shape;9794;g3c5b803b16c_1_52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5" name="Google Shape;9795;g3c5b803b16c_1_52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96" name="Google Shape;9796;g3c5b803b16c_1_52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97" name="Google Shape;9797;g3c5b803b16c_1_5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98" name="Google Shape;9798;g3c5b803b16c_1_5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9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0" name="Google Shape;9800;g3c5b803b16c_1_5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1" name="Google Shape;9801;g3c5b803b16c_1_527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9802" name="Google Shape;9802;g3c5b803b16c_1_5277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03" name="Google Shape;9803;g3c5b803b16c_1_5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04" name="Google Shape;9804;g3c5b803b16c_1_5277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05" name="Google Shape;9805;g3c5b803b16c_1_5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6" name="Google Shape;9806;g3c5b803b16c_1_5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07" name="Google Shape;9807;g3c5b803b16c_1_527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2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8" name="Google Shape;9808;g3c5b803b16c_1_527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09" name="Google Shape;9809;g3c5b803b16c_1_5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10" name="Google Shape;9810;g3c5b803b16c_1_5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9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12" name="Google Shape;9812;g3c5b803b16c_1_5289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13" name="Google Shape;9813;g3c5b803b16c_1_5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14" name="Google Shape;9814;g3c5b803b16c_1_5289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15" name="Google Shape;9815;g3c5b803b16c_1_5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16" name="Google Shape;9816;g3c5b803b16c_1_5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17" name="Google Shape;9817;g3c5b803b16c_1_528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8" name="Google Shape;9818;g3c5b803b16c_1_528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80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19" name="Google Shape;9819;g3c5b803b16c_1_528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80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0" name="Google Shape;9820;g3c5b803b16c_1_52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8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821" name="Google Shape;9821;g3c5b803b16c_1_52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2" name="Google Shape;9822;g3c5b803b16c_1_52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23" name="Google Shape;9823;g3c5b803b16c_1_5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4" name="Google Shape;9824;g3c5b803b16c_1_5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26" name="Google Shape;9826;g3c5b803b16c_1_5303"/>
          <p:cNvGrpSpPr/>
          <p:nvPr/>
        </p:nvGrpSpPr>
        <p:grpSpPr>
          <a:xfrm>
            <a:off x="7191204" y="1"/>
            <a:ext cx="5000223" cy="1425925"/>
            <a:chOff x="7191203" y="1"/>
            <a:chExt cx="5000223" cy="1425925"/>
          </a:xfrm>
        </p:grpSpPr>
        <p:pic>
          <p:nvPicPr>
            <p:cNvPr id="9827" name="Google Shape;9827;g3c5b803b16c_1_53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28" name="Google Shape;9828;g3c5b803b16c_1_530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9829" name="Google Shape;9829;g3c5b803b16c_1_5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30" name="Google Shape;9830;g3c5b803b16c_1_5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831" name="Google Shape;9831;g3c5b803b16c_1_53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2" name="Google Shape;9832;g3c5b803b16c_1_53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33" name="Google Shape;9833;g3c5b803b16c_1_5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34" name="Google Shape;9834;g3c5b803b16c_1_5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End">
  <p:cSld name="8_End">
    <p:spTree>
      <p:nvGrpSpPr>
        <p:cNvPr id="1" name="Shape 9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6" name="Google Shape;9836;g3c5b803b16c_1_531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9837" name="Google Shape;9837;g3c5b803b16c_1_531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38" name="Google Shape;9838;g3c5b803b16c_1_531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39" name="Google Shape;9839;g3c5b803b16c_1_5313"/>
          <p:cNvSpPr/>
          <p:nvPr/>
        </p:nvSpPr>
        <p:spPr>
          <a:xfrm>
            <a:off x="902368" y="1517698"/>
            <a:ext cx="11289600" cy="3822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0" name="Google Shape;9840;g3c5b803b16c_1_5313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700" cy="14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41" name="Google Shape;9841;g3c5b803b16c_1_531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700" cy="10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42" name="Google Shape;9842;g3c5b803b16c_1_53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9843" name="Google Shape;9843;g3c5b803b16c_1_53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00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21.xml"/><Relationship Id="rId671" Type="http://schemas.openxmlformats.org/officeDocument/2006/relationships/slideLayout" Target="../slideLayouts/slideLayout675.xml"/><Relationship Id="rId769" Type="http://schemas.openxmlformats.org/officeDocument/2006/relationships/slideLayout" Target="../slideLayouts/slideLayout773.xml"/><Relationship Id="rId21" Type="http://schemas.openxmlformats.org/officeDocument/2006/relationships/slideLayout" Target="../slideLayouts/slideLayout25.xml"/><Relationship Id="rId324" Type="http://schemas.openxmlformats.org/officeDocument/2006/relationships/slideLayout" Target="../slideLayouts/slideLayout328.xml"/><Relationship Id="rId531" Type="http://schemas.openxmlformats.org/officeDocument/2006/relationships/slideLayout" Target="../slideLayouts/slideLayout535.xml"/><Relationship Id="rId629" Type="http://schemas.openxmlformats.org/officeDocument/2006/relationships/slideLayout" Target="../slideLayouts/slideLayout633.xml"/><Relationship Id="rId170" Type="http://schemas.openxmlformats.org/officeDocument/2006/relationships/slideLayout" Target="../slideLayouts/slideLayout174.xml"/><Relationship Id="rId836" Type="http://schemas.openxmlformats.org/officeDocument/2006/relationships/slideLayout" Target="../slideLayouts/slideLayout840.xml"/><Relationship Id="rId268" Type="http://schemas.openxmlformats.org/officeDocument/2006/relationships/slideLayout" Target="../slideLayouts/slideLayout272.xml"/><Relationship Id="rId475" Type="http://schemas.openxmlformats.org/officeDocument/2006/relationships/slideLayout" Target="../slideLayouts/slideLayout479.xml"/><Relationship Id="rId682" Type="http://schemas.openxmlformats.org/officeDocument/2006/relationships/slideLayout" Target="../slideLayouts/slideLayout686.xml"/><Relationship Id="rId32" Type="http://schemas.openxmlformats.org/officeDocument/2006/relationships/slideLayout" Target="../slideLayouts/slideLayout36.xml"/><Relationship Id="rId128" Type="http://schemas.openxmlformats.org/officeDocument/2006/relationships/slideLayout" Target="../slideLayouts/slideLayout132.xml"/><Relationship Id="rId335" Type="http://schemas.openxmlformats.org/officeDocument/2006/relationships/slideLayout" Target="../slideLayouts/slideLayout339.xml"/><Relationship Id="rId542" Type="http://schemas.openxmlformats.org/officeDocument/2006/relationships/slideLayout" Target="../slideLayouts/slideLayout546.xml"/><Relationship Id="rId181" Type="http://schemas.openxmlformats.org/officeDocument/2006/relationships/slideLayout" Target="../slideLayouts/slideLayout185.xml"/><Relationship Id="rId402" Type="http://schemas.openxmlformats.org/officeDocument/2006/relationships/slideLayout" Target="../slideLayouts/slideLayout406.xml"/><Relationship Id="rId847" Type="http://schemas.openxmlformats.org/officeDocument/2006/relationships/slideLayout" Target="../slideLayouts/slideLayout851.xml"/><Relationship Id="rId279" Type="http://schemas.openxmlformats.org/officeDocument/2006/relationships/slideLayout" Target="../slideLayouts/slideLayout283.xml"/><Relationship Id="rId486" Type="http://schemas.openxmlformats.org/officeDocument/2006/relationships/slideLayout" Target="../slideLayouts/slideLayout490.xml"/><Relationship Id="rId693" Type="http://schemas.openxmlformats.org/officeDocument/2006/relationships/slideLayout" Target="../slideLayouts/slideLayout697.xml"/><Relationship Id="rId707" Type="http://schemas.openxmlformats.org/officeDocument/2006/relationships/slideLayout" Target="../slideLayouts/slideLayout711.xml"/><Relationship Id="rId43" Type="http://schemas.openxmlformats.org/officeDocument/2006/relationships/slideLayout" Target="../slideLayouts/slideLayout47.xml"/><Relationship Id="rId139" Type="http://schemas.openxmlformats.org/officeDocument/2006/relationships/slideLayout" Target="../slideLayouts/slideLayout143.xml"/><Relationship Id="rId346" Type="http://schemas.openxmlformats.org/officeDocument/2006/relationships/slideLayout" Target="../slideLayouts/slideLayout350.xml"/><Relationship Id="rId553" Type="http://schemas.openxmlformats.org/officeDocument/2006/relationships/slideLayout" Target="../slideLayouts/slideLayout557.xml"/><Relationship Id="rId760" Type="http://schemas.openxmlformats.org/officeDocument/2006/relationships/slideLayout" Target="../slideLayouts/slideLayout764.xml"/><Relationship Id="rId192" Type="http://schemas.openxmlformats.org/officeDocument/2006/relationships/slideLayout" Target="../slideLayouts/slideLayout196.xml"/><Relationship Id="rId206" Type="http://schemas.openxmlformats.org/officeDocument/2006/relationships/slideLayout" Target="../slideLayouts/slideLayout210.xml"/><Relationship Id="rId413" Type="http://schemas.openxmlformats.org/officeDocument/2006/relationships/slideLayout" Target="../slideLayouts/slideLayout417.xml"/><Relationship Id="rId858" Type="http://schemas.openxmlformats.org/officeDocument/2006/relationships/slideLayout" Target="../slideLayouts/slideLayout862.xml"/><Relationship Id="rId497" Type="http://schemas.openxmlformats.org/officeDocument/2006/relationships/slideLayout" Target="../slideLayouts/slideLayout501.xml"/><Relationship Id="rId620" Type="http://schemas.openxmlformats.org/officeDocument/2006/relationships/slideLayout" Target="../slideLayouts/slideLayout624.xml"/><Relationship Id="rId718" Type="http://schemas.openxmlformats.org/officeDocument/2006/relationships/slideLayout" Target="../slideLayouts/slideLayout722.xml"/><Relationship Id="rId357" Type="http://schemas.openxmlformats.org/officeDocument/2006/relationships/slideLayout" Target="../slideLayouts/slideLayout361.xml"/><Relationship Id="rId54" Type="http://schemas.openxmlformats.org/officeDocument/2006/relationships/slideLayout" Target="../slideLayouts/slideLayout58.xml"/><Relationship Id="rId217" Type="http://schemas.openxmlformats.org/officeDocument/2006/relationships/slideLayout" Target="../slideLayouts/slideLayout221.xml"/><Relationship Id="rId564" Type="http://schemas.openxmlformats.org/officeDocument/2006/relationships/slideLayout" Target="../slideLayouts/slideLayout568.xml"/><Relationship Id="rId771" Type="http://schemas.openxmlformats.org/officeDocument/2006/relationships/slideLayout" Target="../slideLayouts/slideLayout775.xml"/><Relationship Id="rId869" Type="http://schemas.openxmlformats.org/officeDocument/2006/relationships/slideLayout" Target="../slideLayouts/slideLayout873.xml"/><Relationship Id="rId424" Type="http://schemas.openxmlformats.org/officeDocument/2006/relationships/slideLayout" Target="../slideLayouts/slideLayout428.xml"/><Relationship Id="rId631" Type="http://schemas.openxmlformats.org/officeDocument/2006/relationships/slideLayout" Target="../slideLayouts/slideLayout635.xml"/><Relationship Id="rId729" Type="http://schemas.openxmlformats.org/officeDocument/2006/relationships/slideLayout" Target="../slideLayouts/slideLayout733.xml"/><Relationship Id="rId270" Type="http://schemas.openxmlformats.org/officeDocument/2006/relationships/slideLayout" Target="../slideLayouts/slideLayout274.xml"/><Relationship Id="rId65" Type="http://schemas.openxmlformats.org/officeDocument/2006/relationships/slideLayout" Target="../slideLayouts/slideLayout69.xml"/><Relationship Id="rId130" Type="http://schemas.openxmlformats.org/officeDocument/2006/relationships/slideLayout" Target="../slideLayouts/slideLayout134.xml"/><Relationship Id="rId368" Type="http://schemas.openxmlformats.org/officeDocument/2006/relationships/slideLayout" Target="../slideLayouts/slideLayout372.xml"/><Relationship Id="rId575" Type="http://schemas.openxmlformats.org/officeDocument/2006/relationships/slideLayout" Target="../slideLayouts/slideLayout579.xml"/><Relationship Id="rId782" Type="http://schemas.openxmlformats.org/officeDocument/2006/relationships/slideLayout" Target="../slideLayouts/slideLayout786.xml"/><Relationship Id="rId228" Type="http://schemas.openxmlformats.org/officeDocument/2006/relationships/slideLayout" Target="../slideLayouts/slideLayout232.xml"/><Relationship Id="rId435" Type="http://schemas.openxmlformats.org/officeDocument/2006/relationships/slideLayout" Target="../slideLayouts/slideLayout439.xml"/><Relationship Id="rId642" Type="http://schemas.openxmlformats.org/officeDocument/2006/relationships/slideLayout" Target="../slideLayouts/slideLayout646.xml"/><Relationship Id="rId281" Type="http://schemas.openxmlformats.org/officeDocument/2006/relationships/slideLayout" Target="../slideLayouts/slideLayout285.xml"/><Relationship Id="rId502" Type="http://schemas.openxmlformats.org/officeDocument/2006/relationships/slideLayout" Target="../slideLayouts/slideLayout506.xml"/><Relationship Id="rId76" Type="http://schemas.openxmlformats.org/officeDocument/2006/relationships/slideLayout" Target="../slideLayouts/slideLayout80.xml"/><Relationship Id="rId141" Type="http://schemas.openxmlformats.org/officeDocument/2006/relationships/slideLayout" Target="../slideLayouts/slideLayout145.xml"/><Relationship Id="rId379" Type="http://schemas.openxmlformats.org/officeDocument/2006/relationships/slideLayout" Target="../slideLayouts/slideLayout383.xml"/><Relationship Id="rId586" Type="http://schemas.openxmlformats.org/officeDocument/2006/relationships/slideLayout" Target="../slideLayouts/slideLayout590.xml"/><Relationship Id="rId793" Type="http://schemas.openxmlformats.org/officeDocument/2006/relationships/slideLayout" Target="../slideLayouts/slideLayout797.xml"/><Relationship Id="rId807" Type="http://schemas.openxmlformats.org/officeDocument/2006/relationships/slideLayout" Target="../slideLayouts/slideLayout811.xml"/><Relationship Id="rId7" Type="http://schemas.openxmlformats.org/officeDocument/2006/relationships/slideLayout" Target="../slideLayouts/slideLayout11.xml"/><Relationship Id="rId239" Type="http://schemas.openxmlformats.org/officeDocument/2006/relationships/slideLayout" Target="../slideLayouts/slideLayout243.xml"/><Relationship Id="rId446" Type="http://schemas.openxmlformats.org/officeDocument/2006/relationships/slideLayout" Target="../slideLayouts/slideLayout450.xml"/><Relationship Id="rId653" Type="http://schemas.openxmlformats.org/officeDocument/2006/relationships/slideLayout" Target="../slideLayouts/slideLayout657.xml"/><Relationship Id="rId292" Type="http://schemas.openxmlformats.org/officeDocument/2006/relationships/slideLayout" Target="../slideLayouts/slideLayout296.xml"/><Relationship Id="rId306" Type="http://schemas.openxmlformats.org/officeDocument/2006/relationships/slideLayout" Target="../slideLayouts/slideLayout310.xml"/><Relationship Id="rId860" Type="http://schemas.openxmlformats.org/officeDocument/2006/relationships/slideLayout" Target="../slideLayouts/slideLayout864.xml"/><Relationship Id="rId87" Type="http://schemas.openxmlformats.org/officeDocument/2006/relationships/slideLayout" Target="../slideLayouts/slideLayout91.xml"/><Relationship Id="rId513" Type="http://schemas.openxmlformats.org/officeDocument/2006/relationships/slideLayout" Target="../slideLayouts/slideLayout517.xml"/><Relationship Id="rId597" Type="http://schemas.openxmlformats.org/officeDocument/2006/relationships/slideLayout" Target="../slideLayouts/slideLayout601.xml"/><Relationship Id="rId720" Type="http://schemas.openxmlformats.org/officeDocument/2006/relationships/slideLayout" Target="../slideLayouts/slideLayout724.xml"/><Relationship Id="rId818" Type="http://schemas.openxmlformats.org/officeDocument/2006/relationships/slideLayout" Target="../slideLayouts/slideLayout822.xml"/><Relationship Id="rId152" Type="http://schemas.openxmlformats.org/officeDocument/2006/relationships/slideLayout" Target="../slideLayouts/slideLayout156.xml"/><Relationship Id="rId457" Type="http://schemas.openxmlformats.org/officeDocument/2006/relationships/slideLayout" Target="../slideLayouts/slideLayout461.xml"/><Relationship Id="rId664" Type="http://schemas.openxmlformats.org/officeDocument/2006/relationships/slideLayout" Target="../slideLayouts/slideLayout668.xml"/><Relationship Id="rId871" Type="http://schemas.openxmlformats.org/officeDocument/2006/relationships/slideLayout" Target="../slideLayouts/slideLayout875.xml"/><Relationship Id="rId14" Type="http://schemas.openxmlformats.org/officeDocument/2006/relationships/slideLayout" Target="../slideLayouts/slideLayout18.xml"/><Relationship Id="rId317" Type="http://schemas.openxmlformats.org/officeDocument/2006/relationships/slideLayout" Target="../slideLayouts/slideLayout321.xml"/><Relationship Id="rId524" Type="http://schemas.openxmlformats.org/officeDocument/2006/relationships/slideLayout" Target="../slideLayouts/slideLayout528.xml"/><Relationship Id="rId731" Type="http://schemas.openxmlformats.org/officeDocument/2006/relationships/slideLayout" Target="../slideLayouts/slideLayout735.xml"/><Relationship Id="rId98" Type="http://schemas.openxmlformats.org/officeDocument/2006/relationships/slideLayout" Target="../slideLayouts/slideLayout102.xml"/><Relationship Id="rId163" Type="http://schemas.openxmlformats.org/officeDocument/2006/relationships/slideLayout" Target="../slideLayouts/slideLayout167.xml"/><Relationship Id="rId370" Type="http://schemas.openxmlformats.org/officeDocument/2006/relationships/slideLayout" Target="../slideLayouts/slideLayout374.xml"/><Relationship Id="rId829" Type="http://schemas.openxmlformats.org/officeDocument/2006/relationships/slideLayout" Target="../slideLayouts/slideLayout833.xml"/><Relationship Id="rId230" Type="http://schemas.openxmlformats.org/officeDocument/2006/relationships/slideLayout" Target="../slideLayouts/slideLayout234.xml"/><Relationship Id="rId468" Type="http://schemas.openxmlformats.org/officeDocument/2006/relationships/slideLayout" Target="../slideLayouts/slideLayout472.xml"/><Relationship Id="rId675" Type="http://schemas.openxmlformats.org/officeDocument/2006/relationships/slideLayout" Target="../slideLayouts/slideLayout679.xml"/><Relationship Id="rId882" Type="http://schemas.openxmlformats.org/officeDocument/2006/relationships/slideLayout" Target="../slideLayouts/slideLayout886.xml"/><Relationship Id="rId25" Type="http://schemas.openxmlformats.org/officeDocument/2006/relationships/slideLayout" Target="../slideLayouts/slideLayout29.xml"/><Relationship Id="rId328" Type="http://schemas.openxmlformats.org/officeDocument/2006/relationships/slideLayout" Target="../slideLayouts/slideLayout332.xml"/><Relationship Id="rId535" Type="http://schemas.openxmlformats.org/officeDocument/2006/relationships/slideLayout" Target="../slideLayouts/slideLayout539.xml"/><Relationship Id="rId742" Type="http://schemas.openxmlformats.org/officeDocument/2006/relationships/slideLayout" Target="../slideLayouts/slideLayout746.xml"/><Relationship Id="rId174" Type="http://schemas.openxmlformats.org/officeDocument/2006/relationships/slideLayout" Target="../slideLayouts/slideLayout178.xml"/><Relationship Id="rId381" Type="http://schemas.openxmlformats.org/officeDocument/2006/relationships/slideLayout" Target="../slideLayouts/slideLayout385.xml"/><Relationship Id="rId602" Type="http://schemas.openxmlformats.org/officeDocument/2006/relationships/slideLayout" Target="../slideLayouts/slideLayout606.xml"/><Relationship Id="rId241" Type="http://schemas.openxmlformats.org/officeDocument/2006/relationships/slideLayout" Target="../slideLayouts/slideLayout245.xml"/><Relationship Id="rId479" Type="http://schemas.openxmlformats.org/officeDocument/2006/relationships/slideLayout" Target="../slideLayouts/slideLayout483.xml"/><Relationship Id="rId686" Type="http://schemas.openxmlformats.org/officeDocument/2006/relationships/slideLayout" Target="../slideLayouts/slideLayout690.xml"/><Relationship Id="rId36" Type="http://schemas.openxmlformats.org/officeDocument/2006/relationships/slideLayout" Target="../slideLayouts/slideLayout40.xml"/><Relationship Id="rId339" Type="http://schemas.openxmlformats.org/officeDocument/2006/relationships/slideLayout" Target="../slideLayouts/slideLayout343.xml"/><Relationship Id="rId546" Type="http://schemas.openxmlformats.org/officeDocument/2006/relationships/slideLayout" Target="../slideLayouts/slideLayout550.xml"/><Relationship Id="rId753" Type="http://schemas.openxmlformats.org/officeDocument/2006/relationships/slideLayout" Target="../slideLayouts/slideLayout757.xml"/><Relationship Id="rId101" Type="http://schemas.openxmlformats.org/officeDocument/2006/relationships/slideLayout" Target="../slideLayouts/slideLayout105.xml"/><Relationship Id="rId185" Type="http://schemas.openxmlformats.org/officeDocument/2006/relationships/slideLayout" Target="../slideLayouts/slideLayout189.xml"/><Relationship Id="rId406" Type="http://schemas.openxmlformats.org/officeDocument/2006/relationships/slideLayout" Target="../slideLayouts/slideLayout410.xml"/><Relationship Id="rId392" Type="http://schemas.openxmlformats.org/officeDocument/2006/relationships/slideLayout" Target="../slideLayouts/slideLayout396.xml"/><Relationship Id="rId613" Type="http://schemas.openxmlformats.org/officeDocument/2006/relationships/slideLayout" Target="../slideLayouts/slideLayout617.xml"/><Relationship Id="rId697" Type="http://schemas.openxmlformats.org/officeDocument/2006/relationships/slideLayout" Target="../slideLayouts/slideLayout701.xml"/><Relationship Id="rId820" Type="http://schemas.openxmlformats.org/officeDocument/2006/relationships/slideLayout" Target="../slideLayouts/slideLayout824.xml"/><Relationship Id="rId252" Type="http://schemas.openxmlformats.org/officeDocument/2006/relationships/slideLayout" Target="../slideLayouts/slideLayout256.xml"/><Relationship Id="rId47" Type="http://schemas.openxmlformats.org/officeDocument/2006/relationships/slideLayout" Target="../slideLayouts/slideLayout51.xml"/><Relationship Id="rId112" Type="http://schemas.openxmlformats.org/officeDocument/2006/relationships/slideLayout" Target="../slideLayouts/slideLayout116.xml"/><Relationship Id="rId557" Type="http://schemas.openxmlformats.org/officeDocument/2006/relationships/slideLayout" Target="../slideLayouts/slideLayout561.xml"/><Relationship Id="rId764" Type="http://schemas.openxmlformats.org/officeDocument/2006/relationships/slideLayout" Target="../slideLayouts/slideLayout768.xml"/><Relationship Id="rId196" Type="http://schemas.openxmlformats.org/officeDocument/2006/relationships/slideLayout" Target="../slideLayouts/slideLayout200.xml"/><Relationship Id="rId417" Type="http://schemas.openxmlformats.org/officeDocument/2006/relationships/slideLayout" Target="../slideLayouts/slideLayout421.xml"/><Relationship Id="rId624" Type="http://schemas.openxmlformats.org/officeDocument/2006/relationships/slideLayout" Target="../slideLayouts/slideLayout628.xml"/><Relationship Id="rId831" Type="http://schemas.openxmlformats.org/officeDocument/2006/relationships/slideLayout" Target="../slideLayouts/slideLayout835.xml"/><Relationship Id="rId263" Type="http://schemas.openxmlformats.org/officeDocument/2006/relationships/slideLayout" Target="../slideLayouts/slideLayout267.xml"/><Relationship Id="rId470" Type="http://schemas.openxmlformats.org/officeDocument/2006/relationships/slideLayout" Target="../slideLayouts/slideLayout474.xml"/><Relationship Id="rId58" Type="http://schemas.openxmlformats.org/officeDocument/2006/relationships/slideLayout" Target="../slideLayouts/slideLayout62.xml"/><Relationship Id="rId123" Type="http://schemas.openxmlformats.org/officeDocument/2006/relationships/slideLayout" Target="../slideLayouts/slideLayout127.xml"/><Relationship Id="rId330" Type="http://schemas.openxmlformats.org/officeDocument/2006/relationships/slideLayout" Target="../slideLayouts/slideLayout334.xml"/><Relationship Id="rId568" Type="http://schemas.openxmlformats.org/officeDocument/2006/relationships/slideLayout" Target="../slideLayouts/slideLayout572.xml"/><Relationship Id="rId775" Type="http://schemas.openxmlformats.org/officeDocument/2006/relationships/slideLayout" Target="../slideLayouts/slideLayout779.xml"/><Relationship Id="rId428" Type="http://schemas.openxmlformats.org/officeDocument/2006/relationships/slideLayout" Target="../slideLayouts/slideLayout432.xml"/><Relationship Id="rId635" Type="http://schemas.openxmlformats.org/officeDocument/2006/relationships/slideLayout" Target="../slideLayouts/slideLayout639.xml"/><Relationship Id="rId842" Type="http://schemas.openxmlformats.org/officeDocument/2006/relationships/slideLayout" Target="../slideLayouts/slideLayout846.xml"/><Relationship Id="rId274" Type="http://schemas.openxmlformats.org/officeDocument/2006/relationships/slideLayout" Target="../slideLayouts/slideLayout278.xml"/><Relationship Id="rId481" Type="http://schemas.openxmlformats.org/officeDocument/2006/relationships/slideLayout" Target="../slideLayouts/slideLayout485.xml"/><Relationship Id="rId702" Type="http://schemas.openxmlformats.org/officeDocument/2006/relationships/slideLayout" Target="../slideLayouts/slideLayout706.xml"/><Relationship Id="rId69" Type="http://schemas.openxmlformats.org/officeDocument/2006/relationships/slideLayout" Target="../slideLayouts/slideLayout73.xml"/><Relationship Id="rId134" Type="http://schemas.openxmlformats.org/officeDocument/2006/relationships/slideLayout" Target="../slideLayouts/slideLayout138.xml"/><Relationship Id="rId579" Type="http://schemas.openxmlformats.org/officeDocument/2006/relationships/slideLayout" Target="../slideLayouts/slideLayout583.xml"/><Relationship Id="rId786" Type="http://schemas.openxmlformats.org/officeDocument/2006/relationships/slideLayout" Target="../slideLayouts/slideLayout790.xml"/><Relationship Id="rId341" Type="http://schemas.openxmlformats.org/officeDocument/2006/relationships/slideLayout" Target="../slideLayouts/slideLayout345.xml"/><Relationship Id="rId439" Type="http://schemas.openxmlformats.org/officeDocument/2006/relationships/slideLayout" Target="../slideLayouts/slideLayout443.xml"/><Relationship Id="rId646" Type="http://schemas.openxmlformats.org/officeDocument/2006/relationships/slideLayout" Target="../slideLayouts/slideLayout650.xml"/><Relationship Id="rId201" Type="http://schemas.openxmlformats.org/officeDocument/2006/relationships/slideLayout" Target="../slideLayouts/slideLayout205.xml"/><Relationship Id="rId285" Type="http://schemas.openxmlformats.org/officeDocument/2006/relationships/slideLayout" Target="../slideLayouts/slideLayout289.xml"/><Relationship Id="rId506" Type="http://schemas.openxmlformats.org/officeDocument/2006/relationships/slideLayout" Target="../slideLayouts/slideLayout510.xml"/><Relationship Id="rId853" Type="http://schemas.openxmlformats.org/officeDocument/2006/relationships/slideLayout" Target="../slideLayouts/slideLayout857.xml"/><Relationship Id="rId492" Type="http://schemas.openxmlformats.org/officeDocument/2006/relationships/slideLayout" Target="../slideLayouts/slideLayout496.xml"/><Relationship Id="rId713" Type="http://schemas.openxmlformats.org/officeDocument/2006/relationships/slideLayout" Target="../slideLayouts/slideLayout717.xml"/><Relationship Id="rId797" Type="http://schemas.openxmlformats.org/officeDocument/2006/relationships/slideLayout" Target="../slideLayouts/slideLayout801.xml"/><Relationship Id="rId145" Type="http://schemas.openxmlformats.org/officeDocument/2006/relationships/slideLayout" Target="../slideLayouts/slideLayout149.xml"/><Relationship Id="rId352" Type="http://schemas.openxmlformats.org/officeDocument/2006/relationships/slideLayout" Target="../slideLayouts/slideLayout356.xml"/><Relationship Id="rId212" Type="http://schemas.openxmlformats.org/officeDocument/2006/relationships/slideLayout" Target="../slideLayouts/slideLayout216.xml"/><Relationship Id="rId657" Type="http://schemas.openxmlformats.org/officeDocument/2006/relationships/slideLayout" Target="../slideLayouts/slideLayout661.xml"/><Relationship Id="rId864" Type="http://schemas.openxmlformats.org/officeDocument/2006/relationships/slideLayout" Target="../slideLayouts/slideLayout868.xml"/><Relationship Id="rId296" Type="http://schemas.openxmlformats.org/officeDocument/2006/relationships/slideLayout" Target="../slideLayouts/slideLayout300.xml"/><Relationship Id="rId517" Type="http://schemas.openxmlformats.org/officeDocument/2006/relationships/slideLayout" Target="../slideLayouts/slideLayout521.xml"/><Relationship Id="rId724" Type="http://schemas.openxmlformats.org/officeDocument/2006/relationships/slideLayout" Target="../slideLayouts/slideLayout728.xml"/><Relationship Id="rId60" Type="http://schemas.openxmlformats.org/officeDocument/2006/relationships/slideLayout" Target="../slideLayouts/slideLayout64.xml"/><Relationship Id="rId156" Type="http://schemas.openxmlformats.org/officeDocument/2006/relationships/slideLayout" Target="../slideLayouts/slideLayout160.xml"/><Relationship Id="rId363" Type="http://schemas.openxmlformats.org/officeDocument/2006/relationships/slideLayout" Target="../slideLayouts/slideLayout367.xml"/><Relationship Id="rId570" Type="http://schemas.openxmlformats.org/officeDocument/2006/relationships/slideLayout" Target="../slideLayouts/slideLayout574.xml"/><Relationship Id="rId223" Type="http://schemas.openxmlformats.org/officeDocument/2006/relationships/slideLayout" Target="../slideLayouts/slideLayout227.xml"/><Relationship Id="rId430" Type="http://schemas.openxmlformats.org/officeDocument/2006/relationships/slideLayout" Target="../slideLayouts/slideLayout434.xml"/><Relationship Id="rId668" Type="http://schemas.openxmlformats.org/officeDocument/2006/relationships/slideLayout" Target="../slideLayouts/slideLayout672.xml"/><Relationship Id="rId875" Type="http://schemas.openxmlformats.org/officeDocument/2006/relationships/slideLayout" Target="../slideLayouts/slideLayout879.xml"/><Relationship Id="rId18" Type="http://schemas.openxmlformats.org/officeDocument/2006/relationships/slideLayout" Target="../slideLayouts/slideLayout22.xml"/><Relationship Id="rId528" Type="http://schemas.openxmlformats.org/officeDocument/2006/relationships/slideLayout" Target="../slideLayouts/slideLayout532.xml"/><Relationship Id="rId735" Type="http://schemas.openxmlformats.org/officeDocument/2006/relationships/slideLayout" Target="../slideLayouts/slideLayout739.xml"/><Relationship Id="rId167" Type="http://schemas.openxmlformats.org/officeDocument/2006/relationships/slideLayout" Target="../slideLayouts/slideLayout171.xml"/><Relationship Id="rId374" Type="http://schemas.openxmlformats.org/officeDocument/2006/relationships/slideLayout" Target="../slideLayouts/slideLayout378.xml"/><Relationship Id="rId581" Type="http://schemas.openxmlformats.org/officeDocument/2006/relationships/slideLayout" Target="../slideLayouts/slideLayout585.xml"/><Relationship Id="rId71" Type="http://schemas.openxmlformats.org/officeDocument/2006/relationships/slideLayout" Target="../slideLayouts/slideLayout75.xml"/><Relationship Id="rId234" Type="http://schemas.openxmlformats.org/officeDocument/2006/relationships/slideLayout" Target="../slideLayouts/slideLayout238.xml"/><Relationship Id="rId679" Type="http://schemas.openxmlformats.org/officeDocument/2006/relationships/slideLayout" Target="../slideLayouts/slideLayout683.xml"/><Relationship Id="rId802" Type="http://schemas.openxmlformats.org/officeDocument/2006/relationships/slideLayout" Target="../slideLayouts/slideLayout806.xml"/><Relationship Id="rId886" Type="http://schemas.openxmlformats.org/officeDocument/2006/relationships/slideLayout" Target="../slideLayouts/slideLayout890.xml"/><Relationship Id="rId2" Type="http://schemas.openxmlformats.org/officeDocument/2006/relationships/slideLayout" Target="../slideLayouts/slideLayout6.xml"/><Relationship Id="rId29" Type="http://schemas.openxmlformats.org/officeDocument/2006/relationships/slideLayout" Target="../slideLayouts/slideLayout33.xml"/><Relationship Id="rId441" Type="http://schemas.openxmlformats.org/officeDocument/2006/relationships/slideLayout" Target="../slideLayouts/slideLayout445.xml"/><Relationship Id="rId539" Type="http://schemas.openxmlformats.org/officeDocument/2006/relationships/slideLayout" Target="../slideLayouts/slideLayout543.xml"/><Relationship Id="rId746" Type="http://schemas.openxmlformats.org/officeDocument/2006/relationships/slideLayout" Target="../slideLayouts/slideLayout750.xml"/><Relationship Id="rId178" Type="http://schemas.openxmlformats.org/officeDocument/2006/relationships/slideLayout" Target="../slideLayouts/slideLayout182.xml"/><Relationship Id="rId301" Type="http://schemas.openxmlformats.org/officeDocument/2006/relationships/slideLayout" Target="../slideLayouts/slideLayout305.xml"/><Relationship Id="rId82" Type="http://schemas.openxmlformats.org/officeDocument/2006/relationships/slideLayout" Target="../slideLayouts/slideLayout86.xml"/><Relationship Id="rId385" Type="http://schemas.openxmlformats.org/officeDocument/2006/relationships/slideLayout" Target="../slideLayouts/slideLayout389.xml"/><Relationship Id="rId592" Type="http://schemas.openxmlformats.org/officeDocument/2006/relationships/slideLayout" Target="../slideLayouts/slideLayout596.xml"/><Relationship Id="rId606" Type="http://schemas.openxmlformats.org/officeDocument/2006/relationships/slideLayout" Target="../slideLayouts/slideLayout610.xml"/><Relationship Id="rId813" Type="http://schemas.openxmlformats.org/officeDocument/2006/relationships/slideLayout" Target="../slideLayouts/slideLayout817.xml"/><Relationship Id="rId245" Type="http://schemas.openxmlformats.org/officeDocument/2006/relationships/slideLayout" Target="../slideLayouts/slideLayout249.xml"/><Relationship Id="rId452" Type="http://schemas.openxmlformats.org/officeDocument/2006/relationships/slideLayout" Target="../slideLayouts/slideLayout456.xml"/><Relationship Id="rId105" Type="http://schemas.openxmlformats.org/officeDocument/2006/relationships/slideLayout" Target="../slideLayouts/slideLayout109.xml"/><Relationship Id="rId312" Type="http://schemas.openxmlformats.org/officeDocument/2006/relationships/slideLayout" Target="../slideLayouts/slideLayout316.xml"/><Relationship Id="rId757" Type="http://schemas.openxmlformats.org/officeDocument/2006/relationships/slideLayout" Target="../slideLayouts/slideLayout761.xml"/><Relationship Id="rId93" Type="http://schemas.openxmlformats.org/officeDocument/2006/relationships/slideLayout" Target="../slideLayouts/slideLayout97.xml"/><Relationship Id="rId189" Type="http://schemas.openxmlformats.org/officeDocument/2006/relationships/slideLayout" Target="../slideLayouts/slideLayout193.xml"/><Relationship Id="rId396" Type="http://schemas.openxmlformats.org/officeDocument/2006/relationships/slideLayout" Target="../slideLayouts/slideLayout400.xml"/><Relationship Id="rId617" Type="http://schemas.openxmlformats.org/officeDocument/2006/relationships/slideLayout" Target="../slideLayouts/slideLayout621.xml"/><Relationship Id="rId824" Type="http://schemas.openxmlformats.org/officeDocument/2006/relationships/slideLayout" Target="../slideLayouts/slideLayout828.xml"/><Relationship Id="rId256" Type="http://schemas.openxmlformats.org/officeDocument/2006/relationships/slideLayout" Target="../slideLayouts/slideLayout260.xml"/><Relationship Id="rId463" Type="http://schemas.openxmlformats.org/officeDocument/2006/relationships/slideLayout" Target="../slideLayouts/slideLayout467.xml"/><Relationship Id="rId670" Type="http://schemas.openxmlformats.org/officeDocument/2006/relationships/slideLayout" Target="../slideLayouts/slideLayout674.xml"/><Relationship Id="rId116" Type="http://schemas.openxmlformats.org/officeDocument/2006/relationships/slideLayout" Target="../slideLayouts/slideLayout120.xml"/><Relationship Id="rId323" Type="http://schemas.openxmlformats.org/officeDocument/2006/relationships/slideLayout" Target="../slideLayouts/slideLayout327.xml"/><Relationship Id="rId530" Type="http://schemas.openxmlformats.org/officeDocument/2006/relationships/slideLayout" Target="../slideLayouts/slideLayout534.xml"/><Relationship Id="rId768" Type="http://schemas.openxmlformats.org/officeDocument/2006/relationships/slideLayout" Target="../slideLayouts/slideLayout772.xml"/><Relationship Id="rId20" Type="http://schemas.openxmlformats.org/officeDocument/2006/relationships/slideLayout" Target="../slideLayouts/slideLayout24.xml"/><Relationship Id="rId628" Type="http://schemas.openxmlformats.org/officeDocument/2006/relationships/slideLayout" Target="../slideLayouts/slideLayout632.xml"/><Relationship Id="rId835" Type="http://schemas.openxmlformats.org/officeDocument/2006/relationships/slideLayout" Target="../slideLayouts/slideLayout839.xml"/><Relationship Id="rId267" Type="http://schemas.openxmlformats.org/officeDocument/2006/relationships/slideLayout" Target="../slideLayouts/slideLayout271.xml"/><Relationship Id="rId474" Type="http://schemas.openxmlformats.org/officeDocument/2006/relationships/slideLayout" Target="../slideLayouts/slideLayout478.xml"/><Relationship Id="rId127" Type="http://schemas.openxmlformats.org/officeDocument/2006/relationships/slideLayout" Target="../slideLayouts/slideLayout131.xml"/><Relationship Id="rId681" Type="http://schemas.openxmlformats.org/officeDocument/2006/relationships/slideLayout" Target="../slideLayouts/slideLayout685.xml"/><Relationship Id="rId779" Type="http://schemas.openxmlformats.org/officeDocument/2006/relationships/slideLayout" Target="../slideLayouts/slideLayout783.xml"/><Relationship Id="rId31" Type="http://schemas.openxmlformats.org/officeDocument/2006/relationships/slideLayout" Target="../slideLayouts/slideLayout35.xml"/><Relationship Id="rId334" Type="http://schemas.openxmlformats.org/officeDocument/2006/relationships/slideLayout" Target="../slideLayouts/slideLayout338.xml"/><Relationship Id="rId541" Type="http://schemas.openxmlformats.org/officeDocument/2006/relationships/slideLayout" Target="../slideLayouts/slideLayout545.xml"/><Relationship Id="rId639" Type="http://schemas.openxmlformats.org/officeDocument/2006/relationships/slideLayout" Target="../slideLayouts/slideLayout643.xml"/><Relationship Id="rId180" Type="http://schemas.openxmlformats.org/officeDocument/2006/relationships/slideLayout" Target="../slideLayouts/slideLayout184.xml"/><Relationship Id="rId278" Type="http://schemas.openxmlformats.org/officeDocument/2006/relationships/slideLayout" Target="../slideLayouts/slideLayout282.xml"/><Relationship Id="rId401" Type="http://schemas.openxmlformats.org/officeDocument/2006/relationships/slideLayout" Target="../slideLayouts/slideLayout405.xml"/><Relationship Id="rId846" Type="http://schemas.openxmlformats.org/officeDocument/2006/relationships/slideLayout" Target="../slideLayouts/slideLayout850.xml"/><Relationship Id="rId485" Type="http://schemas.openxmlformats.org/officeDocument/2006/relationships/slideLayout" Target="../slideLayouts/slideLayout489.xml"/><Relationship Id="rId692" Type="http://schemas.openxmlformats.org/officeDocument/2006/relationships/slideLayout" Target="../slideLayouts/slideLayout696.xml"/><Relationship Id="rId706" Type="http://schemas.openxmlformats.org/officeDocument/2006/relationships/slideLayout" Target="../slideLayouts/slideLayout710.xml"/><Relationship Id="rId42" Type="http://schemas.openxmlformats.org/officeDocument/2006/relationships/slideLayout" Target="../slideLayouts/slideLayout46.xml"/><Relationship Id="rId138" Type="http://schemas.openxmlformats.org/officeDocument/2006/relationships/slideLayout" Target="../slideLayouts/slideLayout142.xml"/><Relationship Id="rId345" Type="http://schemas.openxmlformats.org/officeDocument/2006/relationships/slideLayout" Target="../slideLayouts/slideLayout349.xml"/><Relationship Id="rId552" Type="http://schemas.openxmlformats.org/officeDocument/2006/relationships/slideLayout" Target="../slideLayouts/slideLayout556.xml"/><Relationship Id="rId191" Type="http://schemas.openxmlformats.org/officeDocument/2006/relationships/slideLayout" Target="../slideLayouts/slideLayout195.xml"/><Relationship Id="rId205" Type="http://schemas.openxmlformats.org/officeDocument/2006/relationships/slideLayout" Target="../slideLayouts/slideLayout209.xml"/><Relationship Id="rId412" Type="http://schemas.openxmlformats.org/officeDocument/2006/relationships/slideLayout" Target="../slideLayouts/slideLayout416.xml"/><Relationship Id="rId857" Type="http://schemas.openxmlformats.org/officeDocument/2006/relationships/slideLayout" Target="../slideLayouts/slideLayout861.xml"/><Relationship Id="rId289" Type="http://schemas.openxmlformats.org/officeDocument/2006/relationships/slideLayout" Target="../slideLayouts/slideLayout293.xml"/><Relationship Id="rId496" Type="http://schemas.openxmlformats.org/officeDocument/2006/relationships/slideLayout" Target="../slideLayouts/slideLayout500.xml"/><Relationship Id="rId717" Type="http://schemas.openxmlformats.org/officeDocument/2006/relationships/slideLayout" Target="../slideLayouts/slideLayout721.xml"/><Relationship Id="rId53" Type="http://schemas.openxmlformats.org/officeDocument/2006/relationships/slideLayout" Target="../slideLayouts/slideLayout57.xml"/><Relationship Id="rId149" Type="http://schemas.openxmlformats.org/officeDocument/2006/relationships/slideLayout" Target="../slideLayouts/slideLayout153.xml"/><Relationship Id="rId356" Type="http://schemas.openxmlformats.org/officeDocument/2006/relationships/slideLayout" Target="../slideLayouts/slideLayout360.xml"/><Relationship Id="rId563" Type="http://schemas.openxmlformats.org/officeDocument/2006/relationships/slideLayout" Target="../slideLayouts/slideLayout567.xml"/><Relationship Id="rId770" Type="http://schemas.openxmlformats.org/officeDocument/2006/relationships/slideLayout" Target="../slideLayouts/slideLayout774.xml"/><Relationship Id="rId216" Type="http://schemas.openxmlformats.org/officeDocument/2006/relationships/slideLayout" Target="../slideLayouts/slideLayout220.xml"/><Relationship Id="rId423" Type="http://schemas.openxmlformats.org/officeDocument/2006/relationships/slideLayout" Target="../slideLayouts/slideLayout427.xml"/><Relationship Id="rId868" Type="http://schemas.openxmlformats.org/officeDocument/2006/relationships/slideLayout" Target="../slideLayouts/slideLayout872.xml"/><Relationship Id="rId630" Type="http://schemas.openxmlformats.org/officeDocument/2006/relationships/slideLayout" Target="../slideLayouts/slideLayout634.xml"/><Relationship Id="rId728" Type="http://schemas.openxmlformats.org/officeDocument/2006/relationships/slideLayout" Target="../slideLayouts/slideLayout732.xml"/><Relationship Id="rId64" Type="http://schemas.openxmlformats.org/officeDocument/2006/relationships/slideLayout" Target="../slideLayouts/slideLayout68.xml"/><Relationship Id="rId367" Type="http://schemas.openxmlformats.org/officeDocument/2006/relationships/slideLayout" Target="../slideLayouts/slideLayout371.xml"/><Relationship Id="rId574" Type="http://schemas.openxmlformats.org/officeDocument/2006/relationships/slideLayout" Target="../slideLayouts/slideLayout578.xml"/><Relationship Id="rId227" Type="http://schemas.openxmlformats.org/officeDocument/2006/relationships/slideLayout" Target="../slideLayouts/slideLayout231.xml"/><Relationship Id="rId781" Type="http://schemas.openxmlformats.org/officeDocument/2006/relationships/slideLayout" Target="../slideLayouts/slideLayout785.xml"/><Relationship Id="rId879" Type="http://schemas.openxmlformats.org/officeDocument/2006/relationships/slideLayout" Target="../slideLayouts/slideLayout883.xml"/><Relationship Id="rId434" Type="http://schemas.openxmlformats.org/officeDocument/2006/relationships/slideLayout" Target="../slideLayouts/slideLayout438.xml"/><Relationship Id="rId641" Type="http://schemas.openxmlformats.org/officeDocument/2006/relationships/slideLayout" Target="../slideLayouts/slideLayout645.xml"/><Relationship Id="rId739" Type="http://schemas.openxmlformats.org/officeDocument/2006/relationships/slideLayout" Target="../slideLayouts/slideLayout743.xml"/><Relationship Id="rId280" Type="http://schemas.openxmlformats.org/officeDocument/2006/relationships/slideLayout" Target="../slideLayouts/slideLayout284.xml"/><Relationship Id="rId501" Type="http://schemas.openxmlformats.org/officeDocument/2006/relationships/slideLayout" Target="../slideLayouts/slideLayout505.xml"/><Relationship Id="rId75" Type="http://schemas.openxmlformats.org/officeDocument/2006/relationships/slideLayout" Target="../slideLayouts/slideLayout79.xml"/><Relationship Id="rId140" Type="http://schemas.openxmlformats.org/officeDocument/2006/relationships/slideLayout" Target="../slideLayouts/slideLayout144.xml"/><Relationship Id="rId378" Type="http://schemas.openxmlformats.org/officeDocument/2006/relationships/slideLayout" Target="../slideLayouts/slideLayout382.xml"/><Relationship Id="rId585" Type="http://schemas.openxmlformats.org/officeDocument/2006/relationships/slideLayout" Target="../slideLayouts/slideLayout589.xml"/><Relationship Id="rId792" Type="http://schemas.openxmlformats.org/officeDocument/2006/relationships/slideLayout" Target="../slideLayouts/slideLayout796.xml"/><Relationship Id="rId806" Type="http://schemas.openxmlformats.org/officeDocument/2006/relationships/slideLayout" Target="../slideLayouts/slideLayout810.xml"/><Relationship Id="rId6" Type="http://schemas.openxmlformats.org/officeDocument/2006/relationships/slideLayout" Target="../slideLayouts/slideLayout10.xml"/><Relationship Id="rId238" Type="http://schemas.openxmlformats.org/officeDocument/2006/relationships/slideLayout" Target="../slideLayouts/slideLayout242.xml"/><Relationship Id="rId445" Type="http://schemas.openxmlformats.org/officeDocument/2006/relationships/slideLayout" Target="../slideLayouts/slideLayout449.xml"/><Relationship Id="rId652" Type="http://schemas.openxmlformats.org/officeDocument/2006/relationships/slideLayout" Target="../slideLayouts/slideLayout656.xml"/><Relationship Id="rId291" Type="http://schemas.openxmlformats.org/officeDocument/2006/relationships/slideLayout" Target="../slideLayouts/slideLayout295.xml"/><Relationship Id="rId305" Type="http://schemas.openxmlformats.org/officeDocument/2006/relationships/slideLayout" Target="../slideLayouts/slideLayout309.xml"/><Relationship Id="rId512" Type="http://schemas.openxmlformats.org/officeDocument/2006/relationships/slideLayout" Target="../slideLayouts/slideLayout516.xml"/><Relationship Id="rId86" Type="http://schemas.openxmlformats.org/officeDocument/2006/relationships/slideLayout" Target="../slideLayouts/slideLayout90.xml"/><Relationship Id="rId151" Type="http://schemas.openxmlformats.org/officeDocument/2006/relationships/slideLayout" Target="../slideLayouts/slideLayout155.xml"/><Relationship Id="rId389" Type="http://schemas.openxmlformats.org/officeDocument/2006/relationships/slideLayout" Target="../slideLayouts/slideLayout393.xml"/><Relationship Id="rId596" Type="http://schemas.openxmlformats.org/officeDocument/2006/relationships/slideLayout" Target="../slideLayouts/slideLayout600.xml"/><Relationship Id="rId817" Type="http://schemas.openxmlformats.org/officeDocument/2006/relationships/slideLayout" Target="../slideLayouts/slideLayout821.xml"/><Relationship Id="rId249" Type="http://schemas.openxmlformats.org/officeDocument/2006/relationships/slideLayout" Target="../slideLayouts/slideLayout253.xml"/><Relationship Id="rId456" Type="http://schemas.openxmlformats.org/officeDocument/2006/relationships/slideLayout" Target="../slideLayouts/slideLayout460.xml"/><Relationship Id="rId663" Type="http://schemas.openxmlformats.org/officeDocument/2006/relationships/slideLayout" Target="../slideLayouts/slideLayout667.xml"/><Relationship Id="rId870" Type="http://schemas.openxmlformats.org/officeDocument/2006/relationships/slideLayout" Target="../slideLayouts/slideLayout874.xml"/><Relationship Id="rId13" Type="http://schemas.openxmlformats.org/officeDocument/2006/relationships/slideLayout" Target="../slideLayouts/slideLayout17.xml"/><Relationship Id="rId109" Type="http://schemas.openxmlformats.org/officeDocument/2006/relationships/slideLayout" Target="../slideLayouts/slideLayout113.xml"/><Relationship Id="rId316" Type="http://schemas.openxmlformats.org/officeDocument/2006/relationships/slideLayout" Target="../slideLayouts/slideLayout320.xml"/><Relationship Id="rId523" Type="http://schemas.openxmlformats.org/officeDocument/2006/relationships/slideLayout" Target="../slideLayouts/slideLayout527.xml"/><Relationship Id="rId97" Type="http://schemas.openxmlformats.org/officeDocument/2006/relationships/slideLayout" Target="../slideLayouts/slideLayout101.xml"/><Relationship Id="rId730" Type="http://schemas.openxmlformats.org/officeDocument/2006/relationships/slideLayout" Target="../slideLayouts/slideLayout734.xml"/><Relationship Id="rId828" Type="http://schemas.openxmlformats.org/officeDocument/2006/relationships/slideLayout" Target="../slideLayouts/slideLayout832.xml"/><Relationship Id="rId162" Type="http://schemas.openxmlformats.org/officeDocument/2006/relationships/slideLayout" Target="../slideLayouts/slideLayout166.xml"/><Relationship Id="rId467" Type="http://schemas.openxmlformats.org/officeDocument/2006/relationships/slideLayout" Target="../slideLayouts/slideLayout471.xml"/><Relationship Id="rId674" Type="http://schemas.openxmlformats.org/officeDocument/2006/relationships/slideLayout" Target="../slideLayouts/slideLayout678.xml"/><Relationship Id="rId881" Type="http://schemas.openxmlformats.org/officeDocument/2006/relationships/slideLayout" Target="../slideLayouts/slideLayout885.xml"/><Relationship Id="rId24" Type="http://schemas.openxmlformats.org/officeDocument/2006/relationships/slideLayout" Target="../slideLayouts/slideLayout28.xml"/><Relationship Id="rId327" Type="http://schemas.openxmlformats.org/officeDocument/2006/relationships/slideLayout" Target="../slideLayouts/slideLayout331.xml"/><Relationship Id="rId534" Type="http://schemas.openxmlformats.org/officeDocument/2006/relationships/slideLayout" Target="../slideLayouts/slideLayout538.xml"/><Relationship Id="rId741" Type="http://schemas.openxmlformats.org/officeDocument/2006/relationships/slideLayout" Target="../slideLayouts/slideLayout745.xml"/><Relationship Id="rId839" Type="http://schemas.openxmlformats.org/officeDocument/2006/relationships/slideLayout" Target="../slideLayouts/slideLayout843.xml"/><Relationship Id="rId173" Type="http://schemas.openxmlformats.org/officeDocument/2006/relationships/slideLayout" Target="../slideLayouts/slideLayout177.xml"/><Relationship Id="rId380" Type="http://schemas.openxmlformats.org/officeDocument/2006/relationships/slideLayout" Target="../slideLayouts/slideLayout384.xml"/><Relationship Id="rId601" Type="http://schemas.openxmlformats.org/officeDocument/2006/relationships/slideLayout" Target="../slideLayouts/slideLayout605.xml"/><Relationship Id="rId240" Type="http://schemas.openxmlformats.org/officeDocument/2006/relationships/slideLayout" Target="../slideLayouts/slideLayout244.xml"/><Relationship Id="rId478" Type="http://schemas.openxmlformats.org/officeDocument/2006/relationships/slideLayout" Target="../slideLayouts/slideLayout482.xml"/><Relationship Id="rId685" Type="http://schemas.openxmlformats.org/officeDocument/2006/relationships/slideLayout" Target="../slideLayouts/slideLayout689.xml"/><Relationship Id="rId892" Type="http://schemas.openxmlformats.org/officeDocument/2006/relationships/theme" Target="../theme/theme2.xml"/><Relationship Id="rId35" Type="http://schemas.openxmlformats.org/officeDocument/2006/relationships/slideLayout" Target="../slideLayouts/slideLayout39.xml"/><Relationship Id="rId100" Type="http://schemas.openxmlformats.org/officeDocument/2006/relationships/slideLayout" Target="../slideLayouts/slideLayout104.xml"/><Relationship Id="rId338" Type="http://schemas.openxmlformats.org/officeDocument/2006/relationships/slideLayout" Target="../slideLayouts/slideLayout342.xml"/><Relationship Id="rId545" Type="http://schemas.openxmlformats.org/officeDocument/2006/relationships/slideLayout" Target="../slideLayouts/slideLayout549.xml"/><Relationship Id="rId752" Type="http://schemas.openxmlformats.org/officeDocument/2006/relationships/slideLayout" Target="../slideLayouts/slideLayout756.xml"/><Relationship Id="rId184" Type="http://schemas.openxmlformats.org/officeDocument/2006/relationships/slideLayout" Target="../slideLayouts/slideLayout188.xml"/><Relationship Id="rId391" Type="http://schemas.openxmlformats.org/officeDocument/2006/relationships/slideLayout" Target="../slideLayouts/slideLayout395.xml"/><Relationship Id="rId405" Type="http://schemas.openxmlformats.org/officeDocument/2006/relationships/slideLayout" Target="../slideLayouts/slideLayout409.xml"/><Relationship Id="rId612" Type="http://schemas.openxmlformats.org/officeDocument/2006/relationships/slideLayout" Target="../slideLayouts/slideLayout616.xml"/><Relationship Id="rId251" Type="http://schemas.openxmlformats.org/officeDocument/2006/relationships/slideLayout" Target="../slideLayouts/slideLayout255.xml"/><Relationship Id="rId489" Type="http://schemas.openxmlformats.org/officeDocument/2006/relationships/slideLayout" Target="../slideLayouts/slideLayout493.xml"/><Relationship Id="rId696" Type="http://schemas.openxmlformats.org/officeDocument/2006/relationships/slideLayout" Target="../slideLayouts/slideLayout700.xml"/><Relationship Id="rId46" Type="http://schemas.openxmlformats.org/officeDocument/2006/relationships/slideLayout" Target="../slideLayouts/slideLayout50.xml"/><Relationship Id="rId349" Type="http://schemas.openxmlformats.org/officeDocument/2006/relationships/slideLayout" Target="../slideLayouts/slideLayout353.xml"/><Relationship Id="rId556" Type="http://schemas.openxmlformats.org/officeDocument/2006/relationships/slideLayout" Target="../slideLayouts/slideLayout560.xml"/><Relationship Id="rId763" Type="http://schemas.openxmlformats.org/officeDocument/2006/relationships/slideLayout" Target="../slideLayouts/slideLayout767.xml"/><Relationship Id="rId111" Type="http://schemas.openxmlformats.org/officeDocument/2006/relationships/slideLayout" Target="../slideLayouts/slideLayout115.xml"/><Relationship Id="rId195" Type="http://schemas.openxmlformats.org/officeDocument/2006/relationships/slideLayout" Target="../slideLayouts/slideLayout199.xml"/><Relationship Id="rId209" Type="http://schemas.openxmlformats.org/officeDocument/2006/relationships/slideLayout" Target="../slideLayouts/slideLayout213.xml"/><Relationship Id="rId416" Type="http://schemas.openxmlformats.org/officeDocument/2006/relationships/slideLayout" Target="../slideLayouts/slideLayout420.xml"/><Relationship Id="rId623" Type="http://schemas.openxmlformats.org/officeDocument/2006/relationships/slideLayout" Target="../slideLayouts/slideLayout627.xml"/><Relationship Id="rId830" Type="http://schemas.openxmlformats.org/officeDocument/2006/relationships/slideLayout" Target="../slideLayouts/slideLayout834.xml"/><Relationship Id="rId57" Type="http://schemas.openxmlformats.org/officeDocument/2006/relationships/slideLayout" Target="../slideLayouts/slideLayout61.xml"/><Relationship Id="rId262" Type="http://schemas.openxmlformats.org/officeDocument/2006/relationships/slideLayout" Target="../slideLayouts/slideLayout266.xml"/><Relationship Id="rId567" Type="http://schemas.openxmlformats.org/officeDocument/2006/relationships/slideLayout" Target="../slideLayouts/slideLayout571.xml"/><Relationship Id="rId122" Type="http://schemas.openxmlformats.org/officeDocument/2006/relationships/slideLayout" Target="../slideLayouts/slideLayout126.xml"/><Relationship Id="rId774" Type="http://schemas.openxmlformats.org/officeDocument/2006/relationships/slideLayout" Target="../slideLayouts/slideLayout778.xml"/><Relationship Id="rId427" Type="http://schemas.openxmlformats.org/officeDocument/2006/relationships/slideLayout" Target="../slideLayouts/slideLayout431.xml"/><Relationship Id="rId469" Type="http://schemas.openxmlformats.org/officeDocument/2006/relationships/slideLayout" Target="../slideLayouts/slideLayout473.xml"/><Relationship Id="rId634" Type="http://schemas.openxmlformats.org/officeDocument/2006/relationships/slideLayout" Target="../slideLayouts/slideLayout638.xml"/><Relationship Id="rId676" Type="http://schemas.openxmlformats.org/officeDocument/2006/relationships/slideLayout" Target="../slideLayouts/slideLayout680.xml"/><Relationship Id="rId841" Type="http://schemas.openxmlformats.org/officeDocument/2006/relationships/slideLayout" Target="../slideLayouts/slideLayout845.xml"/><Relationship Id="rId883" Type="http://schemas.openxmlformats.org/officeDocument/2006/relationships/slideLayout" Target="../slideLayouts/slideLayout887.xml"/><Relationship Id="rId26" Type="http://schemas.openxmlformats.org/officeDocument/2006/relationships/slideLayout" Target="../slideLayouts/slideLayout30.xml"/><Relationship Id="rId231" Type="http://schemas.openxmlformats.org/officeDocument/2006/relationships/slideLayout" Target="../slideLayouts/slideLayout235.xml"/><Relationship Id="rId273" Type="http://schemas.openxmlformats.org/officeDocument/2006/relationships/slideLayout" Target="../slideLayouts/slideLayout277.xml"/><Relationship Id="rId329" Type="http://schemas.openxmlformats.org/officeDocument/2006/relationships/slideLayout" Target="../slideLayouts/slideLayout333.xml"/><Relationship Id="rId480" Type="http://schemas.openxmlformats.org/officeDocument/2006/relationships/slideLayout" Target="../slideLayouts/slideLayout484.xml"/><Relationship Id="rId536" Type="http://schemas.openxmlformats.org/officeDocument/2006/relationships/slideLayout" Target="../slideLayouts/slideLayout540.xml"/><Relationship Id="rId701" Type="http://schemas.openxmlformats.org/officeDocument/2006/relationships/slideLayout" Target="../slideLayouts/slideLayout705.xml"/><Relationship Id="rId68" Type="http://schemas.openxmlformats.org/officeDocument/2006/relationships/slideLayout" Target="../slideLayouts/slideLayout72.xml"/><Relationship Id="rId133" Type="http://schemas.openxmlformats.org/officeDocument/2006/relationships/slideLayout" Target="../slideLayouts/slideLayout137.xml"/><Relationship Id="rId175" Type="http://schemas.openxmlformats.org/officeDocument/2006/relationships/slideLayout" Target="../slideLayouts/slideLayout179.xml"/><Relationship Id="rId340" Type="http://schemas.openxmlformats.org/officeDocument/2006/relationships/slideLayout" Target="../slideLayouts/slideLayout344.xml"/><Relationship Id="rId578" Type="http://schemas.openxmlformats.org/officeDocument/2006/relationships/slideLayout" Target="../slideLayouts/slideLayout582.xml"/><Relationship Id="rId743" Type="http://schemas.openxmlformats.org/officeDocument/2006/relationships/slideLayout" Target="../slideLayouts/slideLayout747.xml"/><Relationship Id="rId785" Type="http://schemas.openxmlformats.org/officeDocument/2006/relationships/slideLayout" Target="../slideLayouts/slideLayout789.xml"/><Relationship Id="rId200" Type="http://schemas.openxmlformats.org/officeDocument/2006/relationships/slideLayout" Target="../slideLayouts/slideLayout204.xml"/><Relationship Id="rId382" Type="http://schemas.openxmlformats.org/officeDocument/2006/relationships/slideLayout" Target="../slideLayouts/slideLayout386.xml"/><Relationship Id="rId438" Type="http://schemas.openxmlformats.org/officeDocument/2006/relationships/slideLayout" Target="../slideLayouts/slideLayout442.xml"/><Relationship Id="rId603" Type="http://schemas.openxmlformats.org/officeDocument/2006/relationships/slideLayout" Target="../slideLayouts/slideLayout607.xml"/><Relationship Id="rId645" Type="http://schemas.openxmlformats.org/officeDocument/2006/relationships/slideLayout" Target="../slideLayouts/slideLayout649.xml"/><Relationship Id="rId687" Type="http://schemas.openxmlformats.org/officeDocument/2006/relationships/slideLayout" Target="../slideLayouts/slideLayout691.xml"/><Relationship Id="rId810" Type="http://schemas.openxmlformats.org/officeDocument/2006/relationships/slideLayout" Target="../slideLayouts/slideLayout814.xml"/><Relationship Id="rId852" Type="http://schemas.openxmlformats.org/officeDocument/2006/relationships/slideLayout" Target="../slideLayouts/slideLayout856.xml"/><Relationship Id="rId242" Type="http://schemas.openxmlformats.org/officeDocument/2006/relationships/slideLayout" Target="../slideLayouts/slideLayout246.xml"/><Relationship Id="rId284" Type="http://schemas.openxmlformats.org/officeDocument/2006/relationships/slideLayout" Target="../slideLayouts/slideLayout288.xml"/><Relationship Id="rId491" Type="http://schemas.openxmlformats.org/officeDocument/2006/relationships/slideLayout" Target="../slideLayouts/slideLayout495.xml"/><Relationship Id="rId505" Type="http://schemas.openxmlformats.org/officeDocument/2006/relationships/slideLayout" Target="../slideLayouts/slideLayout509.xml"/><Relationship Id="rId712" Type="http://schemas.openxmlformats.org/officeDocument/2006/relationships/slideLayout" Target="../slideLayouts/slideLayout716.xml"/><Relationship Id="rId37" Type="http://schemas.openxmlformats.org/officeDocument/2006/relationships/slideLayout" Target="../slideLayouts/slideLayout41.xml"/><Relationship Id="rId79" Type="http://schemas.openxmlformats.org/officeDocument/2006/relationships/slideLayout" Target="../slideLayouts/slideLayout83.xml"/><Relationship Id="rId102" Type="http://schemas.openxmlformats.org/officeDocument/2006/relationships/slideLayout" Target="../slideLayouts/slideLayout106.xml"/><Relationship Id="rId144" Type="http://schemas.openxmlformats.org/officeDocument/2006/relationships/slideLayout" Target="../slideLayouts/slideLayout148.xml"/><Relationship Id="rId547" Type="http://schemas.openxmlformats.org/officeDocument/2006/relationships/slideLayout" Target="../slideLayouts/slideLayout551.xml"/><Relationship Id="rId589" Type="http://schemas.openxmlformats.org/officeDocument/2006/relationships/slideLayout" Target="../slideLayouts/slideLayout593.xml"/><Relationship Id="rId754" Type="http://schemas.openxmlformats.org/officeDocument/2006/relationships/slideLayout" Target="../slideLayouts/slideLayout758.xml"/><Relationship Id="rId796" Type="http://schemas.openxmlformats.org/officeDocument/2006/relationships/slideLayout" Target="../slideLayouts/slideLayout800.xml"/><Relationship Id="rId90" Type="http://schemas.openxmlformats.org/officeDocument/2006/relationships/slideLayout" Target="../slideLayouts/slideLayout94.xml"/><Relationship Id="rId186" Type="http://schemas.openxmlformats.org/officeDocument/2006/relationships/slideLayout" Target="../slideLayouts/slideLayout190.xml"/><Relationship Id="rId351" Type="http://schemas.openxmlformats.org/officeDocument/2006/relationships/slideLayout" Target="../slideLayouts/slideLayout355.xml"/><Relationship Id="rId393" Type="http://schemas.openxmlformats.org/officeDocument/2006/relationships/slideLayout" Target="../slideLayouts/slideLayout397.xml"/><Relationship Id="rId407" Type="http://schemas.openxmlformats.org/officeDocument/2006/relationships/slideLayout" Target="../slideLayouts/slideLayout411.xml"/><Relationship Id="rId449" Type="http://schemas.openxmlformats.org/officeDocument/2006/relationships/slideLayout" Target="../slideLayouts/slideLayout453.xml"/><Relationship Id="rId614" Type="http://schemas.openxmlformats.org/officeDocument/2006/relationships/slideLayout" Target="../slideLayouts/slideLayout618.xml"/><Relationship Id="rId656" Type="http://schemas.openxmlformats.org/officeDocument/2006/relationships/slideLayout" Target="../slideLayouts/slideLayout660.xml"/><Relationship Id="rId821" Type="http://schemas.openxmlformats.org/officeDocument/2006/relationships/slideLayout" Target="../slideLayouts/slideLayout825.xml"/><Relationship Id="rId863" Type="http://schemas.openxmlformats.org/officeDocument/2006/relationships/slideLayout" Target="../slideLayouts/slideLayout867.xml"/><Relationship Id="rId211" Type="http://schemas.openxmlformats.org/officeDocument/2006/relationships/slideLayout" Target="../slideLayouts/slideLayout215.xml"/><Relationship Id="rId253" Type="http://schemas.openxmlformats.org/officeDocument/2006/relationships/slideLayout" Target="../slideLayouts/slideLayout257.xml"/><Relationship Id="rId295" Type="http://schemas.openxmlformats.org/officeDocument/2006/relationships/slideLayout" Target="../slideLayouts/slideLayout299.xml"/><Relationship Id="rId309" Type="http://schemas.openxmlformats.org/officeDocument/2006/relationships/slideLayout" Target="../slideLayouts/slideLayout313.xml"/><Relationship Id="rId460" Type="http://schemas.openxmlformats.org/officeDocument/2006/relationships/slideLayout" Target="../slideLayouts/slideLayout464.xml"/><Relationship Id="rId516" Type="http://schemas.openxmlformats.org/officeDocument/2006/relationships/slideLayout" Target="../slideLayouts/slideLayout520.xml"/><Relationship Id="rId698" Type="http://schemas.openxmlformats.org/officeDocument/2006/relationships/slideLayout" Target="../slideLayouts/slideLayout702.xml"/><Relationship Id="rId48" Type="http://schemas.openxmlformats.org/officeDocument/2006/relationships/slideLayout" Target="../slideLayouts/slideLayout52.xml"/><Relationship Id="rId113" Type="http://schemas.openxmlformats.org/officeDocument/2006/relationships/slideLayout" Target="../slideLayouts/slideLayout117.xml"/><Relationship Id="rId320" Type="http://schemas.openxmlformats.org/officeDocument/2006/relationships/slideLayout" Target="../slideLayouts/slideLayout324.xml"/><Relationship Id="rId558" Type="http://schemas.openxmlformats.org/officeDocument/2006/relationships/slideLayout" Target="../slideLayouts/slideLayout562.xml"/><Relationship Id="rId723" Type="http://schemas.openxmlformats.org/officeDocument/2006/relationships/slideLayout" Target="../slideLayouts/slideLayout727.xml"/><Relationship Id="rId765" Type="http://schemas.openxmlformats.org/officeDocument/2006/relationships/slideLayout" Target="../slideLayouts/slideLayout769.xml"/><Relationship Id="rId155" Type="http://schemas.openxmlformats.org/officeDocument/2006/relationships/slideLayout" Target="../slideLayouts/slideLayout159.xml"/><Relationship Id="rId197" Type="http://schemas.openxmlformats.org/officeDocument/2006/relationships/slideLayout" Target="../slideLayouts/slideLayout201.xml"/><Relationship Id="rId362" Type="http://schemas.openxmlformats.org/officeDocument/2006/relationships/slideLayout" Target="../slideLayouts/slideLayout366.xml"/><Relationship Id="rId418" Type="http://schemas.openxmlformats.org/officeDocument/2006/relationships/slideLayout" Target="../slideLayouts/slideLayout422.xml"/><Relationship Id="rId625" Type="http://schemas.openxmlformats.org/officeDocument/2006/relationships/slideLayout" Target="../slideLayouts/slideLayout629.xml"/><Relationship Id="rId832" Type="http://schemas.openxmlformats.org/officeDocument/2006/relationships/slideLayout" Target="../slideLayouts/slideLayout836.xml"/><Relationship Id="rId222" Type="http://schemas.openxmlformats.org/officeDocument/2006/relationships/slideLayout" Target="../slideLayouts/slideLayout226.xml"/><Relationship Id="rId264" Type="http://schemas.openxmlformats.org/officeDocument/2006/relationships/slideLayout" Target="../slideLayouts/slideLayout268.xml"/><Relationship Id="rId471" Type="http://schemas.openxmlformats.org/officeDocument/2006/relationships/slideLayout" Target="../slideLayouts/slideLayout475.xml"/><Relationship Id="rId667" Type="http://schemas.openxmlformats.org/officeDocument/2006/relationships/slideLayout" Target="../slideLayouts/slideLayout671.xml"/><Relationship Id="rId874" Type="http://schemas.openxmlformats.org/officeDocument/2006/relationships/slideLayout" Target="../slideLayouts/slideLayout878.xml"/><Relationship Id="rId17" Type="http://schemas.openxmlformats.org/officeDocument/2006/relationships/slideLayout" Target="../slideLayouts/slideLayout21.xml"/><Relationship Id="rId59" Type="http://schemas.openxmlformats.org/officeDocument/2006/relationships/slideLayout" Target="../slideLayouts/slideLayout63.xml"/><Relationship Id="rId124" Type="http://schemas.openxmlformats.org/officeDocument/2006/relationships/slideLayout" Target="../slideLayouts/slideLayout128.xml"/><Relationship Id="rId527" Type="http://schemas.openxmlformats.org/officeDocument/2006/relationships/slideLayout" Target="../slideLayouts/slideLayout531.xml"/><Relationship Id="rId569" Type="http://schemas.openxmlformats.org/officeDocument/2006/relationships/slideLayout" Target="../slideLayouts/slideLayout573.xml"/><Relationship Id="rId734" Type="http://schemas.openxmlformats.org/officeDocument/2006/relationships/slideLayout" Target="../slideLayouts/slideLayout738.xml"/><Relationship Id="rId776" Type="http://schemas.openxmlformats.org/officeDocument/2006/relationships/slideLayout" Target="../slideLayouts/slideLayout780.xml"/><Relationship Id="rId70" Type="http://schemas.openxmlformats.org/officeDocument/2006/relationships/slideLayout" Target="../slideLayouts/slideLayout74.xml"/><Relationship Id="rId166" Type="http://schemas.openxmlformats.org/officeDocument/2006/relationships/slideLayout" Target="../slideLayouts/slideLayout170.xml"/><Relationship Id="rId331" Type="http://schemas.openxmlformats.org/officeDocument/2006/relationships/slideLayout" Target="../slideLayouts/slideLayout335.xml"/><Relationship Id="rId373" Type="http://schemas.openxmlformats.org/officeDocument/2006/relationships/slideLayout" Target="../slideLayouts/slideLayout377.xml"/><Relationship Id="rId429" Type="http://schemas.openxmlformats.org/officeDocument/2006/relationships/slideLayout" Target="../slideLayouts/slideLayout433.xml"/><Relationship Id="rId580" Type="http://schemas.openxmlformats.org/officeDocument/2006/relationships/slideLayout" Target="../slideLayouts/slideLayout584.xml"/><Relationship Id="rId636" Type="http://schemas.openxmlformats.org/officeDocument/2006/relationships/slideLayout" Target="../slideLayouts/slideLayout640.xml"/><Relationship Id="rId801" Type="http://schemas.openxmlformats.org/officeDocument/2006/relationships/slideLayout" Target="../slideLayouts/slideLayout805.xml"/><Relationship Id="rId1" Type="http://schemas.openxmlformats.org/officeDocument/2006/relationships/slideLayout" Target="../slideLayouts/slideLayout5.xml"/><Relationship Id="rId233" Type="http://schemas.openxmlformats.org/officeDocument/2006/relationships/slideLayout" Target="../slideLayouts/slideLayout237.xml"/><Relationship Id="rId440" Type="http://schemas.openxmlformats.org/officeDocument/2006/relationships/slideLayout" Target="../slideLayouts/slideLayout444.xml"/><Relationship Id="rId678" Type="http://schemas.openxmlformats.org/officeDocument/2006/relationships/slideLayout" Target="../slideLayouts/slideLayout682.xml"/><Relationship Id="rId843" Type="http://schemas.openxmlformats.org/officeDocument/2006/relationships/slideLayout" Target="../slideLayouts/slideLayout847.xml"/><Relationship Id="rId885" Type="http://schemas.openxmlformats.org/officeDocument/2006/relationships/slideLayout" Target="../slideLayouts/slideLayout889.xml"/><Relationship Id="rId28" Type="http://schemas.openxmlformats.org/officeDocument/2006/relationships/slideLayout" Target="../slideLayouts/slideLayout32.xml"/><Relationship Id="rId275" Type="http://schemas.openxmlformats.org/officeDocument/2006/relationships/slideLayout" Target="../slideLayouts/slideLayout279.xml"/><Relationship Id="rId300" Type="http://schemas.openxmlformats.org/officeDocument/2006/relationships/slideLayout" Target="../slideLayouts/slideLayout304.xml"/><Relationship Id="rId482" Type="http://schemas.openxmlformats.org/officeDocument/2006/relationships/slideLayout" Target="../slideLayouts/slideLayout486.xml"/><Relationship Id="rId538" Type="http://schemas.openxmlformats.org/officeDocument/2006/relationships/slideLayout" Target="../slideLayouts/slideLayout542.xml"/><Relationship Id="rId703" Type="http://schemas.openxmlformats.org/officeDocument/2006/relationships/slideLayout" Target="../slideLayouts/slideLayout707.xml"/><Relationship Id="rId745" Type="http://schemas.openxmlformats.org/officeDocument/2006/relationships/slideLayout" Target="../slideLayouts/slideLayout749.xml"/><Relationship Id="rId81" Type="http://schemas.openxmlformats.org/officeDocument/2006/relationships/slideLayout" Target="../slideLayouts/slideLayout85.xml"/><Relationship Id="rId135" Type="http://schemas.openxmlformats.org/officeDocument/2006/relationships/slideLayout" Target="../slideLayouts/slideLayout139.xml"/><Relationship Id="rId177" Type="http://schemas.openxmlformats.org/officeDocument/2006/relationships/slideLayout" Target="../slideLayouts/slideLayout181.xml"/><Relationship Id="rId342" Type="http://schemas.openxmlformats.org/officeDocument/2006/relationships/slideLayout" Target="../slideLayouts/slideLayout346.xml"/><Relationship Id="rId384" Type="http://schemas.openxmlformats.org/officeDocument/2006/relationships/slideLayout" Target="../slideLayouts/slideLayout388.xml"/><Relationship Id="rId591" Type="http://schemas.openxmlformats.org/officeDocument/2006/relationships/slideLayout" Target="../slideLayouts/slideLayout595.xml"/><Relationship Id="rId605" Type="http://schemas.openxmlformats.org/officeDocument/2006/relationships/slideLayout" Target="../slideLayouts/slideLayout609.xml"/><Relationship Id="rId787" Type="http://schemas.openxmlformats.org/officeDocument/2006/relationships/slideLayout" Target="../slideLayouts/slideLayout791.xml"/><Relationship Id="rId812" Type="http://schemas.openxmlformats.org/officeDocument/2006/relationships/slideLayout" Target="../slideLayouts/slideLayout816.xml"/><Relationship Id="rId202" Type="http://schemas.openxmlformats.org/officeDocument/2006/relationships/slideLayout" Target="../slideLayouts/slideLayout206.xml"/><Relationship Id="rId244" Type="http://schemas.openxmlformats.org/officeDocument/2006/relationships/slideLayout" Target="../slideLayouts/slideLayout248.xml"/><Relationship Id="rId647" Type="http://schemas.openxmlformats.org/officeDocument/2006/relationships/slideLayout" Target="../slideLayouts/slideLayout651.xml"/><Relationship Id="rId689" Type="http://schemas.openxmlformats.org/officeDocument/2006/relationships/slideLayout" Target="../slideLayouts/slideLayout693.xml"/><Relationship Id="rId854" Type="http://schemas.openxmlformats.org/officeDocument/2006/relationships/slideLayout" Target="../slideLayouts/slideLayout858.xml"/><Relationship Id="rId39" Type="http://schemas.openxmlformats.org/officeDocument/2006/relationships/slideLayout" Target="../slideLayouts/slideLayout43.xml"/><Relationship Id="rId286" Type="http://schemas.openxmlformats.org/officeDocument/2006/relationships/slideLayout" Target="../slideLayouts/slideLayout290.xml"/><Relationship Id="rId451" Type="http://schemas.openxmlformats.org/officeDocument/2006/relationships/slideLayout" Target="../slideLayouts/slideLayout455.xml"/><Relationship Id="rId493" Type="http://schemas.openxmlformats.org/officeDocument/2006/relationships/slideLayout" Target="../slideLayouts/slideLayout497.xml"/><Relationship Id="rId507" Type="http://schemas.openxmlformats.org/officeDocument/2006/relationships/slideLayout" Target="../slideLayouts/slideLayout511.xml"/><Relationship Id="rId549" Type="http://schemas.openxmlformats.org/officeDocument/2006/relationships/slideLayout" Target="../slideLayouts/slideLayout553.xml"/><Relationship Id="rId714" Type="http://schemas.openxmlformats.org/officeDocument/2006/relationships/slideLayout" Target="../slideLayouts/slideLayout718.xml"/><Relationship Id="rId756" Type="http://schemas.openxmlformats.org/officeDocument/2006/relationships/slideLayout" Target="../slideLayouts/slideLayout760.xml"/><Relationship Id="rId50" Type="http://schemas.openxmlformats.org/officeDocument/2006/relationships/slideLayout" Target="../slideLayouts/slideLayout54.xml"/><Relationship Id="rId104" Type="http://schemas.openxmlformats.org/officeDocument/2006/relationships/slideLayout" Target="../slideLayouts/slideLayout108.xml"/><Relationship Id="rId146" Type="http://schemas.openxmlformats.org/officeDocument/2006/relationships/slideLayout" Target="../slideLayouts/slideLayout150.xml"/><Relationship Id="rId188" Type="http://schemas.openxmlformats.org/officeDocument/2006/relationships/slideLayout" Target="../slideLayouts/slideLayout192.xml"/><Relationship Id="rId311" Type="http://schemas.openxmlformats.org/officeDocument/2006/relationships/slideLayout" Target="../slideLayouts/slideLayout315.xml"/><Relationship Id="rId353" Type="http://schemas.openxmlformats.org/officeDocument/2006/relationships/slideLayout" Target="../slideLayouts/slideLayout357.xml"/><Relationship Id="rId395" Type="http://schemas.openxmlformats.org/officeDocument/2006/relationships/slideLayout" Target="../slideLayouts/slideLayout399.xml"/><Relationship Id="rId409" Type="http://schemas.openxmlformats.org/officeDocument/2006/relationships/slideLayout" Target="../slideLayouts/slideLayout413.xml"/><Relationship Id="rId560" Type="http://schemas.openxmlformats.org/officeDocument/2006/relationships/slideLayout" Target="../slideLayouts/slideLayout564.xml"/><Relationship Id="rId798" Type="http://schemas.openxmlformats.org/officeDocument/2006/relationships/slideLayout" Target="../slideLayouts/slideLayout802.xml"/><Relationship Id="rId92" Type="http://schemas.openxmlformats.org/officeDocument/2006/relationships/slideLayout" Target="../slideLayouts/slideLayout96.xml"/><Relationship Id="rId213" Type="http://schemas.openxmlformats.org/officeDocument/2006/relationships/slideLayout" Target="../slideLayouts/slideLayout217.xml"/><Relationship Id="rId420" Type="http://schemas.openxmlformats.org/officeDocument/2006/relationships/slideLayout" Target="../slideLayouts/slideLayout424.xml"/><Relationship Id="rId616" Type="http://schemas.openxmlformats.org/officeDocument/2006/relationships/slideLayout" Target="../slideLayouts/slideLayout620.xml"/><Relationship Id="rId658" Type="http://schemas.openxmlformats.org/officeDocument/2006/relationships/slideLayout" Target="../slideLayouts/slideLayout662.xml"/><Relationship Id="rId823" Type="http://schemas.openxmlformats.org/officeDocument/2006/relationships/slideLayout" Target="../slideLayouts/slideLayout827.xml"/><Relationship Id="rId865" Type="http://schemas.openxmlformats.org/officeDocument/2006/relationships/slideLayout" Target="../slideLayouts/slideLayout869.xml"/><Relationship Id="rId255" Type="http://schemas.openxmlformats.org/officeDocument/2006/relationships/slideLayout" Target="../slideLayouts/slideLayout259.xml"/><Relationship Id="rId297" Type="http://schemas.openxmlformats.org/officeDocument/2006/relationships/slideLayout" Target="../slideLayouts/slideLayout301.xml"/><Relationship Id="rId462" Type="http://schemas.openxmlformats.org/officeDocument/2006/relationships/slideLayout" Target="../slideLayouts/slideLayout466.xml"/><Relationship Id="rId518" Type="http://schemas.openxmlformats.org/officeDocument/2006/relationships/slideLayout" Target="../slideLayouts/slideLayout522.xml"/><Relationship Id="rId725" Type="http://schemas.openxmlformats.org/officeDocument/2006/relationships/slideLayout" Target="../slideLayouts/slideLayout729.xml"/><Relationship Id="rId115" Type="http://schemas.openxmlformats.org/officeDocument/2006/relationships/slideLayout" Target="../slideLayouts/slideLayout119.xml"/><Relationship Id="rId157" Type="http://schemas.openxmlformats.org/officeDocument/2006/relationships/slideLayout" Target="../slideLayouts/slideLayout161.xml"/><Relationship Id="rId322" Type="http://schemas.openxmlformats.org/officeDocument/2006/relationships/slideLayout" Target="../slideLayouts/slideLayout326.xml"/><Relationship Id="rId364" Type="http://schemas.openxmlformats.org/officeDocument/2006/relationships/slideLayout" Target="../slideLayouts/slideLayout368.xml"/><Relationship Id="rId767" Type="http://schemas.openxmlformats.org/officeDocument/2006/relationships/slideLayout" Target="../slideLayouts/slideLayout771.xml"/><Relationship Id="rId61" Type="http://schemas.openxmlformats.org/officeDocument/2006/relationships/slideLayout" Target="../slideLayouts/slideLayout65.xml"/><Relationship Id="rId199" Type="http://schemas.openxmlformats.org/officeDocument/2006/relationships/slideLayout" Target="../slideLayouts/slideLayout203.xml"/><Relationship Id="rId571" Type="http://schemas.openxmlformats.org/officeDocument/2006/relationships/slideLayout" Target="../slideLayouts/slideLayout575.xml"/><Relationship Id="rId627" Type="http://schemas.openxmlformats.org/officeDocument/2006/relationships/slideLayout" Target="../slideLayouts/slideLayout631.xml"/><Relationship Id="rId669" Type="http://schemas.openxmlformats.org/officeDocument/2006/relationships/slideLayout" Target="../slideLayouts/slideLayout673.xml"/><Relationship Id="rId834" Type="http://schemas.openxmlformats.org/officeDocument/2006/relationships/slideLayout" Target="../slideLayouts/slideLayout838.xml"/><Relationship Id="rId876" Type="http://schemas.openxmlformats.org/officeDocument/2006/relationships/slideLayout" Target="../slideLayouts/slideLayout880.xml"/><Relationship Id="rId19" Type="http://schemas.openxmlformats.org/officeDocument/2006/relationships/slideLayout" Target="../slideLayouts/slideLayout23.xml"/><Relationship Id="rId224" Type="http://schemas.openxmlformats.org/officeDocument/2006/relationships/slideLayout" Target="../slideLayouts/slideLayout228.xml"/><Relationship Id="rId266" Type="http://schemas.openxmlformats.org/officeDocument/2006/relationships/slideLayout" Target="../slideLayouts/slideLayout270.xml"/><Relationship Id="rId431" Type="http://schemas.openxmlformats.org/officeDocument/2006/relationships/slideLayout" Target="../slideLayouts/slideLayout435.xml"/><Relationship Id="rId473" Type="http://schemas.openxmlformats.org/officeDocument/2006/relationships/slideLayout" Target="../slideLayouts/slideLayout477.xml"/><Relationship Id="rId529" Type="http://schemas.openxmlformats.org/officeDocument/2006/relationships/slideLayout" Target="../slideLayouts/slideLayout533.xml"/><Relationship Id="rId680" Type="http://schemas.openxmlformats.org/officeDocument/2006/relationships/slideLayout" Target="../slideLayouts/slideLayout684.xml"/><Relationship Id="rId736" Type="http://schemas.openxmlformats.org/officeDocument/2006/relationships/slideLayout" Target="../slideLayouts/slideLayout740.xml"/><Relationship Id="rId30" Type="http://schemas.openxmlformats.org/officeDocument/2006/relationships/slideLayout" Target="../slideLayouts/slideLayout34.xml"/><Relationship Id="rId126" Type="http://schemas.openxmlformats.org/officeDocument/2006/relationships/slideLayout" Target="../slideLayouts/slideLayout130.xml"/><Relationship Id="rId168" Type="http://schemas.openxmlformats.org/officeDocument/2006/relationships/slideLayout" Target="../slideLayouts/slideLayout172.xml"/><Relationship Id="rId333" Type="http://schemas.openxmlformats.org/officeDocument/2006/relationships/slideLayout" Target="../slideLayouts/slideLayout337.xml"/><Relationship Id="rId540" Type="http://schemas.openxmlformats.org/officeDocument/2006/relationships/slideLayout" Target="../slideLayouts/slideLayout544.xml"/><Relationship Id="rId778" Type="http://schemas.openxmlformats.org/officeDocument/2006/relationships/slideLayout" Target="../slideLayouts/slideLayout782.xml"/><Relationship Id="rId72" Type="http://schemas.openxmlformats.org/officeDocument/2006/relationships/slideLayout" Target="../slideLayouts/slideLayout76.xml"/><Relationship Id="rId375" Type="http://schemas.openxmlformats.org/officeDocument/2006/relationships/slideLayout" Target="../slideLayouts/slideLayout379.xml"/><Relationship Id="rId582" Type="http://schemas.openxmlformats.org/officeDocument/2006/relationships/slideLayout" Target="../slideLayouts/slideLayout586.xml"/><Relationship Id="rId638" Type="http://schemas.openxmlformats.org/officeDocument/2006/relationships/slideLayout" Target="../slideLayouts/slideLayout642.xml"/><Relationship Id="rId803" Type="http://schemas.openxmlformats.org/officeDocument/2006/relationships/slideLayout" Target="../slideLayouts/slideLayout807.xml"/><Relationship Id="rId845" Type="http://schemas.openxmlformats.org/officeDocument/2006/relationships/slideLayout" Target="../slideLayouts/slideLayout849.xml"/><Relationship Id="rId3" Type="http://schemas.openxmlformats.org/officeDocument/2006/relationships/slideLayout" Target="../slideLayouts/slideLayout7.xml"/><Relationship Id="rId235" Type="http://schemas.openxmlformats.org/officeDocument/2006/relationships/slideLayout" Target="../slideLayouts/slideLayout239.xml"/><Relationship Id="rId277" Type="http://schemas.openxmlformats.org/officeDocument/2006/relationships/slideLayout" Target="../slideLayouts/slideLayout281.xml"/><Relationship Id="rId400" Type="http://schemas.openxmlformats.org/officeDocument/2006/relationships/slideLayout" Target="../slideLayouts/slideLayout404.xml"/><Relationship Id="rId442" Type="http://schemas.openxmlformats.org/officeDocument/2006/relationships/slideLayout" Target="../slideLayouts/slideLayout446.xml"/><Relationship Id="rId484" Type="http://schemas.openxmlformats.org/officeDocument/2006/relationships/slideLayout" Target="../slideLayouts/slideLayout488.xml"/><Relationship Id="rId705" Type="http://schemas.openxmlformats.org/officeDocument/2006/relationships/slideLayout" Target="../slideLayouts/slideLayout709.xml"/><Relationship Id="rId887" Type="http://schemas.openxmlformats.org/officeDocument/2006/relationships/slideLayout" Target="../slideLayouts/slideLayout891.xml"/><Relationship Id="rId137" Type="http://schemas.openxmlformats.org/officeDocument/2006/relationships/slideLayout" Target="../slideLayouts/slideLayout141.xml"/><Relationship Id="rId302" Type="http://schemas.openxmlformats.org/officeDocument/2006/relationships/slideLayout" Target="../slideLayouts/slideLayout306.xml"/><Relationship Id="rId344" Type="http://schemas.openxmlformats.org/officeDocument/2006/relationships/slideLayout" Target="../slideLayouts/slideLayout348.xml"/><Relationship Id="rId691" Type="http://schemas.openxmlformats.org/officeDocument/2006/relationships/slideLayout" Target="../slideLayouts/slideLayout695.xml"/><Relationship Id="rId747" Type="http://schemas.openxmlformats.org/officeDocument/2006/relationships/slideLayout" Target="../slideLayouts/slideLayout751.xml"/><Relationship Id="rId789" Type="http://schemas.openxmlformats.org/officeDocument/2006/relationships/slideLayout" Target="../slideLayouts/slideLayout793.xml"/><Relationship Id="rId41" Type="http://schemas.openxmlformats.org/officeDocument/2006/relationships/slideLayout" Target="../slideLayouts/slideLayout45.xml"/><Relationship Id="rId83" Type="http://schemas.openxmlformats.org/officeDocument/2006/relationships/slideLayout" Target="../slideLayouts/slideLayout87.xml"/><Relationship Id="rId179" Type="http://schemas.openxmlformats.org/officeDocument/2006/relationships/slideLayout" Target="../slideLayouts/slideLayout183.xml"/><Relationship Id="rId386" Type="http://schemas.openxmlformats.org/officeDocument/2006/relationships/slideLayout" Target="../slideLayouts/slideLayout390.xml"/><Relationship Id="rId551" Type="http://schemas.openxmlformats.org/officeDocument/2006/relationships/slideLayout" Target="../slideLayouts/slideLayout555.xml"/><Relationship Id="rId593" Type="http://schemas.openxmlformats.org/officeDocument/2006/relationships/slideLayout" Target="../slideLayouts/slideLayout597.xml"/><Relationship Id="rId607" Type="http://schemas.openxmlformats.org/officeDocument/2006/relationships/slideLayout" Target="../slideLayouts/slideLayout611.xml"/><Relationship Id="rId649" Type="http://schemas.openxmlformats.org/officeDocument/2006/relationships/slideLayout" Target="../slideLayouts/slideLayout653.xml"/><Relationship Id="rId814" Type="http://schemas.openxmlformats.org/officeDocument/2006/relationships/slideLayout" Target="../slideLayouts/slideLayout818.xml"/><Relationship Id="rId856" Type="http://schemas.openxmlformats.org/officeDocument/2006/relationships/slideLayout" Target="../slideLayouts/slideLayout860.xml"/><Relationship Id="rId190" Type="http://schemas.openxmlformats.org/officeDocument/2006/relationships/slideLayout" Target="../slideLayouts/slideLayout194.xml"/><Relationship Id="rId204" Type="http://schemas.openxmlformats.org/officeDocument/2006/relationships/slideLayout" Target="../slideLayouts/slideLayout208.xml"/><Relationship Id="rId246" Type="http://schemas.openxmlformats.org/officeDocument/2006/relationships/slideLayout" Target="../slideLayouts/slideLayout250.xml"/><Relationship Id="rId288" Type="http://schemas.openxmlformats.org/officeDocument/2006/relationships/slideLayout" Target="../slideLayouts/slideLayout292.xml"/><Relationship Id="rId411" Type="http://schemas.openxmlformats.org/officeDocument/2006/relationships/slideLayout" Target="../slideLayouts/slideLayout415.xml"/><Relationship Id="rId453" Type="http://schemas.openxmlformats.org/officeDocument/2006/relationships/slideLayout" Target="../slideLayouts/slideLayout457.xml"/><Relationship Id="rId509" Type="http://schemas.openxmlformats.org/officeDocument/2006/relationships/slideLayout" Target="../slideLayouts/slideLayout513.xml"/><Relationship Id="rId660" Type="http://schemas.openxmlformats.org/officeDocument/2006/relationships/slideLayout" Target="../slideLayouts/slideLayout664.xml"/><Relationship Id="rId106" Type="http://schemas.openxmlformats.org/officeDocument/2006/relationships/slideLayout" Target="../slideLayouts/slideLayout110.xml"/><Relationship Id="rId313" Type="http://schemas.openxmlformats.org/officeDocument/2006/relationships/slideLayout" Target="../slideLayouts/slideLayout317.xml"/><Relationship Id="rId495" Type="http://schemas.openxmlformats.org/officeDocument/2006/relationships/slideLayout" Target="../slideLayouts/slideLayout499.xml"/><Relationship Id="rId716" Type="http://schemas.openxmlformats.org/officeDocument/2006/relationships/slideLayout" Target="../slideLayouts/slideLayout720.xml"/><Relationship Id="rId758" Type="http://schemas.openxmlformats.org/officeDocument/2006/relationships/slideLayout" Target="../slideLayouts/slideLayout762.xml"/><Relationship Id="rId10" Type="http://schemas.openxmlformats.org/officeDocument/2006/relationships/slideLayout" Target="../slideLayouts/slideLayout14.xml"/><Relationship Id="rId52" Type="http://schemas.openxmlformats.org/officeDocument/2006/relationships/slideLayout" Target="../slideLayouts/slideLayout56.xml"/><Relationship Id="rId94" Type="http://schemas.openxmlformats.org/officeDocument/2006/relationships/slideLayout" Target="../slideLayouts/slideLayout98.xml"/><Relationship Id="rId148" Type="http://schemas.openxmlformats.org/officeDocument/2006/relationships/slideLayout" Target="../slideLayouts/slideLayout152.xml"/><Relationship Id="rId355" Type="http://schemas.openxmlformats.org/officeDocument/2006/relationships/slideLayout" Target="../slideLayouts/slideLayout359.xml"/><Relationship Id="rId397" Type="http://schemas.openxmlformats.org/officeDocument/2006/relationships/slideLayout" Target="../slideLayouts/slideLayout401.xml"/><Relationship Id="rId520" Type="http://schemas.openxmlformats.org/officeDocument/2006/relationships/slideLayout" Target="../slideLayouts/slideLayout524.xml"/><Relationship Id="rId562" Type="http://schemas.openxmlformats.org/officeDocument/2006/relationships/slideLayout" Target="../slideLayouts/slideLayout566.xml"/><Relationship Id="rId618" Type="http://schemas.openxmlformats.org/officeDocument/2006/relationships/slideLayout" Target="../slideLayouts/slideLayout622.xml"/><Relationship Id="rId825" Type="http://schemas.openxmlformats.org/officeDocument/2006/relationships/slideLayout" Target="../slideLayouts/slideLayout829.xml"/><Relationship Id="rId215" Type="http://schemas.openxmlformats.org/officeDocument/2006/relationships/slideLayout" Target="../slideLayouts/slideLayout219.xml"/><Relationship Id="rId257" Type="http://schemas.openxmlformats.org/officeDocument/2006/relationships/slideLayout" Target="../slideLayouts/slideLayout261.xml"/><Relationship Id="rId422" Type="http://schemas.openxmlformats.org/officeDocument/2006/relationships/slideLayout" Target="../slideLayouts/slideLayout426.xml"/><Relationship Id="rId464" Type="http://schemas.openxmlformats.org/officeDocument/2006/relationships/slideLayout" Target="../slideLayouts/slideLayout468.xml"/><Relationship Id="rId867" Type="http://schemas.openxmlformats.org/officeDocument/2006/relationships/slideLayout" Target="../slideLayouts/slideLayout871.xml"/><Relationship Id="rId299" Type="http://schemas.openxmlformats.org/officeDocument/2006/relationships/slideLayout" Target="../slideLayouts/slideLayout303.xml"/><Relationship Id="rId727" Type="http://schemas.openxmlformats.org/officeDocument/2006/relationships/slideLayout" Target="../slideLayouts/slideLayout731.xml"/><Relationship Id="rId63" Type="http://schemas.openxmlformats.org/officeDocument/2006/relationships/slideLayout" Target="../slideLayouts/slideLayout67.xml"/><Relationship Id="rId159" Type="http://schemas.openxmlformats.org/officeDocument/2006/relationships/slideLayout" Target="../slideLayouts/slideLayout163.xml"/><Relationship Id="rId366" Type="http://schemas.openxmlformats.org/officeDocument/2006/relationships/slideLayout" Target="../slideLayouts/slideLayout370.xml"/><Relationship Id="rId573" Type="http://schemas.openxmlformats.org/officeDocument/2006/relationships/slideLayout" Target="../slideLayouts/slideLayout577.xml"/><Relationship Id="rId780" Type="http://schemas.openxmlformats.org/officeDocument/2006/relationships/slideLayout" Target="../slideLayouts/slideLayout784.xml"/><Relationship Id="rId226" Type="http://schemas.openxmlformats.org/officeDocument/2006/relationships/slideLayout" Target="../slideLayouts/slideLayout230.xml"/><Relationship Id="rId433" Type="http://schemas.openxmlformats.org/officeDocument/2006/relationships/slideLayout" Target="../slideLayouts/slideLayout437.xml"/><Relationship Id="rId878" Type="http://schemas.openxmlformats.org/officeDocument/2006/relationships/slideLayout" Target="../slideLayouts/slideLayout882.xml"/><Relationship Id="rId640" Type="http://schemas.openxmlformats.org/officeDocument/2006/relationships/slideLayout" Target="../slideLayouts/slideLayout644.xml"/><Relationship Id="rId738" Type="http://schemas.openxmlformats.org/officeDocument/2006/relationships/slideLayout" Target="../slideLayouts/slideLayout742.xml"/><Relationship Id="rId74" Type="http://schemas.openxmlformats.org/officeDocument/2006/relationships/slideLayout" Target="../slideLayouts/slideLayout78.xml"/><Relationship Id="rId377" Type="http://schemas.openxmlformats.org/officeDocument/2006/relationships/slideLayout" Target="../slideLayouts/slideLayout381.xml"/><Relationship Id="rId500" Type="http://schemas.openxmlformats.org/officeDocument/2006/relationships/slideLayout" Target="../slideLayouts/slideLayout504.xml"/><Relationship Id="rId584" Type="http://schemas.openxmlformats.org/officeDocument/2006/relationships/slideLayout" Target="../slideLayouts/slideLayout588.xml"/><Relationship Id="rId805" Type="http://schemas.openxmlformats.org/officeDocument/2006/relationships/slideLayout" Target="../slideLayouts/slideLayout809.xml"/><Relationship Id="rId5" Type="http://schemas.openxmlformats.org/officeDocument/2006/relationships/slideLayout" Target="../slideLayouts/slideLayout9.xml"/><Relationship Id="rId237" Type="http://schemas.openxmlformats.org/officeDocument/2006/relationships/slideLayout" Target="../slideLayouts/slideLayout241.xml"/><Relationship Id="rId791" Type="http://schemas.openxmlformats.org/officeDocument/2006/relationships/slideLayout" Target="../slideLayouts/slideLayout795.xml"/><Relationship Id="rId889" Type="http://schemas.openxmlformats.org/officeDocument/2006/relationships/slideLayout" Target="../slideLayouts/slideLayout893.xml"/><Relationship Id="rId444" Type="http://schemas.openxmlformats.org/officeDocument/2006/relationships/slideLayout" Target="../slideLayouts/slideLayout448.xml"/><Relationship Id="rId651" Type="http://schemas.openxmlformats.org/officeDocument/2006/relationships/slideLayout" Target="../slideLayouts/slideLayout655.xml"/><Relationship Id="rId749" Type="http://schemas.openxmlformats.org/officeDocument/2006/relationships/slideLayout" Target="../slideLayouts/slideLayout753.xml"/><Relationship Id="rId290" Type="http://schemas.openxmlformats.org/officeDocument/2006/relationships/slideLayout" Target="../slideLayouts/slideLayout294.xml"/><Relationship Id="rId304" Type="http://schemas.openxmlformats.org/officeDocument/2006/relationships/slideLayout" Target="../slideLayouts/slideLayout308.xml"/><Relationship Id="rId388" Type="http://schemas.openxmlformats.org/officeDocument/2006/relationships/slideLayout" Target="../slideLayouts/slideLayout392.xml"/><Relationship Id="rId511" Type="http://schemas.openxmlformats.org/officeDocument/2006/relationships/slideLayout" Target="../slideLayouts/slideLayout515.xml"/><Relationship Id="rId609" Type="http://schemas.openxmlformats.org/officeDocument/2006/relationships/slideLayout" Target="../slideLayouts/slideLayout613.xml"/><Relationship Id="rId85" Type="http://schemas.openxmlformats.org/officeDocument/2006/relationships/slideLayout" Target="../slideLayouts/slideLayout89.xml"/><Relationship Id="rId150" Type="http://schemas.openxmlformats.org/officeDocument/2006/relationships/slideLayout" Target="../slideLayouts/slideLayout154.xml"/><Relationship Id="rId595" Type="http://schemas.openxmlformats.org/officeDocument/2006/relationships/slideLayout" Target="../slideLayouts/slideLayout599.xml"/><Relationship Id="rId816" Type="http://schemas.openxmlformats.org/officeDocument/2006/relationships/slideLayout" Target="../slideLayouts/slideLayout820.xml"/><Relationship Id="rId248" Type="http://schemas.openxmlformats.org/officeDocument/2006/relationships/slideLayout" Target="../slideLayouts/slideLayout252.xml"/><Relationship Id="rId455" Type="http://schemas.openxmlformats.org/officeDocument/2006/relationships/slideLayout" Target="../slideLayouts/slideLayout459.xml"/><Relationship Id="rId662" Type="http://schemas.openxmlformats.org/officeDocument/2006/relationships/slideLayout" Target="../slideLayouts/slideLayout666.xml"/><Relationship Id="rId12" Type="http://schemas.openxmlformats.org/officeDocument/2006/relationships/slideLayout" Target="../slideLayouts/slideLayout16.xml"/><Relationship Id="rId108" Type="http://schemas.openxmlformats.org/officeDocument/2006/relationships/slideLayout" Target="../slideLayouts/slideLayout112.xml"/><Relationship Id="rId315" Type="http://schemas.openxmlformats.org/officeDocument/2006/relationships/slideLayout" Target="../slideLayouts/slideLayout319.xml"/><Relationship Id="rId522" Type="http://schemas.openxmlformats.org/officeDocument/2006/relationships/slideLayout" Target="../slideLayouts/slideLayout526.xml"/><Relationship Id="rId96" Type="http://schemas.openxmlformats.org/officeDocument/2006/relationships/slideLayout" Target="../slideLayouts/slideLayout100.xml"/><Relationship Id="rId161" Type="http://schemas.openxmlformats.org/officeDocument/2006/relationships/slideLayout" Target="../slideLayouts/slideLayout165.xml"/><Relationship Id="rId399" Type="http://schemas.openxmlformats.org/officeDocument/2006/relationships/slideLayout" Target="../slideLayouts/slideLayout403.xml"/><Relationship Id="rId827" Type="http://schemas.openxmlformats.org/officeDocument/2006/relationships/slideLayout" Target="../slideLayouts/slideLayout831.xml"/><Relationship Id="rId259" Type="http://schemas.openxmlformats.org/officeDocument/2006/relationships/slideLayout" Target="../slideLayouts/slideLayout263.xml"/><Relationship Id="rId466" Type="http://schemas.openxmlformats.org/officeDocument/2006/relationships/slideLayout" Target="../slideLayouts/slideLayout470.xml"/><Relationship Id="rId673" Type="http://schemas.openxmlformats.org/officeDocument/2006/relationships/slideLayout" Target="../slideLayouts/slideLayout677.xml"/><Relationship Id="rId880" Type="http://schemas.openxmlformats.org/officeDocument/2006/relationships/slideLayout" Target="../slideLayouts/slideLayout884.xml"/><Relationship Id="rId23" Type="http://schemas.openxmlformats.org/officeDocument/2006/relationships/slideLayout" Target="../slideLayouts/slideLayout27.xml"/><Relationship Id="rId119" Type="http://schemas.openxmlformats.org/officeDocument/2006/relationships/slideLayout" Target="../slideLayouts/slideLayout123.xml"/><Relationship Id="rId326" Type="http://schemas.openxmlformats.org/officeDocument/2006/relationships/slideLayout" Target="../slideLayouts/slideLayout330.xml"/><Relationship Id="rId533" Type="http://schemas.openxmlformats.org/officeDocument/2006/relationships/slideLayout" Target="../slideLayouts/slideLayout537.xml"/><Relationship Id="rId740" Type="http://schemas.openxmlformats.org/officeDocument/2006/relationships/slideLayout" Target="../slideLayouts/slideLayout744.xml"/><Relationship Id="rId838" Type="http://schemas.openxmlformats.org/officeDocument/2006/relationships/slideLayout" Target="../slideLayouts/slideLayout842.xml"/><Relationship Id="rId172" Type="http://schemas.openxmlformats.org/officeDocument/2006/relationships/slideLayout" Target="../slideLayouts/slideLayout176.xml"/><Relationship Id="rId477" Type="http://schemas.openxmlformats.org/officeDocument/2006/relationships/slideLayout" Target="../slideLayouts/slideLayout481.xml"/><Relationship Id="rId600" Type="http://schemas.openxmlformats.org/officeDocument/2006/relationships/slideLayout" Target="../slideLayouts/slideLayout604.xml"/><Relationship Id="rId684" Type="http://schemas.openxmlformats.org/officeDocument/2006/relationships/slideLayout" Target="../slideLayouts/slideLayout688.xml"/><Relationship Id="rId337" Type="http://schemas.openxmlformats.org/officeDocument/2006/relationships/slideLayout" Target="../slideLayouts/slideLayout341.xml"/><Relationship Id="rId891" Type="http://schemas.openxmlformats.org/officeDocument/2006/relationships/slideLayout" Target="../slideLayouts/slideLayout895.xml"/><Relationship Id="rId34" Type="http://schemas.openxmlformats.org/officeDocument/2006/relationships/slideLayout" Target="../slideLayouts/slideLayout38.xml"/><Relationship Id="rId544" Type="http://schemas.openxmlformats.org/officeDocument/2006/relationships/slideLayout" Target="../slideLayouts/slideLayout548.xml"/><Relationship Id="rId751" Type="http://schemas.openxmlformats.org/officeDocument/2006/relationships/slideLayout" Target="../slideLayouts/slideLayout755.xml"/><Relationship Id="rId849" Type="http://schemas.openxmlformats.org/officeDocument/2006/relationships/slideLayout" Target="../slideLayouts/slideLayout853.xml"/><Relationship Id="rId183" Type="http://schemas.openxmlformats.org/officeDocument/2006/relationships/slideLayout" Target="../slideLayouts/slideLayout187.xml"/><Relationship Id="rId390" Type="http://schemas.openxmlformats.org/officeDocument/2006/relationships/slideLayout" Target="../slideLayouts/slideLayout394.xml"/><Relationship Id="rId404" Type="http://schemas.openxmlformats.org/officeDocument/2006/relationships/slideLayout" Target="../slideLayouts/slideLayout408.xml"/><Relationship Id="rId611" Type="http://schemas.openxmlformats.org/officeDocument/2006/relationships/slideLayout" Target="../slideLayouts/slideLayout615.xml"/><Relationship Id="rId250" Type="http://schemas.openxmlformats.org/officeDocument/2006/relationships/slideLayout" Target="../slideLayouts/slideLayout254.xml"/><Relationship Id="rId488" Type="http://schemas.openxmlformats.org/officeDocument/2006/relationships/slideLayout" Target="../slideLayouts/slideLayout492.xml"/><Relationship Id="rId695" Type="http://schemas.openxmlformats.org/officeDocument/2006/relationships/slideLayout" Target="../slideLayouts/slideLayout699.xml"/><Relationship Id="rId709" Type="http://schemas.openxmlformats.org/officeDocument/2006/relationships/slideLayout" Target="../slideLayouts/slideLayout713.xml"/><Relationship Id="rId45" Type="http://schemas.openxmlformats.org/officeDocument/2006/relationships/slideLayout" Target="../slideLayouts/slideLayout49.xml"/><Relationship Id="rId110" Type="http://schemas.openxmlformats.org/officeDocument/2006/relationships/slideLayout" Target="../slideLayouts/slideLayout114.xml"/><Relationship Id="rId348" Type="http://schemas.openxmlformats.org/officeDocument/2006/relationships/slideLayout" Target="../slideLayouts/slideLayout352.xml"/><Relationship Id="rId555" Type="http://schemas.openxmlformats.org/officeDocument/2006/relationships/slideLayout" Target="../slideLayouts/slideLayout559.xml"/><Relationship Id="rId762" Type="http://schemas.openxmlformats.org/officeDocument/2006/relationships/slideLayout" Target="../slideLayouts/slideLayout766.xml"/><Relationship Id="rId194" Type="http://schemas.openxmlformats.org/officeDocument/2006/relationships/slideLayout" Target="../slideLayouts/slideLayout198.xml"/><Relationship Id="rId208" Type="http://schemas.openxmlformats.org/officeDocument/2006/relationships/slideLayout" Target="../slideLayouts/slideLayout212.xml"/><Relationship Id="rId415" Type="http://schemas.openxmlformats.org/officeDocument/2006/relationships/slideLayout" Target="../slideLayouts/slideLayout419.xml"/><Relationship Id="rId622" Type="http://schemas.openxmlformats.org/officeDocument/2006/relationships/slideLayout" Target="../slideLayouts/slideLayout626.xml"/><Relationship Id="rId261" Type="http://schemas.openxmlformats.org/officeDocument/2006/relationships/slideLayout" Target="../slideLayouts/slideLayout265.xml"/><Relationship Id="rId499" Type="http://schemas.openxmlformats.org/officeDocument/2006/relationships/slideLayout" Target="../slideLayouts/slideLayout503.xml"/><Relationship Id="rId56" Type="http://schemas.openxmlformats.org/officeDocument/2006/relationships/slideLayout" Target="../slideLayouts/slideLayout60.xml"/><Relationship Id="rId359" Type="http://schemas.openxmlformats.org/officeDocument/2006/relationships/slideLayout" Target="../slideLayouts/slideLayout363.xml"/><Relationship Id="rId566" Type="http://schemas.openxmlformats.org/officeDocument/2006/relationships/slideLayout" Target="../slideLayouts/slideLayout570.xml"/><Relationship Id="rId773" Type="http://schemas.openxmlformats.org/officeDocument/2006/relationships/slideLayout" Target="../slideLayouts/slideLayout777.xml"/><Relationship Id="rId121" Type="http://schemas.openxmlformats.org/officeDocument/2006/relationships/slideLayout" Target="../slideLayouts/slideLayout125.xml"/><Relationship Id="rId219" Type="http://schemas.openxmlformats.org/officeDocument/2006/relationships/slideLayout" Target="../slideLayouts/slideLayout223.xml"/><Relationship Id="rId426" Type="http://schemas.openxmlformats.org/officeDocument/2006/relationships/slideLayout" Target="../slideLayouts/slideLayout430.xml"/><Relationship Id="rId633" Type="http://schemas.openxmlformats.org/officeDocument/2006/relationships/slideLayout" Target="../slideLayouts/slideLayout637.xml"/><Relationship Id="rId840" Type="http://schemas.openxmlformats.org/officeDocument/2006/relationships/slideLayout" Target="../slideLayouts/slideLayout844.xml"/><Relationship Id="rId67" Type="http://schemas.openxmlformats.org/officeDocument/2006/relationships/slideLayout" Target="../slideLayouts/slideLayout71.xml"/><Relationship Id="rId272" Type="http://schemas.openxmlformats.org/officeDocument/2006/relationships/slideLayout" Target="../slideLayouts/slideLayout276.xml"/><Relationship Id="rId577" Type="http://schemas.openxmlformats.org/officeDocument/2006/relationships/slideLayout" Target="../slideLayouts/slideLayout581.xml"/><Relationship Id="rId700" Type="http://schemas.openxmlformats.org/officeDocument/2006/relationships/slideLayout" Target="../slideLayouts/slideLayout704.xml"/><Relationship Id="rId132" Type="http://schemas.openxmlformats.org/officeDocument/2006/relationships/slideLayout" Target="../slideLayouts/slideLayout136.xml"/><Relationship Id="rId784" Type="http://schemas.openxmlformats.org/officeDocument/2006/relationships/slideLayout" Target="../slideLayouts/slideLayout788.xml"/><Relationship Id="rId437" Type="http://schemas.openxmlformats.org/officeDocument/2006/relationships/slideLayout" Target="../slideLayouts/slideLayout441.xml"/><Relationship Id="rId644" Type="http://schemas.openxmlformats.org/officeDocument/2006/relationships/slideLayout" Target="../slideLayouts/slideLayout648.xml"/><Relationship Id="rId851" Type="http://schemas.openxmlformats.org/officeDocument/2006/relationships/slideLayout" Target="../slideLayouts/slideLayout855.xml"/><Relationship Id="rId283" Type="http://schemas.openxmlformats.org/officeDocument/2006/relationships/slideLayout" Target="../slideLayouts/slideLayout287.xml"/><Relationship Id="rId490" Type="http://schemas.openxmlformats.org/officeDocument/2006/relationships/slideLayout" Target="../slideLayouts/slideLayout494.xml"/><Relationship Id="rId504" Type="http://schemas.openxmlformats.org/officeDocument/2006/relationships/slideLayout" Target="../slideLayouts/slideLayout508.xml"/><Relationship Id="rId711" Type="http://schemas.openxmlformats.org/officeDocument/2006/relationships/slideLayout" Target="../slideLayouts/slideLayout715.xml"/><Relationship Id="rId78" Type="http://schemas.openxmlformats.org/officeDocument/2006/relationships/slideLayout" Target="../slideLayouts/slideLayout82.xml"/><Relationship Id="rId143" Type="http://schemas.openxmlformats.org/officeDocument/2006/relationships/slideLayout" Target="../slideLayouts/slideLayout147.xml"/><Relationship Id="rId350" Type="http://schemas.openxmlformats.org/officeDocument/2006/relationships/slideLayout" Target="../slideLayouts/slideLayout354.xml"/><Relationship Id="rId588" Type="http://schemas.openxmlformats.org/officeDocument/2006/relationships/slideLayout" Target="../slideLayouts/slideLayout592.xml"/><Relationship Id="rId795" Type="http://schemas.openxmlformats.org/officeDocument/2006/relationships/slideLayout" Target="../slideLayouts/slideLayout799.xml"/><Relationship Id="rId809" Type="http://schemas.openxmlformats.org/officeDocument/2006/relationships/slideLayout" Target="../slideLayouts/slideLayout813.xml"/><Relationship Id="rId9" Type="http://schemas.openxmlformats.org/officeDocument/2006/relationships/slideLayout" Target="../slideLayouts/slideLayout13.xml"/><Relationship Id="rId210" Type="http://schemas.openxmlformats.org/officeDocument/2006/relationships/slideLayout" Target="../slideLayouts/slideLayout214.xml"/><Relationship Id="rId448" Type="http://schemas.openxmlformats.org/officeDocument/2006/relationships/slideLayout" Target="../slideLayouts/slideLayout452.xml"/><Relationship Id="rId655" Type="http://schemas.openxmlformats.org/officeDocument/2006/relationships/slideLayout" Target="../slideLayouts/slideLayout659.xml"/><Relationship Id="rId862" Type="http://schemas.openxmlformats.org/officeDocument/2006/relationships/slideLayout" Target="../slideLayouts/slideLayout866.xml"/><Relationship Id="rId294" Type="http://schemas.openxmlformats.org/officeDocument/2006/relationships/slideLayout" Target="../slideLayouts/slideLayout298.xml"/><Relationship Id="rId308" Type="http://schemas.openxmlformats.org/officeDocument/2006/relationships/slideLayout" Target="../slideLayouts/slideLayout312.xml"/><Relationship Id="rId515" Type="http://schemas.openxmlformats.org/officeDocument/2006/relationships/slideLayout" Target="../slideLayouts/slideLayout519.xml"/><Relationship Id="rId722" Type="http://schemas.openxmlformats.org/officeDocument/2006/relationships/slideLayout" Target="../slideLayouts/slideLayout726.xml"/><Relationship Id="rId89" Type="http://schemas.openxmlformats.org/officeDocument/2006/relationships/slideLayout" Target="../slideLayouts/slideLayout93.xml"/><Relationship Id="rId154" Type="http://schemas.openxmlformats.org/officeDocument/2006/relationships/slideLayout" Target="../slideLayouts/slideLayout158.xml"/><Relationship Id="rId361" Type="http://schemas.openxmlformats.org/officeDocument/2006/relationships/slideLayout" Target="../slideLayouts/slideLayout365.xml"/><Relationship Id="rId599" Type="http://schemas.openxmlformats.org/officeDocument/2006/relationships/slideLayout" Target="../slideLayouts/slideLayout603.xml"/><Relationship Id="rId459" Type="http://schemas.openxmlformats.org/officeDocument/2006/relationships/slideLayout" Target="../slideLayouts/slideLayout463.xml"/><Relationship Id="rId666" Type="http://schemas.openxmlformats.org/officeDocument/2006/relationships/slideLayout" Target="../slideLayouts/slideLayout670.xml"/><Relationship Id="rId873" Type="http://schemas.openxmlformats.org/officeDocument/2006/relationships/slideLayout" Target="../slideLayouts/slideLayout877.xml"/><Relationship Id="rId16" Type="http://schemas.openxmlformats.org/officeDocument/2006/relationships/slideLayout" Target="../slideLayouts/slideLayout20.xml"/><Relationship Id="rId221" Type="http://schemas.openxmlformats.org/officeDocument/2006/relationships/slideLayout" Target="../slideLayouts/slideLayout225.xml"/><Relationship Id="rId319" Type="http://schemas.openxmlformats.org/officeDocument/2006/relationships/slideLayout" Target="../slideLayouts/slideLayout323.xml"/><Relationship Id="rId526" Type="http://schemas.openxmlformats.org/officeDocument/2006/relationships/slideLayout" Target="../slideLayouts/slideLayout530.xml"/><Relationship Id="rId733" Type="http://schemas.openxmlformats.org/officeDocument/2006/relationships/slideLayout" Target="../slideLayouts/slideLayout737.xml"/><Relationship Id="rId165" Type="http://schemas.openxmlformats.org/officeDocument/2006/relationships/slideLayout" Target="../slideLayouts/slideLayout169.xml"/><Relationship Id="rId372" Type="http://schemas.openxmlformats.org/officeDocument/2006/relationships/slideLayout" Target="../slideLayouts/slideLayout376.xml"/><Relationship Id="rId677" Type="http://schemas.openxmlformats.org/officeDocument/2006/relationships/slideLayout" Target="../slideLayouts/slideLayout681.xml"/><Relationship Id="rId800" Type="http://schemas.openxmlformats.org/officeDocument/2006/relationships/slideLayout" Target="../slideLayouts/slideLayout804.xml"/><Relationship Id="rId232" Type="http://schemas.openxmlformats.org/officeDocument/2006/relationships/slideLayout" Target="../slideLayouts/slideLayout236.xml"/><Relationship Id="rId884" Type="http://schemas.openxmlformats.org/officeDocument/2006/relationships/slideLayout" Target="../slideLayouts/slideLayout888.xml"/><Relationship Id="rId27" Type="http://schemas.openxmlformats.org/officeDocument/2006/relationships/slideLayout" Target="../slideLayouts/slideLayout31.xml"/><Relationship Id="rId537" Type="http://schemas.openxmlformats.org/officeDocument/2006/relationships/slideLayout" Target="../slideLayouts/slideLayout541.xml"/><Relationship Id="rId744" Type="http://schemas.openxmlformats.org/officeDocument/2006/relationships/slideLayout" Target="../slideLayouts/slideLayout748.xml"/><Relationship Id="rId80" Type="http://schemas.openxmlformats.org/officeDocument/2006/relationships/slideLayout" Target="../slideLayouts/slideLayout84.xml"/><Relationship Id="rId176" Type="http://schemas.openxmlformats.org/officeDocument/2006/relationships/slideLayout" Target="../slideLayouts/slideLayout180.xml"/><Relationship Id="rId383" Type="http://schemas.openxmlformats.org/officeDocument/2006/relationships/slideLayout" Target="../slideLayouts/slideLayout387.xml"/><Relationship Id="rId590" Type="http://schemas.openxmlformats.org/officeDocument/2006/relationships/slideLayout" Target="../slideLayouts/slideLayout594.xml"/><Relationship Id="rId604" Type="http://schemas.openxmlformats.org/officeDocument/2006/relationships/slideLayout" Target="../slideLayouts/slideLayout608.xml"/><Relationship Id="rId811" Type="http://schemas.openxmlformats.org/officeDocument/2006/relationships/slideLayout" Target="../slideLayouts/slideLayout815.xml"/><Relationship Id="rId243" Type="http://schemas.openxmlformats.org/officeDocument/2006/relationships/slideLayout" Target="../slideLayouts/slideLayout247.xml"/><Relationship Id="rId450" Type="http://schemas.openxmlformats.org/officeDocument/2006/relationships/slideLayout" Target="../slideLayouts/slideLayout454.xml"/><Relationship Id="rId688" Type="http://schemas.openxmlformats.org/officeDocument/2006/relationships/slideLayout" Target="../slideLayouts/slideLayout692.xml"/><Relationship Id="rId38" Type="http://schemas.openxmlformats.org/officeDocument/2006/relationships/slideLayout" Target="../slideLayouts/slideLayout42.xml"/><Relationship Id="rId103" Type="http://schemas.openxmlformats.org/officeDocument/2006/relationships/slideLayout" Target="../slideLayouts/slideLayout107.xml"/><Relationship Id="rId310" Type="http://schemas.openxmlformats.org/officeDocument/2006/relationships/slideLayout" Target="../slideLayouts/slideLayout314.xml"/><Relationship Id="rId548" Type="http://schemas.openxmlformats.org/officeDocument/2006/relationships/slideLayout" Target="../slideLayouts/slideLayout552.xml"/><Relationship Id="rId755" Type="http://schemas.openxmlformats.org/officeDocument/2006/relationships/slideLayout" Target="../slideLayouts/slideLayout759.xml"/><Relationship Id="rId91" Type="http://schemas.openxmlformats.org/officeDocument/2006/relationships/slideLayout" Target="../slideLayouts/slideLayout95.xml"/><Relationship Id="rId187" Type="http://schemas.openxmlformats.org/officeDocument/2006/relationships/slideLayout" Target="../slideLayouts/slideLayout191.xml"/><Relationship Id="rId394" Type="http://schemas.openxmlformats.org/officeDocument/2006/relationships/slideLayout" Target="../slideLayouts/slideLayout398.xml"/><Relationship Id="rId408" Type="http://schemas.openxmlformats.org/officeDocument/2006/relationships/slideLayout" Target="../slideLayouts/slideLayout412.xml"/><Relationship Id="rId615" Type="http://schemas.openxmlformats.org/officeDocument/2006/relationships/slideLayout" Target="../slideLayouts/slideLayout619.xml"/><Relationship Id="rId822" Type="http://schemas.openxmlformats.org/officeDocument/2006/relationships/slideLayout" Target="../slideLayouts/slideLayout826.xml"/><Relationship Id="rId254" Type="http://schemas.openxmlformats.org/officeDocument/2006/relationships/slideLayout" Target="../slideLayouts/slideLayout258.xml"/><Relationship Id="rId699" Type="http://schemas.openxmlformats.org/officeDocument/2006/relationships/slideLayout" Target="../slideLayouts/slideLayout703.xml"/><Relationship Id="rId49" Type="http://schemas.openxmlformats.org/officeDocument/2006/relationships/slideLayout" Target="../slideLayouts/slideLayout53.xml"/><Relationship Id="rId114" Type="http://schemas.openxmlformats.org/officeDocument/2006/relationships/slideLayout" Target="../slideLayouts/slideLayout118.xml"/><Relationship Id="rId461" Type="http://schemas.openxmlformats.org/officeDocument/2006/relationships/slideLayout" Target="../slideLayouts/slideLayout465.xml"/><Relationship Id="rId559" Type="http://schemas.openxmlformats.org/officeDocument/2006/relationships/slideLayout" Target="../slideLayouts/slideLayout563.xml"/><Relationship Id="rId766" Type="http://schemas.openxmlformats.org/officeDocument/2006/relationships/slideLayout" Target="../slideLayouts/slideLayout770.xml"/><Relationship Id="rId198" Type="http://schemas.openxmlformats.org/officeDocument/2006/relationships/slideLayout" Target="../slideLayouts/slideLayout202.xml"/><Relationship Id="rId321" Type="http://schemas.openxmlformats.org/officeDocument/2006/relationships/slideLayout" Target="../slideLayouts/slideLayout325.xml"/><Relationship Id="rId419" Type="http://schemas.openxmlformats.org/officeDocument/2006/relationships/slideLayout" Target="../slideLayouts/slideLayout423.xml"/><Relationship Id="rId626" Type="http://schemas.openxmlformats.org/officeDocument/2006/relationships/slideLayout" Target="../slideLayouts/slideLayout630.xml"/><Relationship Id="rId833" Type="http://schemas.openxmlformats.org/officeDocument/2006/relationships/slideLayout" Target="../slideLayouts/slideLayout837.xml"/><Relationship Id="rId265" Type="http://schemas.openxmlformats.org/officeDocument/2006/relationships/slideLayout" Target="../slideLayouts/slideLayout269.xml"/><Relationship Id="rId472" Type="http://schemas.openxmlformats.org/officeDocument/2006/relationships/slideLayout" Target="../slideLayouts/slideLayout476.xml"/><Relationship Id="rId125" Type="http://schemas.openxmlformats.org/officeDocument/2006/relationships/slideLayout" Target="../slideLayouts/slideLayout129.xml"/><Relationship Id="rId332" Type="http://schemas.openxmlformats.org/officeDocument/2006/relationships/slideLayout" Target="../slideLayouts/slideLayout336.xml"/><Relationship Id="rId777" Type="http://schemas.openxmlformats.org/officeDocument/2006/relationships/slideLayout" Target="../slideLayouts/slideLayout781.xml"/><Relationship Id="rId637" Type="http://schemas.openxmlformats.org/officeDocument/2006/relationships/slideLayout" Target="../slideLayouts/slideLayout641.xml"/><Relationship Id="rId844" Type="http://schemas.openxmlformats.org/officeDocument/2006/relationships/slideLayout" Target="../slideLayouts/slideLayout848.xml"/><Relationship Id="rId276" Type="http://schemas.openxmlformats.org/officeDocument/2006/relationships/slideLayout" Target="../slideLayouts/slideLayout280.xml"/><Relationship Id="rId483" Type="http://schemas.openxmlformats.org/officeDocument/2006/relationships/slideLayout" Target="../slideLayouts/slideLayout487.xml"/><Relationship Id="rId690" Type="http://schemas.openxmlformats.org/officeDocument/2006/relationships/slideLayout" Target="../slideLayouts/slideLayout694.xml"/><Relationship Id="rId704" Type="http://schemas.openxmlformats.org/officeDocument/2006/relationships/slideLayout" Target="../slideLayouts/slideLayout708.xml"/><Relationship Id="rId40" Type="http://schemas.openxmlformats.org/officeDocument/2006/relationships/slideLayout" Target="../slideLayouts/slideLayout44.xml"/><Relationship Id="rId136" Type="http://schemas.openxmlformats.org/officeDocument/2006/relationships/slideLayout" Target="../slideLayouts/slideLayout140.xml"/><Relationship Id="rId343" Type="http://schemas.openxmlformats.org/officeDocument/2006/relationships/slideLayout" Target="../slideLayouts/slideLayout347.xml"/><Relationship Id="rId550" Type="http://schemas.openxmlformats.org/officeDocument/2006/relationships/slideLayout" Target="../slideLayouts/slideLayout554.xml"/><Relationship Id="rId788" Type="http://schemas.openxmlformats.org/officeDocument/2006/relationships/slideLayout" Target="../slideLayouts/slideLayout792.xml"/><Relationship Id="rId203" Type="http://schemas.openxmlformats.org/officeDocument/2006/relationships/slideLayout" Target="../slideLayouts/slideLayout207.xml"/><Relationship Id="rId648" Type="http://schemas.openxmlformats.org/officeDocument/2006/relationships/slideLayout" Target="../slideLayouts/slideLayout652.xml"/><Relationship Id="rId855" Type="http://schemas.openxmlformats.org/officeDocument/2006/relationships/slideLayout" Target="../slideLayouts/slideLayout859.xml"/><Relationship Id="rId287" Type="http://schemas.openxmlformats.org/officeDocument/2006/relationships/slideLayout" Target="../slideLayouts/slideLayout291.xml"/><Relationship Id="rId410" Type="http://schemas.openxmlformats.org/officeDocument/2006/relationships/slideLayout" Target="../slideLayouts/slideLayout414.xml"/><Relationship Id="rId494" Type="http://schemas.openxmlformats.org/officeDocument/2006/relationships/slideLayout" Target="../slideLayouts/slideLayout498.xml"/><Relationship Id="rId508" Type="http://schemas.openxmlformats.org/officeDocument/2006/relationships/slideLayout" Target="../slideLayouts/slideLayout512.xml"/><Relationship Id="rId715" Type="http://schemas.openxmlformats.org/officeDocument/2006/relationships/slideLayout" Target="../slideLayouts/slideLayout719.xml"/><Relationship Id="rId147" Type="http://schemas.openxmlformats.org/officeDocument/2006/relationships/slideLayout" Target="../slideLayouts/slideLayout151.xml"/><Relationship Id="rId354" Type="http://schemas.openxmlformats.org/officeDocument/2006/relationships/slideLayout" Target="../slideLayouts/slideLayout358.xml"/><Relationship Id="rId799" Type="http://schemas.openxmlformats.org/officeDocument/2006/relationships/slideLayout" Target="../slideLayouts/slideLayout803.xml"/><Relationship Id="rId51" Type="http://schemas.openxmlformats.org/officeDocument/2006/relationships/slideLayout" Target="../slideLayouts/slideLayout55.xml"/><Relationship Id="rId561" Type="http://schemas.openxmlformats.org/officeDocument/2006/relationships/slideLayout" Target="../slideLayouts/slideLayout565.xml"/><Relationship Id="rId659" Type="http://schemas.openxmlformats.org/officeDocument/2006/relationships/slideLayout" Target="../slideLayouts/slideLayout663.xml"/><Relationship Id="rId866" Type="http://schemas.openxmlformats.org/officeDocument/2006/relationships/slideLayout" Target="../slideLayouts/slideLayout870.xml"/><Relationship Id="rId214" Type="http://schemas.openxmlformats.org/officeDocument/2006/relationships/slideLayout" Target="../slideLayouts/slideLayout218.xml"/><Relationship Id="rId298" Type="http://schemas.openxmlformats.org/officeDocument/2006/relationships/slideLayout" Target="../slideLayouts/slideLayout302.xml"/><Relationship Id="rId421" Type="http://schemas.openxmlformats.org/officeDocument/2006/relationships/slideLayout" Target="../slideLayouts/slideLayout425.xml"/><Relationship Id="rId519" Type="http://schemas.openxmlformats.org/officeDocument/2006/relationships/slideLayout" Target="../slideLayouts/slideLayout523.xml"/><Relationship Id="rId158" Type="http://schemas.openxmlformats.org/officeDocument/2006/relationships/slideLayout" Target="../slideLayouts/slideLayout162.xml"/><Relationship Id="rId726" Type="http://schemas.openxmlformats.org/officeDocument/2006/relationships/slideLayout" Target="../slideLayouts/slideLayout730.xml"/><Relationship Id="rId62" Type="http://schemas.openxmlformats.org/officeDocument/2006/relationships/slideLayout" Target="../slideLayouts/slideLayout66.xml"/><Relationship Id="rId365" Type="http://schemas.openxmlformats.org/officeDocument/2006/relationships/slideLayout" Target="../slideLayouts/slideLayout369.xml"/><Relationship Id="rId572" Type="http://schemas.openxmlformats.org/officeDocument/2006/relationships/slideLayout" Target="../slideLayouts/slideLayout576.xml"/><Relationship Id="rId225" Type="http://schemas.openxmlformats.org/officeDocument/2006/relationships/slideLayout" Target="../slideLayouts/slideLayout229.xml"/><Relationship Id="rId432" Type="http://schemas.openxmlformats.org/officeDocument/2006/relationships/slideLayout" Target="../slideLayouts/slideLayout436.xml"/><Relationship Id="rId877" Type="http://schemas.openxmlformats.org/officeDocument/2006/relationships/slideLayout" Target="../slideLayouts/slideLayout881.xml"/><Relationship Id="rId737" Type="http://schemas.openxmlformats.org/officeDocument/2006/relationships/slideLayout" Target="../slideLayouts/slideLayout741.xml"/><Relationship Id="rId73" Type="http://schemas.openxmlformats.org/officeDocument/2006/relationships/slideLayout" Target="../slideLayouts/slideLayout77.xml"/><Relationship Id="rId169" Type="http://schemas.openxmlformats.org/officeDocument/2006/relationships/slideLayout" Target="../slideLayouts/slideLayout173.xml"/><Relationship Id="rId376" Type="http://schemas.openxmlformats.org/officeDocument/2006/relationships/slideLayout" Target="../slideLayouts/slideLayout380.xml"/><Relationship Id="rId583" Type="http://schemas.openxmlformats.org/officeDocument/2006/relationships/slideLayout" Target="../slideLayouts/slideLayout587.xml"/><Relationship Id="rId790" Type="http://schemas.openxmlformats.org/officeDocument/2006/relationships/slideLayout" Target="../slideLayouts/slideLayout794.xml"/><Relationship Id="rId804" Type="http://schemas.openxmlformats.org/officeDocument/2006/relationships/slideLayout" Target="../slideLayouts/slideLayout808.xml"/><Relationship Id="rId4" Type="http://schemas.openxmlformats.org/officeDocument/2006/relationships/slideLayout" Target="../slideLayouts/slideLayout8.xml"/><Relationship Id="rId236" Type="http://schemas.openxmlformats.org/officeDocument/2006/relationships/slideLayout" Target="../slideLayouts/slideLayout240.xml"/><Relationship Id="rId443" Type="http://schemas.openxmlformats.org/officeDocument/2006/relationships/slideLayout" Target="../slideLayouts/slideLayout447.xml"/><Relationship Id="rId650" Type="http://schemas.openxmlformats.org/officeDocument/2006/relationships/slideLayout" Target="../slideLayouts/slideLayout654.xml"/><Relationship Id="rId888" Type="http://schemas.openxmlformats.org/officeDocument/2006/relationships/slideLayout" Target="../slideLayouts/slideLayout892.xml"/><Relationship Id="rId303" Type="http://schemas.openxmlformats.org/officeDocument/2006/relationships/slideLayout" Target="../slideLayouts/slideLayout307.xml"/><Relationship Id="rId748" Type="http://schemas.openxmlformats.org/officeDocument/2006/relationships/slideLayout" Target="../slideLayouts/slideLayout752.xml"/><Relationship Id="rId84" Type="http://schemas.openxmlformats.org/officeDocument/2006/relationships/slideLayout" Target="../slideLayouts/slideLayout88.xml"/><Relationship Id="rId387" Type="http://schemas.openxmlformats.org/officeDocument/2006/relationships/slideLayout" Target="../slideLayouts/slideLayout391.xml"/><Relationship Id="rId510" Type="http://schemas.openxmlformats.org/officeDocument/2006/relationships/slideLayout" Target="../slideLayouts/slideLayout514.xml"/><Relationship Id="rId594" Type="http://schemas.openxmlformats.org/officeDocument/2006/relationships/slideLayout" Target="../slideLayouts/slideLayout598.xml"/><Relationship Id="rId608" Type="http://schemas.openxmlformats.org/officeDocument/2006/relationships/slideLayout" Target="../slideLayouts/slideLayout612.xml"/><Relationship Id="rId815" Type="http://schemas.openxmlformats.org/officeDocument/2006/relationships/slideLayout" Target="../slideLayouts/slideLayout819.xml"/><Relationship Id="rId247" Type="http://schemas.openxmlformats.org/officeDocument/2006/relationships/slideLayout" Target="../slideLayouts/slideLayout251.xml"/><Relationship Id="rId107" Type="http://schemas.openxmlformats.org/officeDocument/2006/relationships/slideLayout" Target="../slideLayouts/slideLayout111.xml"/><Relationship Id="rId454" Type="http://schemas.openxmlformats.org/officeDocument/2006/relationships/slideLayout" Target="../slideLayouts/slideLayout458.xml"/><Relationship Id="rId661" Type="http://schemas.openxmlformats.org/officeDocument/2006/relationships/slideLayout" Target="../slideLayouts/slideLayout665.xml"/><Relationship Id="rId759" Type="http://schemas.openxmlformats.org/officeDocument/2006/relationships/slideLayout" Target="../slideLayouts/slideLayout763.xml"/><Relationship Id="rId11" Type="http://schemas.openxmlformats.org/officeDocument/2006/relationships/slideLayout" Target="../slideLayouts/slideLayout15.xml"/><Relationship Id="rId314" Type="http://schemas.openxmlformats.org/officeDocument/2006/relationships/slideLayout" Target="../slideLayouts/slideLayout318.xml"/><Relationship Id="rId398" Type="http://schemas.openxmlformats.org/officeDocument/2006/relationships/slideLayout" Target="../slideLayouts/slideLayout402.xml"/><Relationship Id="rId521" Type="http://schemas.openxmlformats.org/officeDocument/2006/relationships/slideLayout" Target="../slideLayouts/slideLayout525.xml"/><Relationship Id="rId619" Type="http://schemas.openxmlformats.org/officeDocument/2006/relationships/slideLayout" Target="../slideLayouts/slideLayout623.xml"/><Relationship Id="rId95" Type="http://schemas.openxmlformats.org/officeDocument/2006/relationships/slideLayout" Target="../slideLayouts/slideLayout99.xml"/><Relationship Id="rId160" Type="http://schemas.openxmlformats.org/officeDocument/2006/relationships/slideLayout" Target="../slideLayouts/slideLayout164.xml"/><Relationship Id="rId826" Type="http://schemas.openxmlformats.org/officeDocument/2006/relationships/slideLayout" Target="../slideLayouts/slideLayout830.xml"/><Relationship Id="rId258" Type="http://schemas.openxmlformats.org/officeDocument/2006/relationships/slideLayout" Target="../slideLayouts/slideLayout262.xml"/><Relationship Id="rId465" Type="http://schemas.openxmlformats.org/officeDocument/2006/relationships/slideLayout" Target="../slideLayouts/slideLayout469.xml"/><Relationship Id="rId672" Type="http://schemas.openxmlformats.org/officeDocument/2006/relationships/slideLayout" Target="../slideLayouts/slideLayout676.xml"/><Relationship Id="rId22" Type="http://schemas.openxmlformats.org/officeDocument/2006/relationships/slideLayout" Target="../slideLayouts/slideLayout26.xml"/><Relationship Id="rId118" Type="http://schemas.openxmlformats.org/officeDocument/2006/relationships/slideLayout" Target="../slideLayouts/slideLayout122.xml"/><Relationship Id="rId325" Type="http://schemas.openxmlformats.org/officeDocument/2006/relationships/slideLayout" Target="../slideLayouts/slideLayout329.xml"/><Relationship Id="rId532" Type="http://schemas.openxmlformats.org/officeDocument/2006/relationships/slideLayout" Target="../slideLayouts/slideLayout536.xml"/><Relationship Id="rId171" Type="http://schemas.openxmlformats.org/officeDocument/2006/relationships/slideLayout" Target="../slideLayouts/slideLayout175.xml"/><Relationship Id="rId837" Type="http://schemas.openxmlformats.org/officeDocument/2006/relationships/slideLayout" Target="../slideLayouts/slideLayout841.xml"/><Relationship Id="rId269" Type="http://schemas.openxmlformats.org/officeDocument/2006/relationships/slideLayout" Target="../slideLayouts/slideLayout273.xml"/><Relationship Id="rId476" Type="http://schemas.openxmlformats.org/officeDocument/2006/relationships/slideLayout" Target="../slideLayouts/slideLayout480.xml"/><Relationship Id="rId683" Type="http://schemas.openxmlformats.org/officeDocument/2006/relationships/slideLayout" Target="../slideLayouts/slideLayout687.xml"/><Relationship Id="rId890" Type="http://schemas.openxmlformats.org/officeDocument/2006/relationships/slideLayout" Target="../slideLayouts/slideLayout894.xml"/><Relationship Id="rId33" Type="http://schemas.openxmlformats.org/officeDocument/2006/relationships/slideLayout" Target="../slideLayouts/slideLayout37.xml"/><Relationship Id="rId129" Type="http://schemas.openxmlformats.org/officeDocument/2006/relationships/slideLayout" Target="../slideLayouts/slideLayout133.xml"/><Relationship Id="rId336" Type="http://schemas.openxmlformats.org/officeDocument/2006/relationships/slideLayout" Target="../slideLayouts/slideLayout340.xml"/><Relationship Id="rId543" Type="http://schemas.openxmlformats.org/officeDocument/2006/relationships/slideLayout" Target="../slideLayouts/slideLayout547.xml"/><Relationship Id="rId182" Type="http://schemas.openxmlformats.org/officeDocument/2006/relationships/slideLayout" Target="../slideLayouts/slideLayout186.xml"/><Relationship Id="rId403" Type="http://schemas.openxmlformats.org/officeDocument/2006/relationships/slideLayout" Target="../slideLayouts/slideLayout407.xml"/><Relationship Id="rId750" Type="http://schemas.openxmlformats.org/officeDocument/2006/relationships/slideLayout" Target="../slideLayouts/slideLayout754.xml"/><Relationship Id="rId848" Type="http://schemas.openxmlformats.org/officeDocument/2006/relationships/slideLayout" Target="../slideLayouts/slideLayout852.xml"/><Relationship Id="rId487" Type="http://schemas.openxmlformats.org/officeDocument/2006/relationships/slideLayout" Target="../slideLayouts/slideLayout491.xml"/><Relationship Id="rId610" Type="http://schemas.openxmlformats.org/officeDocument/2006/relationships/slideLayout" Target="../slideLayouts/slideLayout614.xml"/><Relationship Id="rId694" Type="http://schemas.openxmlformats.org/officeDocument/2006/relationships/slideLayout" Target="../slideLayouts/slideLayout698.xml"/><Relationship Id="rId708" Type="http://schemas.openxmlformats.org/officeDocument/2006/relationships/slideLayout" Target="../slideLayouts/slideLayout712.xml"/><Relationship Id="rId347" Type="http://schemas.openxmlformats.org/officeDocument/2006/relationships/slideLayout" Target="../slideLayouts/slideLayout351.xml"/><Relationship Id="rId44" Type="http://schemas.openxmlformats.org/officeDocument/2006/relationships/slideLayout" Target="../slideLayouts/slideLayout48.xml"/><Relationship Id="rId554" Type="http://schemas.openxmlformats.org/officeDocument/2006/relationships/slideLayout" Target="../slideLayouts/slideLayout558.xml"/><Relationship Id="rId761" Type="http://schemas.openxmlformats.org/officeDocument/2006/relationships/slideLayout" Target="../slideLayouts/slideLayout765.xml"/><Relationship Id="rId859" Type="http://schemas.openxmlformats.org/officeDocument/2006/relationships/slideLayout" Target="../slideLayouts/slideLayout863.xml"/><Relationship Id="rId193" Type="http://schemas.openxmlformats.org/officeDocument/2006/relationships/slideLayout" Target="../slideLayouts/slideLayout197.xml"/><Relationship Id="rId207" Type="http://schemas.openxmlformats.org/officeDocument/2006/relationships/slideLayout" Target="../slideLayouts/slideLayout211.xml"/><Relationship Id="rId414" Type="http://schemas.openxmlformats.org/officeDocument/2006/relationships/slideLayout" Target="../slideLayouts/slideLayout418.xml"/><Relationship Id="rId498" Type="http://schemas.openxmlformats.org/officeDocument/2006/relationships/slideLayout" Target="../slideLayouts/slideLayout502.xml"/><Relationship Id="rId621" Type="http://schemas.openxmlformats.org/officeDocument/2006/relationships/slideLayout" Target="../slideLayouts/slideLayout625.xml"/><Relationship Id="rId260" Type="http://schemas.openxmlformats.org/officeDocument/2006/relationships/slideLayout" Target="../slideLayouts/slideLayout264.xml"/><Relationship Id="rId719" Type="http://schemas.openxmlformats.org/officeDocument/2006/relationships/slideLayout" Target="../slideLayouts/slideLayout723.xml"/><Relationship Id="rId55" Type="http://schemas.openxmlformats.org/officeDocument/2006/relationships/slideLayout" Target="../slideLayouts/slideLayout59.xml"/><Relationship Id="rId120" Type="http://schemas.openxmlformats.org/officeDocument/2006/relationships/slideLayout" Target="../slideLayouts/slideLayout124.xml"/><Relationship Id="rId358" Type="http://schemas.openxmlformats.org/officeDocument/2006/relationships/slideLayout" Target="../slideLayouts/slideLayout362.xml"/><Relationship Id="rId565" Type="http://schemas.openxmlformats.org/officeDocument/2006/relationships/slideLayout" Target="../slideLayouts/slideLayout569.xml"/><Relationship Id="rId772" Type="http://schemas.openxmlformats.org/officeDocument/2006/relationships/slideLayout" Target="../slideLayouts/slideLayout776.xml"/><Relationship Id="rId218" Type="http://schemas.openxmlformats.org/officeDocument/2006/relationships/slideLayout" Target="../slideLayouts/slideLayout222.xml"/><Relationship Id="rId425" Type="http://schemas.openxmlformats.org/officeDocument/2006/relationships/slideLayout" Target="../slideLayouts/slideLayout429.xml"/><Relationship Id="rId632" Type="http://schemas.openxmlformats.org/officeDocument/2006/relationships/slideLayout" Target="../slideLayouts/slideLayout636.xml"/><Relationship Id="rId271" Type="http://schemas.openxmlformats.org/officeDocument/2006/relationships/slideLayout" Target="../slideLayouts/slideLayout275.xml"/><Relationship Id="rId66" Type="http://schemas.openxmlformats.org/officeDocument/2006/relationships/slideLayout" Target="../slideLayouts/slideLayout70.xml"/><Relationship Id="rId131" Type="http://schemas.openxmlformats.org/officeDocument/2006/relationships/slideLayout" Target="../slideLayouts/slideLayout135.xml"/><Relationship Id="rId369" Type="http://schemas.openxmlformats.org/officeDocument/2006/relationships/slideLayout" Target="../slideLayouts/slideLayout373.xml"/><Relationship Id="rId576" Type="http://schemas.openxmlformats.org/officeDocument/2006/relationships/slideLayout" Target="../slideLayouts/slideLayout580.xml"/><Relationship Id="rId783" Type="http://schemas.openxmlformats.org/officeDocument/2006/relationships/slideLayout" Target="../slideLayouts/slideLayout787.xml"/><Relationship Id="rId229" Type="http://schemas.openxmlformats.org/officeDocument/2006/relationships/slideLayout" Target="../slideLayouts/slideLayout233.xml"/><Relationship Id="rId436" Type="http://schemas.openxmlformats.org/officeDocument/2006/relationships/slideLayout" Target="../slideLayouts/slideLayout440.xml"/><Relationship Id="rId643" Type="http://schemas.openxmlformats.org/officeDocument/2006/relationships/slideLayout" Target="../slideLayouts/slideLayout647.xml"/><Relationship Id="rId850" Type="http://schemas.openxmlformats.org/officeDocument/2006/relationships/slideLayout" Target="../slideLayouts/slideLayout854.xml"/><Relationship Id="rId77" Type="http://schemas.openxmlformats.org/officeDocument/2006/relationships/slideLayout" Target="../slideLayouts/slideLayout81.xml"/><Relationship Id="rId282" Type="http://schemas.openxmlformats.org/officeDocument/2006/relationships/slideLayout" Target="../slideLayouts/slideLayout286.xml"/><Relationship Id="rId503" Type="http://schemas.openxmlformats.org/officeDocument/2006/relationships/slideLayout" Target="../slideLayouts/slideLayout507.xml"/><Relationship Id="rId587" Type="http://schemas.openxmlformats.org/officeDocument/2006/relationships/slideLayout" Target="../slideLayouts/slideLayout591.xml"/><Relationship Id="rId710" Type="http://schemas.openxmlformats.org/officeDocument/2006/relationships/slideLayout" Target="../slideLayouts/slideLayout714.xml"/><Relationship Id="rId808" Type="http://schemas.openxmlformats.org/officeDocument/2006/relationships/slideLayout" Target="../slideLayouts/slideLayout812.xml"/><Relationship Id="rId8" Type="http://schemas.openxmlformats.org/officeDocument/2006/relationships/slideLayout" Target="../slideLayouts/slideLayout12.xml"/><Relationship Id="rId142" Type="http://schemas.openxmlformats.org/officeDocument/2006/relationships/slideLayout" Target="../slideLayouts/slideLayout146.xml"/><Relationship Id="rId447" Type="http://schemas.openxmlformats.org/officeDocument/2006/relationships/slideLayout" Target="../slideLayouts/slideLayout451.xml"/><Relationship Id="rId794" Type="http://schemas.openxmlformats.org/officeDocument/2006/relationships/slideLayout" Target="../slideLayouts/slideLayout798.xml"/><Relationship Id="rId654" Type="http://schemas.openxmlformats.org/officeDocument/2006/relationships/slideLayout" Target="../slideLayouts/slideLayout658.xml"/><Relationship Id="rId861" Type="http://schemas.openxmlformats.org/officeDocument/2006/relationships/slideLayout" Target="../slideLayouts/slideLayout865.xml"/><Relationship Id="rId293" Type="http://schemas.openxmlformats.org/officeDocument/2006/relationships/slideLayout" Target="../slideLayouts/slideLayout297.xml"/><Relationship Id="rId307" Type="http://schemas.openxmlformats.org/officeDocument/2006/relationships/slideLayout" Target="../slideLayouts/slideLayout311.xml"/><Relationship Id="rId514" Type="http://schemas.openxmlformats.org/officeDocument/2006/relationships/slideLayout" Target="../slideLayouts/slideLayout518.xml"/><Relationship Id="rId721" Type="http://schemas.openxmlformats.org/officeDocument/2006/relationships/slideLayout" Target="../slideLayouts/slideLayout725.xml"/><Relationship Id="rId88" Type="http://schemas.openxmlformats.org/officeDocument/2006/relationships/slideLayout" Target="../slideLayouts/slideLayout92.xml"/><Relationship Id="rId153" Type="http://schemas.openxmlformats.org/officeDocument/2006/relationships/slideLayout" Target="../slideLayouts/slideLayout157.xml"/><Relationship Id="rId360" Type="http://schemas.openxmlformats.org/officeDocument/2006/relationships/slideLayout" Target="../slideLayouts/slideLayout364.xml"/><Relationship Id="rId598" Type="http://schemas.openxmlformats.org/officeDocument/2006/relationships/slideLayout" Target="../slideLayouts/slideLayout602.xml"/><Relationship Id="rId819" Type="http://schemas.openxmlformats.org/officeDocument/2006/relationships/slideLayout" Target="../slideLayouts/slideLayout823.xml"/><Relationship Id="rId220" Type="http://schemas.openxmlformats.org/officeDocument/2006/relationships/slideLayout" Target="../slideLayouts/slideLayout224.xml"/><Relationship Id="rId458" Type="http://schemas.openxmlformats.org/officeDocument/2006/relationships/slideLayout" Target="../slideLayouts/slideLayout462.xml"/><Relationship Id="rId665" Type="http://schemas.openxmlformats.org/officeDocument/2006/relationships/slideLayout" Target="../slideLayouts/slideLayout669.xml"/><Relationship Id="rId872" Type="http://schemas.openxmlformats.org/officeDocument/2006/relationships/slideLayout" Target="../slideLayouts/slideLayout876.xml"/><Relationship Id="rId15" Type="http://schemas.openxmlformats.org/officeDocument/2006/relationships/slideLayout" Target="../slideLayouts/slideLayout19.xml"/><Relationship Id="rId318" Type="http://schemas.openxmlformats.org/officeDocument/2006/relationships/slideLayout" Target="../slideLayouts/slideLayout322.xml"/><Relationship Id="rId525" Type="http://schemas.openxmlformats.org/officeDocument/2006/relationships/slideLayout" Target="../slideLayouts/slideLayout529.xml"/><Relationship Id="rId732" Type="http://schemas.openxmlformats.org/officeDocument/2006/relationships/slideLayout" Target="../slideLayouts/slideLayout736.xml"/><Relationship Id="rId99" Type="http://schemas.openxmlformats.org/officeDocument/2006/relationships/slideLayout" Target="../slideLayouts/slideLayout103.xml"/><Relationship Id="rId164" Type="http://schemas.openxmlformats.org/officeDocument/2006/relationships/slideLayout" Target="../slideLayouts/slideLayout168.xml"/><Relationship Id="rId371" Type="http://schemas.openxmlformats.org/officeDocument/2006/relationships/slideLayout" Target="../slideLayouts/slideLayout37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3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898.xml"/><Relationship Id="rId7" Type="http://schemas.openxmlformats.org/officeDocument/2006/relationships/slideLayout" Target="../slideLayouts/slideLayout902.xml"/><Relationship Id="rId12" Type="http://schemas.openxmlformats.org/officeDocument/2006/relationships/slideLayout" Target="../slideLayouts/slideLayout907.xml"/><Relationship Id="rId2" Type="http://schemas.openxmlformats.org/officeDocument/2006/relationships/slideLayout" Target="../slideLayouts/slideLayout897.xml"/><Relationship Id="rId1" Type="http://schemas.openxmlformats.org/officeDocument/2006/relationships/slideLayout" Target="../slideLayouts/slideLayout896.xml"/><Relationship Id="rId6" Type="http://schemas.openxmlformats.org/officeDocument/2006/relationships/slideLayout" Target="../slideLayouts/slideLayout901.xml"/><Relationship Id="rId11" Type="http://schemas.openxmlformats.org/officeDocument/2006/relationships/slideLayout" Target="../slideLayouts/slideLayout906.xml"/><Relationship Id="rId5" Type="http://schemas.openxmlformats.org/officeDocument/2006/relationships/slideLayout" Target="../slideLayouts/slideLayout900.xml"/><Relationship Id="rId10" Type="http://schemas.openxmlformats.org/officeDocument/2006/relationships/slideLayout" Target="../slideLayouts/slideLayout905.xml"/><Relationship Id="rId4" Type="http://schemas.openxmlformats.org/officeDocument/2006/relationships/slideLayout" Target="../slideLayouts/slideLayout899.xml"/><Relationship Id="rId9" Type="http://schemas.openxmlformats.org/officeDocument/2006/relationships/slideLayout" Target="../slideLayouts/slideLayout904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24.xml"/><Relationship Id="rId299" Type="http://schemas.openxmlformats.org/officeDocument/2006/relationships/slideLayout" Target="../slideLayouts/slideLayout1206.xml"/><Relationship Id="rId21" Type="http://schemas.openxmlformats.org/officeDocument/2006/relationships/slideLayout" Target="../slideLayouts/slideLayout928.xml"/><Relationship Id="rId63" Type="http://schemas.openxmlformats.org/officeDocument/2006/relationships/slideLayout" Target="../slideLayouts/slideLayout970.xml"/><Relationship Id="rId159" Type="http://schemas.openxmlformats.org/officeDocument/2006/relationships/slideLayout" Target="../slideLayouts/slideLayout1066.xml"/><Relationship Id="rId324" Type="http://schemas.openxmlformats.org/officeDocument/2006/relationships/slideLayout" Target="../slideLayouts/slideLayout1231.xml"/><Relationship Id="rId366" Type="http://schemas.openxmlformats.org/officeDocument/2006/relationships/slideLayout" Target="../slideLayouts/slideLayout1273.xml"/><Relationship Id="rId170" Type="http://schemas.openxmlformats.org/officeDocument/2006/relationships/slideLayout" Target="../slideLayouts/slideLayout1077.xml"/><Relationship Id="rId226" Type="http://schemas.openxmlformats.org/officeDocument/2006/relationships/slideLayout" Target="../slideLayouts/slideLayout1133.xml"/><Relationship Id="rId268" Type="http://schemas.openxmlformats.org/officeDocument/2006/relationships/slideLayout" Target="../slideLayouts/slideLayout1175.xml"/><Relationship Id="rId32" Type="http://schemas.openxmlformats.org/officeDocument/2006/relationships/slideLayout" Target="../slideLayouts/slideLayout939.xml"/><Relationship Id="rId74" Type="http://schemas.openxmlformats.org/officeDocument/2006/relationships/slideLayout" Target="../slideLayouts/slideLayout981.xml"/><Relationship Id="rId128" Type="http://schemas.openxmlformats.org/officeDocument/2006/relationships/slideLayout" Target="../slideLayouts/slideLayout1035.xml"/><Relationship Id="rId335" Type="http://schemas.openxmlformats.org/officeDocument/2006/relationships/slideLayout" Target="../slideLayouts/slideLayout1242.xml"/><Relationship Id="rId377" Type="http://schemas.openxmlformats.org/officeDocument/2006/relationships/slideLayout" Target="../slideLayouts/slideLayout1284.xml"/><Relationship Id="rId5" Type="http://schemas.openxmlformats.org/officeDocument/2006/relationships/slideLayout" Target="../slideLayouts/slideLayout912.xml"/><Relationship Id="rId181" Type="http://schemas.openxmlformats.org/officeDocument/2006/relationships/slideLayout" Target="../slideLayouts/slideLayout1088.xml"/><Relationship Id="rId237" Type="http://schemas.openxmlformats.org/officeDocument/2006/relationships/slideLayout" Target="../slideLayouts/slideLayout1144.xml"/><Relationship Id="rId402" Type="http://schemas.openxmlformats.org/officeDocument/2006/relationships/slideLayout" Target="../slideLayouts/slideLayout1309.xml"/><Relationship Id="rId279" Type="http://schemas.openxmlformats.org/officeDocument/2006/relationships/slideLayout" Target="../slideLayouts/slideLayout1186.xml"/><Relationship Id="rId43" Type="http://schemas.openxmlformats.org/officeDocument/2006/relationships/slideLayout" Target="../slideLayouts/slideLayout950.xml"/><Relationship Id="rId139" Type="http://schemas.openxmlformats.org/officeDocument/2006/relationships/slideLayout" Target="../slideLayouts/slideLayout1046.xml"/><Relationship Id="rId290" Type="http://schemas.openxmlformats.org/officeDocument/2006/relationships/slideLayout" Target="../slideLayouts/slideLayout1197.xml"/><Relationship Id="rId304" Type="http://schemas.openxmlformats.org/officeDocument/2006/relationships/slideLayout" Target="../slideLayouts/slideLayout1211.xml"/><Relationship Id="rId346" Type="http://schemas.openxmlformats.org/officeDocument/2006/relationships/slideLayout" Target="../slideLayouts/slideLayout1253.xml"/><Relationship Id="rId388" Type="http://schemas.openxmlformats.org/officeDocument/2006/relationships/slideLayout" Target="../slideLayouts/slideLayout1295.xml"/><Relationship Id="rId85" Type="http://schemas.openxmlformats.org/officeDocument/2006/relationships/slideLayout" Target="../slideLayouts/slideLayout992.xml"/><Relationship Id="rId150" Type="http://schemas.openxmlformats.org/officeDocument/2006/relationships/slideLayout" Target="../slideLayouts/slideLayout1057.xml"/><Relationship Id="rId192" Type="http://schemas.openxmlformats.org/officeDocument/2006/relationships/slideLayout" Target="../slideLayouts/slideLayout1099.xml"/><Relationship Id="rId206" Type="http://schemas.openxmlformats.org/officeDocument/2006/relationships/slideLayout" Target="../slideLayouts/slideLayout1113.xml"/><Relationship Id="rId413" Type="http://schemas.openxmlformats.org/officeDocument/2006/relationships/slideLayout" Target="../slideLayouts/slideLayout1320.xml"/><Relationship Id="rId248" Type="http://schemas.openxmlformats.org/officeDocument/2006/relationships/slideLayout" Target="../slideLayouts/slideLayout1155.xml"/><Relationship Id="rId12" Type="http://schemas.openxmlformats.org/officeDocument/2006/relationships/slideLayout" Target="../slideLayouts/slideLayout919.xml"/><Relationship Id="rId108" Type="http://schemas.openxmlformats.org/officeDocument/2006/relationships/slideLayout" Target="../slideLayouts/slideLayout1015.xml"/><Relationship Id="rId315" Type="http://schemas.openxmlformats.org/officeDocument/2006/relationships/slideLayout" Target="../slideLayouts/slideLayout1222.xml"/><Relationship Id="rId357" Type="http://schemas.openxmlformats.org/officeDocument/2006/relationships/slideLayout" Target="../slideLayouts/slideLayout1264.xml"/><Relationship Id="rId54" Type="http://schemas.openxmlformats.org/officeDocument/2006/relationships/slideLayout" Target="../slideLayouts/slideLayout961.xml"/><Relationship Id="rId96" Type="http://schemas.openxmlformats.org/officeDocument/2006/relationships/slideLayout" Target="../slideLayouts/slideLayout1003.xml"/><Relationship Id="rId161" Type="http://schemas.openxmlformats.org/officeDocument/2006/relationships/slideLayout" Target="../slideLayouts/slideLayout1068.xml"/><Relationship Id="rId217" Type="http://schemas.openxmlformats.org/officeDocument/2006/relationships/slideLayout" Target="../slideLayouts/slideLayout1124.xml"/><Relationship Id="rId399" Type="http://schemas.openxmlformats.org/officeDocument/2006/relationships/slideLayout" Target="../slideLayouts/slideLayout1306.xml"/><Relationship Id="rId259" Type="http://schemas.openxmlformats.org/officeDocument/2006/relationships/slideLayout" Target="../slideLayouts/slideLayout1166.xml"/><Relationship Id="rId424" Type="http://schemas.openxmlformats.org/officeDocument/2006/relationships/slideLayout" Target="../slideLayouts/slideLayout1331.xml"/><Relationship Id="rId23" Type="http://schemas.openxmlformats.org/officeDocument/2006/relationships/slideLayout" Target="../slideLayouts/slideLayout930.xml"/><Relationship Id="rId119" Type="http://schemas.openxmlformats.org/officeDocument/2006/relationships/slideLayout" Target="../slideLayouts/slideLayout1026.xml"/><Relationship Id="rId270" Type="http://schemas.openxmlformats.org/officeDocument/2006/relationships/slideLayout" Target="../slideLayouts/slideLayout1177.xml"/><Relationship Id="rId326" Type="http://schemas.openxmlformats.org/officeDocument/2006/relationships/slideLayout" Target="../slideLayouts/slideLayout1233.xml"/><Relationship Id="rId65" Type="http://schemas.openxmlformats.org/officeDocument/2006/relationships/slideLayout" Target="../slideLayouts/slideLayout972.xml"/><Relationship Id="rId130" Type="http://schemas.openxmlformats.org/officeDocument/2006/relationships/slideLayout" Target="../slideLayouts/slideLayout1037.xml"/><Relationship Id="rId368" Type="http://schemas.openxmlformats.org/officeDocument/2006/relationships/slideLayout" Target="../slideLayouts/slideLayout1275.xml"/><Relationship Id="rId172" Type="http://schemas.openxmlformats.org/officeDocument/2006/relationships/slideLayout" Target="../slideLayouts/slideLayout1079.xml"/><Relationship Id="rId228" Type="http://schemas.openxmlformats.org/officeDocument/2006/relationships/slideLayout" Target="../slideLayouts/slideLayout1135.xml"/><Relationship Id="rId281" Type="http://schemas.openxmlformats.org/officeDocument/2006/relationships/slideLayout" Target="../slideLayouts/slideLayout1188.xml"/><Relationship Id="rId337" Type="http://schemas.openxmlformats.org/officeDocument/2006/relationships/slideLayout" Target="../slideLayouts/slideLayout1244.xml"/><Relationship Id="rId34" Type="http://schemas.openxmlformats.org/officeDocument/2006/relationships/slideLayout" Target="../slideLayouts/slideLayout941.xml"/><Relationship Id="rId76" Type="http://schemas.openxmlformats.org/officeDocument/2006/relationships/slideLayout" Target="../slideLayouts/slideLayout983.xml"/><Relationship Id="rId141" Type="http://schemas.openxmlformats.org/officeDocument/2006/relationships/slideLayout" Target="../slideLayouts/slideLayout1048.xml"/><Relationship Id="rId379" Type="http://schemas.openxmlformats.org/officeDocument/2006/relationships/slideLayout" Target="../slideLayouts/slideLayout1286.xml"/><Relationship Id="rId7" Type="http://schemas.openxmlformats.org/officeDocument/2006/relationships/slideLayout" Target="../slideLayouts/slideLayout914.xml"/><Relationship Id="rId183" Type="http://schemas.openxmlformats.org/officeDocument/2006/relationships/slideLayout" Target="../slideLayouts/slideLayout1090.xml"/><Relationship Id="rId239" Type="http://schemas.openxmlformats.org/officeDocument/2006/relationships/slideLayout" Target="../slideLayouts/slideLayout1146.xml"/><Relationship Id="rId390" Type="http://schemas.openxmlformats.org/officeDocument/2006/relationships/slideLayout" Target="../slideLayouts/slideLayout1297.xml"/><Relationship Id="rId404" Type="http://schemas.openxmlformats.org/officeDocument/2006/relationships/slideLayout" Target="../slideLayouts/slideLayout1311.xml"/><Relationship Id="rId250" Type="http://schemas.openxmlformats.org/officeDocument/2006/relationships/slideLayout" Target="../slideLayouts/slideLayout1157.xml"/><Relationship Id="rId292" Type="http://schemas.openxmlformats.org/officeDocument/2006/relationships/slideLayout" Target="../slideLayouts/slideLayout1199.xml"/><Relationship Id="rId306" Type="http://schemas.openxmlformats.org/officeDocument/2006/relationships/slideLayout" Target="../slideLayouts/slideLayout1213.xml"/><Relationship Id="rId45" Type="http://schemas.openxmlformats.org/officeDocument/2006/relationships/slideLayout" Target="../slideLayouts/slideLayout952.xml"/><Relationship Id="rId87" Type="http://schemas.openxmlformats.org/officeDocument/2006/relationships/slideLayout" Target="../slideLayouts/slideLayout994.xml"/><Relationship Id="rId110" Type="http://schemas.openxmlformats.org/officeDocument/2006/relationships/slideLayout" Target="../slideLayouts/slideLayout1017.xml"/><Relationship Id="rId348" Type="http://schemas.openxmlformats.org/officeDocument/2006/relationships/slideLayout" Target="../slideLayouts/slideLayout1255.xml"/><Relationship Id="rId152" Type="http://schemas.openxmlformats.org/officeDocument/2006/relationships/slideLayout" Target="../slideLayouts/slideLayout1059.xml"/><Relationship Id="rId194" Type="http://schemas.openxmlformats.org/officeDocument/2006/relationships/slideLayout" Target="../slideLayouts/slideLayout1101.xml"/><Relationship Id="rId208" Type="http://schemas.openxmlformats.org/officeDocument/2006/relationships/slideLayout" Target="../slideLayouts/slideLayout1115.xml"/><Relationship Id="rId415" Type="http://schemas.openxmlformats.org/officeDocument/2006/relationships/slideLayout" Target="../slideLayouts/slideLayout1322.xml"/><Relationship Id="rId261" Type="http://schemas.openxmlformats.org/officeDocument/2006/relationships/slideLayout" Target="../slideLayouts/slideLayout1168.xml"/><Relationship Id="rId14" Type="http://schemas.openxmlformats.org/officeDocument/2006/relationships/slideLayout" Target="../slideLayouts/slideLayout921.xml"/><Relationship Id="rId56" Type="http://schemas.openxmlformats.org/officeDocument/2006/relationships/slideLayout" Target="../slideLayouts/slideLayout963.xml"/><Relationship Id="rId317" Type="http://schemas.openxmlformats.org/officeDocument/2006/relationships/slideLayout" Target="../slideLayouts/slideLayout1224.xml"/><Relationship Id="rId359" Type="http://schemas.openxmlformats.org/officeDocument/2006/relationships/slideLayout" Target="../slideLayouts/slideLayout1266.xml"/><Relationship Id="rId98" Type="http://schemas.openxmlformats.org/officeDocument/2006/relationships/slideLayout" Target="../slideLayouts/slideLayout1005.xml"/><Relationship Id="rId121" Type="http://schemas.openxmlformats.org/officeDocument/2006/relationships/slideLayout" Target="../slideLayouts/slideLayout1028.xml"/><Relationship Id="rId163" Type="http://schemas.openxmlformats.org/officeDocument/2006/relationships/slideLayout" Target="../slideLayouts/slideLayout1070.xml"/><Relationship Id="rId219" Type="http://schemas.openxmlformats.org/officeDocument/2006/relationships/slideLayout" Target="../slideLayouts/slideLayout1126.xml"/><Relationship Id="rId370" Type="http://schemas.openxmlformats.org/officeDocument/2006/relationships/slideLayout" Target="../slideLayouts/slideLayout1277.xml"/><Relationship Id="rId426" Type="http://schemas.openxmlformats.org/officeDocument/2006/relationships/slideLayout" Target="../slideLayouts/slideLayout1333.xml"/><Relationship Id="rId230" Type="http://schemas.openxmlformats.org/officeDocument/2006/relationships/slideLayout" Target="../slideLayouts/slideLayout1137.xml"/><Relationship Id="rId25" Type="http://schemas.openxmlformats.org/officeDocument/2006/relationships/slideLayout" Target="../slideLayouts/slideLayout932.xml"/><Relationship Id="rId67" Type="http://schemas.openxmlformats.org/officeDocument/2006/relationships/slideLayout" Target="../slideLayouts/slideLayout974.xml"/><Relationship Id="rId272" Type="http://schemas.openxmlformats.org/officeDocument/2006/relationships/slideLayout" Target="../slideLayouts/slideLayout1179.xml"/><Relationship Id="rId328" Type="http://schemas.openxmlformats.org/officeDocument/2006/relationships/slideLayout" Target="../slideLayouts/slideLayout1235.xml"/><Relationship Id="rId132" Type="http://schemas.openxmlformats.org/officeDocument/2006/relationships/slideLayout" Target="../slideLayouts/slideLayout1039.xml"/><Relationship Id="rId174" Type="http://schemas.openxmlformats.org/officeDocument/2006/relationships/slideLayout" Target="../slideLayouts/slideLayout1081.xml"/><Relationship Id="rId381" Type="http://schemas.openxmlformats.org/officeDocument/2006/relationships/slideLayout" Target="../slideLayouts/slideLayout1288.xml"/><Relationship Id="rId241" Type="http://schemas.openxmlformats.org/officeDocument/2006/relationships/slideLayout" Target="../slideLayouts/slideLayout1148.xml"/><Relationship Id="rId36" Type="http://schemas.openxmlformats.org/officeDocument/2006/relationships/slideLayout" Target="../slideLayouts/slideLayout943.xml"/><Relationship Id="rId283" Type="http://schemas.openxmlformats.org/officeDocument/2006/relationships/slideLayout" Target="../slideLayouts/slideLayout1190.xml"/><Relationship Id="rId339" Type="http://schemas.openxmlformats.org/officeDocument/2006/relationships/slideLayout" Target="../slideLayouts/slideLayout1246.xml"/><Relationship Id="rId78" Type="http://schemas.openxmlformats.org/officeDocument/2006/relationships/slideLayout" Target="../slideLayouts/slideLayout985.xml"/><Relationship Id="rId101" Type="http://schemas.openxmlformats.org/officeDocument/2006/relationships/slideLayout" Target="../slideLayouts/slideLayout1008.xml"/><Relationship Id="rId143" Type="http://schemas.openxmlformats.org/officeDocument/2006/relationships/slideLayout" Target="../slideLayouts/slideLayout1050.xml"/><Relationship Id="rId185" Type="http://schemas.openxmlformats.org/officeDocument/2006/relationships/slideLayout" Target="../slideLayouts/slideLayout1092.xml"/><Relationship Id="rId350" Type="http://schemas.openxmlformats.org/officeDocument/2006/relationships/slideLayout" Target="../slideLayouts/slideLayout1257.xml"/><Relationship Id="rId406" Type="http://schemas.openxmlformats.org/officeDocument/2006/relationships/slideLayout" Target="../slideLayouts/slideLayout1313.xml"/><Relationship Id="rId9" Type="http://schemas.openxmlformats.org/officeDocument/2006/relationships/slideLayout" Target="../slideLayouts/slideLayout916.xml"/><Relationship Id="rId210" Type="http://schemas.openxmlformats.org/officeDocument/2006/relationships/slideLayout" Target="../slideLayouts/slideLayout1117.xml"/><Relationship Id="rId392" Type="http://schemas.openxmlformats.org/officeDocument/2006/relationships/slideLayout" Target="../slideLayouts/slideLayout1299.xml"/><Relationship Id="rId252" Type="http://schemas.openxmlformats.org/officeDocument/2006/relationships/slideLayout" Target="../slideLayouts/slideLayout1159.xml"/><Relationship Id="rId294" Type="http://schemas.openxmlformats.org/officeDocument/2006/relationships/slideLayout" Target="../slideLayouts/slideLayout1201.xml"/><Relationship Id="rId308" Type="http://schemas.openxmlformats.org/officeDocument/2006/relationships/slideLayout" Target="../slideLayouts/slideLayout1215.xml"/><Relationship Id="rId47" Type="http://schemas.openxmlformats.org/officeDocument/2006/relationships/slideLayout" Target="../slideLayouts/slideLayout954.xml"/><Relationship Id="rId89" Type="http://schemas.openxmlformats.org/officeDocument/2006/relationships/slideLayout" Target="../slideLayouts/slideLayout996.xml"/><Relationship Id="rId112" Type="http://schemas.openxmlformats.org/officeDocument/2006/relationships/slideLayout" Target="../slideLayouts/slideLayout1019.xml"/><Relationship Id="rId154" Type="http://schemas.openxmlformats.org/officeDocument/2006/relationships/slideLayout" Target="../slideLayouts/slideLayout1061.xml"/><Relationship Id="rId361" Type="http://schemas.openxmlformats.org/officeDocument/2006/relationships/slideLayout" Target="../slideLayouts/slideLayout1268.xml"/><Relationship Id="rId196" Type="http://schemas.openxmlformats.org/officeDocument/2006/relationships/slideLayout" Target="../slideLayouts/slideLayout1103.xml"/><Relationship Id="rId417" Type="http://schemas.openxmlformats.org/officeDocument/2006/relationships/slideLayout" Target="../slideLayouts/slideLayout1324.xml"/><Relationship Id="rId16" Type="http://schemas.openxmlformats.org/officeDocument/2006/relationships/slideLayout" Target="../slideLayouts/slideLayout923.xml"/><Relationship Id="rId221" Type="http://schemas.openxmlformats.org/officeDocument/2006/relationships/slideLayout" Target="../slideLayouts/slideLayout1128.xml"/><Relationship Id="rId263" Type="http://schemas.openxmlformats.org/officeDocument/2006/relationships/slideLayout" Target="../slideLayouts/slideLayout1170.xml"/><Relationship Id="rId319" Type="http://schemas.openxmlformats.org/officeDocument/2006/relationships/slideLayout" Target="../slideLayouts/slideLayout1226.xml"/><Relationship Id="rId58" Type="http://schemas.openxmlformats.org/officeDocument/2006/relationships/slideLayout" Target="../slideLayouts/slideLayout965.xml"/><Relationship Id="rId123" Type="http://schemas.openxmlformats.org/officeDocument/2006/relationships/slideLayout" Target="../slideLayouts/slideLayout1030.xml"/><Relationship Id="rId330" Type="http://schemas.openxmlformats.org/officeDocument/2006/relationships/slideLayout" Target="../slideLayouts/slideLayout1237.xml"/><Relationship Id="rId165" Type="http://schemas.openxmlformats.org/officeDocument/2006/relationships/slideLayout" Target="../slideLayouts/slideLayout1072.xml"/><Relationship Id="rId372" Type="http://schemas.openxmlformats.org/officeDocument/2006/relationships/slideLayout" Target="../slideLayouts/slideLayout1279.xml"/><Relationship Id="rId428" Type="http://schemas.openxmlformats.org/officeDocument/2006/relationships/slideLayout" Target="../slideLayouts/slideLayout1335.xml"/><Relationship Id="rId232" Type="http://schemas.openxmlformats.org/officeDocument/2006/relationships/slideLayout" Target="../slideLayouts/slideLayout1139.xml"/><Relationship Id="rId274" Type="http://schemas.openxmlformats.org/officeDocument/2006/relationships/slideLayout" Target="../slideLayouts/slideLayout1181.xml"/><Relationship Id="rId27" Type="http://schemas.openxmlformats.org/officeDocument/2006/relationships/slideLayout" Target="../slideLayouts/slideLayout934.xml"/><Relationship Id="rId69" Type="http://schemas.openxmlformats.org/officeDocument/2006/relationships/slideLayout" Target="../slideLayouts/slideLayout976.xml"/><Relationship Id="rId134" Type="http://schemas.openxmlformats.org/officeDocument/2006/relationships/slideLayout" Target="../slideLayouts/slideLayout1041.xml"/><Relationship Id="rId80" Type="http://schemas.openxmlformats.org/officeDocument/2006/relationships/slideLayout" Target="../slideLayouts/slideLayout987.xml"/><Relationship Id="rId176" Type="http://schemas.openxmlformats.org/officeDocument/2006/relationships/slideLayout" Target="../slideLayouts/slideLayout1083.xml"/><Relationship Id="rId341" Type="http://schemas.openxmlformats.org/officeDocument/2006/relationships/slideLayout" Target="../slideLayouts/slideLayout1248.xml"/><Relationship Id="rId383" Type="http://schemas.openxmlformats.org/officeDocument/2006/relationships/slideLayout" Target="../slideLayouts/slideLayout1290.xml"/><Relationship Id="rId201" Type="http://schemas.openxmlformats.org/officeDocument/2006/relationships/slideLayout" Target="../slideLayouts/slideLayout1108.xml"/><Relationship Id="rId243" Type="http://schemas.openxmlformats.org/officeDocument/2006/relationships/slideLayout" Target="../slideLayouts/slideLayout1150.xml"/><Relationship Id="rId285" Type="http://schemas.openxmlformats.org/officeDocument/2006/relationships/slideLayout" Target="../slideLayouts/slideLayout1192.xml"/><Relationship Id="rId38" Type="http://schemas.openxmlformats.org/officeDocument/2006/relationships/slideLayout" Target="../slideLayouts/slideLayout945.xml"/><Relationship Id="rId103" Type="http://schemas.openxmlformats.org/officeDocument/2006/relationships/slideLayout" Target="../slideLayouts/slideLayout1010.xml"/><Relationship Id="rId310" Type="http://schemas.openxmlformats.org/officeDocument/2006/relationships/slideLayout" Target="../slideLayouts/slideLayout1217.xml"/><Relationship Id="rId91" Type="http://schemas.openxmlformats.org/officeDocument/2006/relationships/slideLayout" Target="../slideLayouts/slideLayout998.xml"/><Relationship Id="rId145" Type="http://schemas.openxmlformats.org/officeDocument/2006/relationships/slideLayout" Target="../slideLayouts/slideLayout1052.xml"/><Relationship Id="rId187" Type="http://schemas.openxmlformats.org/officeDocument/2006/relationships/slideLayout" Target="../slideLayouts/slideLayout1094.xml"/><Relationship Id="rId352" Type="http://schemas.openxmlformats.org/officeDocument/2006/relationships/slideLayout" Target="../slideLayouts/slideLayout1259.xml"/><Relationship Id="rId394" Type="http://schemas.openxmlformats.org/officeDocument/2006/relationships/slideLayout" Target="../slideLayouts/slideLayout1301.xml"/><Relationship Id="rId408" Type="http://schemas.openxmlformats.org/officeDocument/2006/relationships/slideLayout" Target="../slideLayouts/slideLayout1315.xml"/><Relationship Id="rId1" Type="http://schemas.openxmlformats.org/officeDocument/2006/relationships/slideLayout" Target="../slideLayouts/slideLayout908.xml"/><Relationship Id="rId212" Type="http://schemas.openxmlformats.org/officeDocument/2006/relationships/slideLayout" Target="../slideLayouts/slideLayout1119.xml"/><Relationship Id="rId233" Type="http://schemas.openxmlformats.org/officeDocument/2006/relationships/slideLayout" Target="../slideLayouts/slideLayout1140.xml"/><Relationship Id="rId254" Type="http://schemas.openxmlformats.org/officeDocument/2006/relationships/slideLayout" Target="../slideLayouts/slideLayout1161.xml"/><Relationship Id="rId28" Type="http://schemas.openxmlformats.org/officeDocument/2006/relationships/slideLayout" Target="../slideLayouts/slideLayout935.xml"/><Relationship Id="rId49" Type="http://schemas.openxmlformats.org/officeDocument/2006/relationships/slideLayout" Target="../slideLayouts/slideLayout956.xml"/><Relationship Id="rId114" Type="http://schemas.openxmlformats.org/officeDocument/2006/relationships/slideLayout" Target="../slideLayouts/slideLayout1021.xml"/><Relationship Id="rId275" Type="http://schemas.openxmlformats.org/officeDocument/2006/relationships/slideLayout" Target="../slideLayouts/slideLayout1182.xml"/><Relationship Id="rId296" Type="http://schemas.openxmlformats.org/officeDocument/2006/relationships/slideLayout" Target="../slideLayouts/slideLayout1203.xml"/><Relationship Id="rId300" Type="http://schemas.openxmlformats.org/officeDocument/2006/relationships/slideLayout" Target="../slideLayouts/slideLayout1207.xml"/><Relationship Id="rId60" Type="http://schemas.openxmlformats.org/officeDocument/2006/relationships/slideLayout" Target="../slideLayouts/slideLayout967.xml"/><Relationship Id="rId81" Type="http://schemas.openxmlformats.org/officeDocument/2006/relationships/slideLayout" Target="../slideLayouts/slideLayout988.xml"/><Relationship Id="rId135" Type="http://schemas.openxmlformats.org/officeDocument/2006/relationships/slideLayout" Target="../slideLayouts/slideLayout1042.xml"/><Relationship Id="rId156" Type="http://schemas.openxmlformats.org/officeDocument/2006/relationships/slideLayout" Target="../slideLayouts/slideLayout1063.xml"/><Relationship Id="rId177" Type="http://schemas.openxmlformats.org/officeDocument/2006/relationships/slideLayout" Target="../slideLayouts/slideLayout1084.xml"/><Relationship Id="rId198" Type="http://schemas.openxmlformats.org/officeDocument/2006/relationships/slideLayout" Target="../slideLayouts/slideLayout1105.xml"/><Relationship Id="rId321" Type="http://schemas.openxmlformats.org/officeDocument/2006/relationships/slideLayout" Target="../slideLayouts/slideLayout1228.xml"/><Relationship Id="rId342" Type="http://schemas.openxmlformats.org/officeDocument/2006/relationships/slideLayout" Target="../slideLayouts/slideLayout1249.xml"/><Relationship Id="rId363" Type="http://schemas.openxmlformats.org/officeDocument/2006/relationships/slideLayout" Target="../slideLayouts/slideLayout1270.xml"/><Relationship Id="rId384" Type="http://schemas.openxmlformats.org/officeDocument/2006/relationships/slideLayout" Target="../slideLayouts/slideLayout1291.xml"/><Relationship Id="rId419" Type="http://schemas.openxmlformats.org/officeDocument/2006/relationships/slideLayout" Target="../slideLayouts/slideLayout1326.xml"/><Relationship Id="rId202" Type="http://schemas.openxmlformats.org/officeDocument/2006/relationships/slideLayout" Target="../slideLayouts/slideLayout1109.xml"/><Relationship Id="rId223" Type="http://schemas.openxmlformats.org/officeDocument/2006/relationships/slideLayout" Target="../slideLayouts/slideLayout1130.xml"/><Relationship Id="rId244" Type="http://schemas.openxmlformats.org/officeDocument/2006/relationships/slideLayout" Target="../slideLayouts/slideLayout1151.xml"/><Relationship Id="rId430" Type="http://schemas.openxmlformats.org/officeDocument/2006/relationships/theme" Target="../theme/theme4.xml"/><Relationship Id="rId18" Type="http://schemas.openxmlformats.org/officeDocument/2006/relationships/slideLayout" Target="../slideLayouts/slideLayout925.xml"/><Relationship Id="rId39" Type="http://schemas.openxmlformats.org/officeDocument/2006/relationships/slideLayout" Target="../slideLayouts/slideLayout946.xml"/><Relationship Id="rId265" Type="http://schemas.openxmlformats.org/officeDocument/2006/relationships/slideLayout" Target="../slideLayouts/slideLayout1172.xml"/><Relationship Id="rId286" Type="http://schemas.openxmlformats.org/officeDocument/2006/relationships/slideLayout" Target="../slideLayouts/slideLayout1193.xml"/><Relationship Id="rId50" Type="http://schemas.openxmlformats.org/officeDocument/2006/relationships/slideLayout" Target="../slideLayouts/slideLayout957.xml"/><Relationship Id="rId104" Type="http://schemas.openxmlformats.org/officeDocument/2006/relationships/slideLayout" Target="../slideLayouts/slideLayout1011.xml"/><Relationship Id="rId125" Type="http://schemas.openxmlformats.org/officeDocument/2006/relationships/slideLayout" Target="../slideLayouts/slideLayout1032.xml"/><Relationship Id="rId146" Type="http://schemas.openxmlformats.org/officeDocument/2006/relationships/slideLayout" Target="../slideLayouts/slideLayout1053.xml"/><Relationship Id="rId167" Type="http://schemas.openxmlformats.org/officeDocument/2006/relationships/slideLayout" Target="../slideLayouts/slideLayout1074.xml"/><Relationship Id="rId188" Type="http://schemas.openxmlformats.org/officeDocument/2006/relationships/slideLayout" Target="../slideLayouts/slideLayout1095.xml"/><Relationship Id="rId311" Type="http://schemas.openxmlformats.org/officeDocument/2006/relationships/slideLayout" Target="../slideLayouts/slideLayout1218.xml"/><Relationship Id="rId332" Type="http://schemas.openxmlformats.org/officeDocument/2006/relationships/slideLayout" Target="../slideLayouts/slideLayout1239.xml"/><Relationship Id="rId353" Type="http://schemas.openxmlformats.org/officeDocument/2006/relationships/slideLayout" Target="../slideLayouts/slideLayout1260.xml"/><Relationship Id="rId374" Type="http://schemas.openxmlformats.org/officeDocument/2006/relationships/slideLayout" Target="../slideLayouts/slideLayout1281.xml"/><Relationship Id="rId395" Type="http://schemas.openxmlformats.org/officeDocument/2006/relationships/slideLayout" Target="../slideLayouts/slideLayout1302.xml"/><Relationship Id="rId409" Type="http://schemas.openxmlformats.org/officeDocument/2006/relationships/slideLayout" Target="../slideLayouts/slideLayout1316.xml"/><Relationship Id="rId71" Type="http://schemas.openxmlformats.org/officeDocument/2006/relationships/slideLayout" Target="../slideLayouts/slideLayout978.xml"/><Relationship Id="rId92" Type="http://schemas.openxmlformats.org/officeDocument/2006/relationships/slideLayout" Target="../slideLayouts/slideLayout999.xml"/><Relationship Id="rId213" Type="http://schemas.openxmlformats.org/officeDocument/2006/relationships/slideLayout" Target="../slideLayouts/slideLayout1120.xml"/><Relationship Id="rId234" Type="http://schemas.openxmlformats.org/officeDocument/2006/relationships/slideLayout" Target="../slideLayouts/slideLayout1141.xml"/><Relationship Id="rId420" Type="http://schemas.openxmlformats.org/officeDocument/2006/relationships/slideLayout" Target="../slideLayouts/slideLayout1327.xml"/><Relationship Id="rId2" Type="http://schemas.openxmlformats.org/officeDocument/2006/relationships/slideLayout" Target="../slideLayouts/slideLayout909.xml"/><Relationship Id="rId29" Type="http://schemas.openxmlformats.org/officeDocument/2006/relationships/slideLayout" Target="../slideLayouts/slideLayout936.xml"/><Relationship Id="rId255" Type="http://schemas.openxmlformats.org/officeDocument/2006/relationships/slideLayout" Target="../slideLayouts/slideLayout1162.xml"/><Relationship Id="rId276" Type="http://schemas.openxmlformats.org/officeDocument/2006/relationships/slideLayout" Target="../slideLayouts/slideLayout1183.xml"/><Relationship Id="rId297" Type="http://schemas.openxmlformats.org/officeDocument/2006/relationships/slideLayout" Target="../slideLayouts/slideLayout1204.xml"/><Relationship Id="rId40" Type="http://schemas.openxmlformats.org/officeDocument/2006/relationships/slideLayout" Target="../slideLayouts/slideLayout947.xml"/><Relationship Id="rId115" Type="http://schemas.openxmlformats.org/officeDocument/2006/relationships/slideLayout" Target="../slideLayouts/slideLayout1022.xml"/><Relationship Id="rId136" Type="http://schemas.openxmlformats.org/officeDocument/2006/relationships/slideLayout" Target="../slideLayouts/slideLayout1043.xml"/><Relationship Id="rId157" Type="http://schemas.openxmlformats.org/officeDocument/2006/relationships/slideLayout" Target="../slideLayouts/slideLayout1064.xml"/><Relationship Id="rId178" Type="http://schemas.openxmlformats.org/officeDocument/2006/relationships/slideLayout" Target="../slideLayouts/slideLayout1085.xml"/><Relationship Id="rId301" Type="http://schemas.openxmlformats.org/officeDocument/2006/relationships/slideLayout" Target="../slideLayouts/slideLayout1208.xml"/><Relationship Id="rId322" Type="http://schemas.openxmlformats.org/officeDocument/2006/relationships/slideLayout" Target="../slideLayouts/slideLayout1229.xml"/><Relationship Id="rId343" Type="http://schemas.openxmlformats.org/officeDocument/2006/relationships/slideLayout" Target="../slideLayouts/slideLayout1250.xml"/><Relationship Id="rId364" Type="http://schemas.openxmlformats.org/officeDocument/2006/relationships/slideLayout" Target="../slideLayouts/slideLayout1271.xml"/><Relationship Id="rId61" Type="http://schemas.openxmlformats.org/officeDocument/2006/relationships/slideLayout" Target="../slideLayouts/slideLayout968.xml"/><Relationship Id="rId82" Type="http://schemas.openxmlformats.org/officeDocument/2006/relationships/slideLayout" Target="../slideLayouts/slideLayout989.xml"/><Relationship Id="rId199" Type="http://schemas.openxmlformats.org/officeDocument/2006/relationships/slideLayout" Target="../slideLayouts/slideLayout1106.xml"/><Relationship Id="rId203" Type="http://schemas.openxmlformats.org/officeDocument/2006/relationships/slideLayout" Target="../slideLayouts/slideLayout1110.xml"/><Relationship Id="rId385" Type="http://schemas.openxmlformats.org/officeDocument/2006/relationships/slideLayout" Target="../slideLayouts/slideLayout1292.xml"/><Relationship Id="rId19" Type="http://schemas.openxmlformats.org/officeDocument/2006/relationships/slideLayout" Target="../slideLayouts/slideLayout926.xml"/><Relationship Id="rId224" Type="http://schemas.openxmlformats.org/officeDocument/2006/relationships/slideLayout" Target="../slideLayouts/slideLayout1131.xml"/><Relationship Id="rId245" Type="http://schemas.openxmlformats.org/officeDocument/2006/relationships/slideLayout" Target="../slideLayouts/slideLayout1152.xml"/><Relationship Id="rId266" Type="http://schemas.openxmlformats.org/officeDocument/2006/relationships/slideLayout" Target="../slideLayouts/slideLayout1173.xml"/><Relationship Id="rId287" Type="http://schemas.openxmlformats.org/officeDocument/2006/relationships/slideLayout" Target="../slideLayouts/slideLayout1194.xml"/><Relationship Id="rId410" Type="http://schemas.openxmlformats.org/officeDocument/2006/relationships/slideLayout" Target="../slideLayouts/slideLayout1317.xml"/><Relationship Id="rId30" Type="http://schemas.openxmlformats.org/officeDocument/2006/relationships/slideLayout" Target="../slideLayouts/slideLayout937.xml"/><Relationship Id="rId105" Type="http://schemas.openxmlformats.org/officeDocument/2006/relationships/slideLayout" Target="../slideLayouts/slideLayout1012.xml"/><Relationship Id="rId126" Type="http://schemas.openxmlformats.org/officeDocument/2006/relationships/slideLayout" Target="../slideLayouts/slideLayout1033.xml"/><Relationship Id="rId147" Type="http://schemas.openxmlformats.org/officeDocument/2006/relationships/slideLayout" Target="../slideLayouts/slideLayout1054.xml"/><Relationship Id="rId168" Type="http://schemas.openxmlformats.org/officeDocument/2006/relationships/slideLayout" Target="../slideLayouts/slideLayout1075.xml"/><Relationship Id="rId312" Type="http://schemas.openxmlformats.org/officeDocument/2006/relationships/slideLayout" Target="../slideLayouts/slideLayout1219.xml"/><Relationship Id="rId333" Type="http://schemas.openxmlformats.org/officeDocument/2006/relationships/slideLayout" Target="../slideLayouts/slideLayout1240.xml"/><Relationship Id="rId354" Type="http://schemas.openxmlformats.org/officeDocument/2006/relationships/slideLayout" Target="../slideLayouts/slideLayout1261.xml"/><Relationship Id="rId51" Type="http://schemas.openxmlformats.org/officeDocument/2006/relationships/slideLayout" Target="../slideLayouts/slideLayout958.xml"/><Relationship Id="rId72" Type="http://schemas.openxmlformats.org/officeDocument/2006/relationships/slideLayout" Target="../slideLayouts/slideLayout979.xml"/><Relationship Id="rId93" Type="http://schemas.openxmlformats.org/officeDocument/2006/relationships/slideLayout" Target="../slideLayouts/slideLayout1000.xml"/><Relationship Id="rId189" Type="http://schemas.openxmlformats.org/officeDocument/2006/relationships/slideLayout" Target="../slideLayouts/slideLayout1096.xml"/><Relationship Id="rId375" Type="http://schemas.openxmlformats.org/officeDocument/2006/relationships/slideLayout" Target="../slideLayouts/slideLayout1282.xml"/><Relationship Id="rId396" Type="http://schemas.openxmlformats.org/officeDocument/2006/relationships/slideLayout" Target="../slideLayouts/slideLayout1303.xml"/><Relationship Id="rId3" Type="http://schemas.openxmlformats.org/officeDocument/2006/relationships/slideLayout" Target="../slideLayouts/slideLayout910.xml"/><Relationship Id="rId214" Type="http://schemas.openxmlformats.org/officeDocument/2006/relationships/slideLayout" Target="../slideLayouts/slideLayout1121.xml"/><Relationship Id="rId235" Type="http://schemas.openxmlformats.org/officeDocument/2006/relationships/slideLayout" Target="../slideLayouts/slideLayout1142.xml"/><Relationship Id="rId256" Type="http://schemas.openxmlformats.org/officeDocument/2006/relationships/slideLayout" Target="../slideLayouts/slideLayout1163.xml"/><Relationship Id="rId277" Type="http://schemas.openxmlformats.org/officeDocument/2006/relationships/slideLayout" Target="../slideLayouts/slideLayout1184.xml"/><Relationship Id="rId298" Type="http://schemas.openxmlformats.org/officeDocument/2006/relationships/slideLayout" Target="../slideLayouts/slideLayout1205.xml"/><Relationship Id="rId400" Type="http://schemas.openxmlformats.org/officeDocument/2006/relationships/slideLayout" Target="../slideLayouts/slideLayout1307.xml"/><Relationship Id="rId421" Type="http://schemas.openxmlformats.org/officeDocument/2006/relationships/slideLayout" Target="../slideLayouts/slideLayout1328.xml"/><Relationship Id="rId116" Type="http://schemas.openxmlformats.org/officeDocument/2006/relationships/slideLayout" Target="../slideLayouts/slideLayout1023.xml"/><Relationship Id="rId137" Type="http://schemas.openxmlformats.org/officeDocument/2006/relationships/slideLayout" Target="../slideLayouts/slideLayout1044.xml"/><Relationship Id="rId158" Type="http://schemas.openxmlformats.org/officeDocument/2006/relationships/slideLayout" Target="../slideLayouts/slideLayout1065.xml"/><Relationship Id="rId302" Type="http://schemas.openxmlformats.org/officeDocument/2006/relationships/slideLayout" Target="../slideLayouts/slideLayout1209.xml"/><Relationship Id="rId323" Type="http://schemas.openxmlformats.org/officeDocument/2006/relationships/slideLayout" Target="../slideLayouts/slideLayout1230.xml"/><Relationship Id="rId344" Type="http://schemas.openxmlformats.org/officeDocument/2006/relationships/slideLayout" Target="../slideLayouts/slideLayout1251.xml"/><Relationship Id="rId20" Type="http://schemas.openxmlformats.org/officeDocument/2006/relationships/slideLayout" Target="../slideLayouts/slideLayout927.xml"/><Relationship Id="rId41" Type="http://schemas.openxmlformats.org/officeDocument/2006/relationships/slideLayout" Target="../slideLayouts/slideLayout948.xml"/><Relationship Id="rId62" Type="http://schemas.openxmlformats.org/officeDocument/2006/relationships/slideLayout" Target="../slideLayouts/slideLayout969.xml"/><Relationship Id="rId83" Type="http://schemas.openxmlformats.org/officeDocument/2006/relationships/slideLayout" Target="../slideLayouts/slideLayout990.xml"/><Relationship Id="rId179" Type="http://schemas.openxmlformats.org/officeDocument/2006/relationships/slideLayout" Target="../slideLayouts/slideLayout1086.xml"/><Relationship Id="rId365" Type="http://schemas.openxmlformats.org/officeDocument/2006/relationships/slideLayout" Target="../slideLayouts/slideLayout1272.xml"/><Relationship Id="rId386" Type="http://schemas.openxmlformats.org/officeDocument/2006/relationships/slideLayout" Target="../slideLayouts/slideLayout1293.xml"/><Relationship Id="rId190" Type="http://schemas.openxmlformats.org/officeDocument/2006/relationships/slideLayout" Target="../slideLayouts/slideLayout1097.xml"/><Relationship Id="rId204" Type="http://schemas.openxmlformats.org/officeDocument/2006/relationships/slideLayout" Target="../slideLayouts/slideLayout1111.xml"/><Relationship Id="rId225" Type="http://schemas.openxmlformats.org/officeDocument/2006/relationships/slideLayout" Target="../slideLayouts/slideLayout1132.xml"/><Relationship Id="rId246" Type="http://schemas.openxmlformats.org/officeDocument/2006/relationships/slideLayout" Target="../slideLayouts/slideLayout1153.xml"/><Relationship Id="rId267" Type="http://schemas.openxmlformats.org/officeDocument/2006/relationships/slideLayout" Target="../slideLayouts/slideLayout1174.xml"/><Relationship Id="rId288" Type="http://schemas.openxmlformats.org/officeDocument/2006/relationships/slideLayout" Target="../slideLayouts/slideLayout1195.xml"/><Relationship Id="rId411" Type="http://schemas.openxmlformats.org/officeDocument/2006/relationships/slideLayout" Target="../slideLayouts/slideLayout1318.xml"/><Relationship Id="rId106" Type="http://schemas.openxmlformats.org/officeDocument/2006/relationships/slideLayout" Target="../slideLayouts/slideLayout1013.xml"/><Relationship Id="rId127" Type="http://schemas.openxmlformats.org/officeDocument/2006/relationships/slideLayout" Target="../slideLayouts/slideLayout1034.xml"/><Relationship Id="rId313" Type="http://schemas.openxmlformats.org/officeDocument/2006/relationships/slideLayout" Target="../slideLayouts/slideLayout1220.xml"/><Relationship Id="rId10" Type="http://schemas.openxmlformats.org/officeDocument/2006/relationships/slideLayout" Target="../slideLayouts/slideLayout917.xml"/><Relationship Id="rId31" Type="http://schemas.openxmlformats.org/officeDocument/2006/relationships/slideLayout" Target="../slideLayouts/slideLayout938.xml"/><Relationship Id="rId52" Type="http://schemas.openxmlformats.org/officeDocument/2006/relationships/slideLayout" Target="../slideLayouts/slideLayout959.xml"/><Relationship Id="rId73" Type="http://schemas.openxmlformats.org/officeDocument/2006/relationships/slideLayout" Target="../slideLayouts/slideLayout980.xml"/><Relationship Id="rId94" Type="http://schemas.openxmlformats.org/officeDocument/2006/relationships/slideLayout" Target="../slideLayouts/slideLayout1001.xml"/><Relationship Id="rId148" Type="http://schemas.openxmlformats.org/officeDocument/2006/relationships/slideLayout" Target="../slideLayouts/slideLayout1055.xml"/><Relationship Id="rId169" Type="http://schemas.openxmlformats.org/officeDocument/2006/relationships/slideLayout" Target="../slideLayouts/slideLayout1076.xml"/><Relationship Id="rId334" Type="http://schemas.openxmlformats.org/officeDocument/2006/relationships/slideLayout" Target="../slideLayouts/slideLayout1241.xml"/><Relationship Id="rId355" Type="http://schemas.openxmlformats.org/officeDocument/2006/relationships/slideLayout" Target="../slideLayouts/slideLayout1262.xml"/><Relationship Id="rId376" Type="http://schemas.openxmlformats.org/officeDocument/2006/relationships/slideLayout" Target="../slideLayouts/slideLayout1283.xml"/><Relationship Id="rId397" Type="http://schemas.openxmlformats.org/officeDocument/2006/relationships/slideLayout" Target="../slideLayouts/slideLayout1304.xml"/><Relationship Id="rId4" Type="http://schemas.openxmlformats.org/officeDocument/2006/relationships/slideLayout" Target="../slideLayouts/slideLayout911.xml"/><Relationship Id="rId180" Type="http://schemas.openxmlformats.org/officeDocument/2006/relationships/slideLayout" Target="../slideLayouts/slideLayout1087.xml"/><Relationship Id="rId215" Type="http://schemas.openxmlformats.org/officeDocument/2006/relationships/slideLayout" Target="../slideLayouts/slideLayout1122.xml"/><Relationship Id="rId236" Type="http://schemas.openxmlformats.org/officeDocument/2006/relationships/slideLayout" Target="../slideLayouts/slideLayout1143.xml"/><Relationship Id="rId257" Type="http://schemas.openxmlformats.org/officeDocument/2006/relationships/slideLayout" Target="../slideLayouts/slideLayout1164.xml"/><Relationship Id="rId278" Type="http://schemas.openxmlformats.org/officeDocument/2006/relationships/slideLayout" Target="../slideLayouts/slideLayout1185.xml"/><Relationship Id="rId401" Type="http://schemas.openxmlformats.org/officeDocument/2006/relationships/slideLayout" Target="../slideLayouts/slideLayout1308.xml"/><Relationship Id="rId422" Type="http://schemas.openxmlformats.org/officeDocument/2006/relationships/slideLayout" Target="../slideLayouts/slideLayout1329.xml"/><Relationship Id="rId303" Type="http://schemas.openxmlformats.org/officeDocument/2006/relationships/slideLayout" Target="../slideLayouts/slideLayout1210.xml"/><Relationship Id="rId42" Type="http://schemas.openxmlformats.org/officeDocument/2006/relationships/slideLayout" Target="../slideLayouts/slideLayout949.xml"/><Relationship Id="rId84" Type="http://schemas.openxmlformats.org/officeDocument/2006/relationships/slideLayout" Target="../slideLayouts/slideLayout991.xml"/><Relationship Id="rId138" Type="http://schemas.openxmlformats.org/officeDocument/2006/relationships/slideLayout" Target="../slideLayouts/slideLayout1045.xml"/><Relationship Id="rId345" Type="http://schemas.openxmlformats.org/officeDocument/2006/relationships/slideLayout" Target="../slideLayouts/slideLayout1252.xml"/><Relationship Id="rId387" Type="http://schemas.openxmlformats.org/officeDocument/2006/relationships/slideLayout" Target="../slideLayouts/slideLayout1294.xml"/><Relationship Id="rId191" Type="http://schemas.openxmlformats.org/officeDocument/2006/relationships/slideLayout" Target="../slideLayouts/slideLayout1098.xml"/><Relationship Id="rId205" Type="http://schemas.openxmlformats.org/officeDocument/2006/relationships/slideLayout" Target="../slideLayouts/slideLayout1112.xml"/><Relationship Id="rId247" Type="http://schemas.openxmlformats.org/officeDocument/2006/relationships/slideLayout" Target="../slideLayouts/slideLayout1154.xml"/><Relationship Id="rId412" Type="http://schemas.openxmlformats.org/officeDocument/2006/relationships/slideLayout" Target="../slideLayouts/slideLayout1319.xml"/><Relationship Id="rId107" Type="http://schemas.openxmlformats.org/officeDocument/2006/relationships/slideLayout" Target="../slideLayouts/slideLayout1014.xml"/><Relationship Id="rId289" Type="http://schemas.openxmlformats.org/officeDocument/2006/relationships/slideLayout" Target="../slideLayouts/slideLayout1196.xml"/><Relationship Id="rId11" Type="http://schemas.openxmlformats.org/officeDocument/2006/relationships/slideLayout" Target="../slideLayouts/slideLayout918.xml"/><Relationship Id="rId53" Type="http://schemas.openxmlformats.org/officeDocument/2006/relationships/slideLayout" Target="../slideLayouts/slideLayout960.xml"/><Relationship Id="rId149" Type="http://schemas.openxmlformats.org/officeDocument/2006/relationships/slideLayout" Target="../slideLayouts/slideLayout1056.xml"/><Relationship Id="rId314" Type="http://schemas.openxmlformats.org/officeDocument/2006/relationships/slideLayout" Target="../slideLayouts/slideLayout1221.xml"/><Relationship Id="rId356" Type="http://schemas.openxmlformats.org/officeDocument/2006/relationships/slideLayout" Target="../slideLayouts/slideLayout1263.xml"/><Relationship Id="rId398" Type="http://schemas.openxmlformats.org/officeDocument/2006/relationships/slideLayout" Target="../slideLayouts/slideLayout1305.xml"/><Relationship Id="rId95" Type="http://schemas.openxmlformats.org/officeDocument/2006/relationships/slideLayout" Target="../slideLayouts/slideLayout1002.xml"/><Relationship Id="rId160" Type="http://schemas.openxmlformats.org/officeDocument/2006/relationships/slideLayout" Target="../slideLayouts/slideLayout1067.xml"/><Relationship Id="rId216" Type="http://schemas.openxmlformats.org/officeDocument/2006/relationships/slideLayout" Target="../slideLayouts/slideLayout1123.xml"/><Relationship Id="rId423" Type="http://schemas.openxmlformats.org/officeDocument/2006/relationships/slideLayout" Target="../slideLayouts/slideLayout1330.xml"/><Relationship Id="rId258" Type="http://schemas.openxmlformats.org/officeDocument/2006/relationships/slideLayout" Target="../slideLayouts/slideLayout1165.xml"/><Relationship Id="rId22" Type="http://schemas.openxmlformats.org/officeDocument/2006/relationships/slideLayout" Target="../slideLayouts/slideLayout929.xml"/><Relationship Id="rId64" Type="http://schemas.openxmlformats.org/officeDocument/2006/relationships/slideLayout" Target="../slideLayouts/slideLayout971.xml"/><Relationship Id="rId118" Type="http://schemas.openxmlformats.org/officeDocument/2006/relationships/slideLayout" Target="../slideLayouts/slideLayout1025.xml"/><Relationship Id="rId325" Type="http://schemas.openxmlformats.org/officeDocument/2006/relationships/slideLayout" Target="../slideLayouts/slideLayout1232.xml"/><Relationship Id="rId367" Type="http://schemas.openxmlformats.org/officeDocument/2006/relationships/slideLayout" Target="../slideLayouts/slideLayout1274.xml"/><Relationship Id="rId171" Type="http://schemas.openxmlformats.org/officeDocument/2006/relationships/slideLayout" Target="../slideLayouts/slideLayout1078.xml"/><Relationship Id="rId227" Type="http://schemas.openxmlformats.org/officeDocument/2006/relationships/slideLayout" Target="../slideLayouts/slideLayout1134.xml"/><Relationship Id="rId269" Type="http://schemas.openxmlformats.org/officeDocument/2006/relationships/slideLayout" Target="../slideLayouts/slideLayout1176.xml"/><Relationship Id="rId33" Type="http://schemas.openxmlformats.org/officeDocument/2006/relationships/slideLayout" Target="../slideLayouts/slideLayout940.xml"/><Relationship Id="rId129" Type="http://schemas.openxmlformats.org/officeDocument/2006/relationships/slideLayout" Target="../slideLayouts/slideLayout1036.xml"/><Relationship Id="rId280" Type="http://schemas.openxmlformats.org/officeDocument/2006/relationships/slideLayout" Target="../slideLayouts/slideLayout1187.xml"/><Relationship Id="rId336" Type="http://schemas.openxmlformats.org/officeDocument/2006/relationships/slideLayout" Target="../slideLayouts/slideLayout1243.xml"/><Relationship Id="rId75" Type="http://schemas.openxmlformats.org/officeDocument/2006/relationships/slideLayout" Target="../slideLayouts/slideLayout982.xml"/><Relationship Id="rId140" Type="http://schemas.openxmlformats.org/officeDocument/2006/relationships/slideLayout" Target="../slideLayouts/slideLayout1047.xml"/><Relationship Id="rId182" Type="http://schemas.openxmlformats.org/officeDocument/2006/relationships/slideLayout" Target="../slideLayouts/slideLayout1089.xml"/><Relationship Id="rId378" Type="http://schemas.openxmlformats.org/officeDocument/2006/relationships/slideLayout" Target="../slideLayouts/slideLayout1285.xml"/><Relationship Id="rId403" Type="http://schemas.openxmlformats.org/officeDocument/2006/relationships/slideLayout" Target="../slideLayouts/slideLayout1310.xml"/><Relationship Id="rId6" Type="http://schemas.openxmlformats.org/officeDocument/2006/relationships/slideLayout" Target="../slideLayouts/slideLayout913.xml"/><Relationship Id="rId238" Type="http://schemas.openxmlformats.org/officeDocument/2006/relationships/slideLayout" Target="../slideLayouts/slideLayout1145.xml"/><Relationship Id="rId291" Type="http://schemas.openxmlformats.org/officeDocument/2006/relationships/slideLayout" Target="../slideLayouts/slideLayout1198.xml"/><Relationship Id="rId305" Type="http://schemas.openxmlformats.org/officeDocument/2006/relationships/slideLayout" Target="../slideLayouts/slideLayout1212.xml"/><Relationship Id="rId347" Type="http://schemas.openxmlformats.org/officeDocument/2006/relationships/slideLayout" Target="../slideLayouts/slideLayout1254.xml"/><Relationship Id="rId44" Type="http://schemas.openxmlformats.org/officeDocument/2006/relationships/slideLayout" Target="../slideLayouts/slideLayout951.xml"/><Relationship Id="rId86" Type="http://schemas.openxmlformats.org/officeDocument/2006/relationships/slideLayout" Target="../slideLayouts/slideLayout993.xml"/><Relationship Id="rId151" Type="http://schemas.openxmlformats.org/officeDocument/2006/relationships/slideLayout" Target="../slideLayouts/slideLayout1058.xml"/><Relationship Id="rId389" Type="http://schemas.openxmlformats.org/officeDocument/2006/relationships/slideLayout" Target="../slideLayouts/slideLayout1296.xml"/><Relationship Id="rId193" Type="http://schemas.openxmlformats.org/officeDocument/2006/relationships/slideLayout" Target="../slideLayouts/slideLayout1100.xml"/><Relationship Id="rId207" Type="http://schemas.openxmlformats.org/officeDocument/2006/relationships/slideLayout" Target="../slideLayouts/slideLayout1114.xml"/><Relationship Id="rId249" Type="http://schemas.openxmlformats.org/officeDocument/2006/relationships/slideLayout" Target="../slideLayouts/slideLayout1156.xml"/><Relationship Id="rId414" Type="http://schemas.openxmlformats.org/officeDocument/2006/relationships/slideLayout" Target="../slideLayouts/slideLayout1321.xml"/><Relationship Id="rId13" Type="http://schemas.openxmlformats.org/officeDocument/2006/relationships/slideLayout" Target="../slideLayouts/slideLayout920.xml"/><Relationship Id="rId109" Type="http://schemas.openxmlformats.org/officeDocument/2006/relationships/slideLayout" Target="../slideLayouts/slideLayout1016.xml"/><Relationship Id="rId260" Type="http://schemas.openxmlformats.org/officeDocument/2006/relationships/slideLayout" Target="../slideLayouts/slideLayout1167.xml"/><Relationship Id="rId316" Type="http://schemas.openxmlformats.org/officeDocument/2006/relationships/slideLayout" Target="../slideLayouts/slideLayout1223.xml"/><Relationship Id="rId55" Type="http://schemas.openxmlformats.org/officeDocument/2006/relationships/slideLayout" Target="../slideLayouts/slideLayout962.xml"/><Relationship Id="rId97" Type="http://schemas.openxmlformats.org/officeDocument/2006/relationships/slideLayout" Target="../slideLayouts/slideLayout1004.xml"/><Relationship Id="rId120" Type="http://schemas.openxmlformats.org/officeDocument/2006/relationships/slideLayout" Target="../slideLayouts/slideLayout1027.xml"/><Relationship Id="rId358" Type="http://schemas.openxmlformats.org/officeDocument/2006/relationships/slideLayout" Target="../slideLayouts/slideLayout1265.xml"/><Relationship Id="rId162" Type="http://schemas.openxmlformats.org/officeDocument/2006/relationships/slideLayout" Target="../slideLayouts/slideLayout1069.xml"/><Relationship Id="rId218" Type="http://schemas.openxmlformats.org/officeDocument/2006/relationships/slideLayout" Target="../slideLayouts/slideLayout1125.xml"/><Relationship Id="rId425" Type="http://schemas.openxmlformats.org/officeDocument/2006/relationships/slideLayout" Target="../slideLayouts/slideLayout1332.xml"/><Relationship Id="rId271" Type="http://schemas.openxmlformats.org/officeDocument/2006/relationships/slideLayout" Target="../slideLayouts/slideLayout1178.xml"/><Relationship Id="rId24" Type="http://schemas.openxmlformats.org/officeDocument/2006/relationships/slideLayout" Target="../slideLayouts/slideLayout931.xml"/><Relationship Id="rId66" Type="http://schemas.openxmlformats.org/officeDocument/2006/relationships/slideLayout" Target="../slideLayouts/slideLayout973.xml"/><Relationship Id="rId131" Type="http://schemas.openxmlformats.org/officeDocument/2006/relationships/slideLayout" Target="../slideLayouts/slideLayout1038.xml"/><Relationship Id="rId327" Type="http://schemas.openxmlformats.org/officeDocument/2006/relationships/slideLayout" Target="../slideLayouts/slideLayout1234.xml"/><Relationship Id="rId369" Type="http://schemas.openxmlformats.org/officeDocument/2006/relationships/slideLayout" Target="../slideLayouts/slideLayout1276.xml"/><Relationship Id="rId173" Type="http://schemas.openxmlformats.org/officeDocument/2006/relationships/slideLayout" Target="../slideLayouts/slideLayout1080.xml"/><Relationship Id="rId229" Type="http://schemas.openxmlformats.org/officeDocument/2006/relationships/slideLayout" Target="../slideLayouts/slideLayout1136.xml"/><Relationship Id="rId380" Type="http://schemas.openxmlformats.org/officeDocument/2006/relationships/slideLayout" Target="../slideLayouts/slideLayout1287.xml"/><Relationship Id="rId240" Type="http://schemas.openxmlformats.org/officeDocument/2006/relationships/slideLayout" Target="../slideLayouts/slideLayout1147.xml"/><Relationship Id="rId35" Type="http://schemas.openxmlformats.org/officeDocument/2006/relationships/slideLayout" Target="../slideLayouts/slideLayout942.xml"/><Relationship Id="rId77" Type="http://schemas.openxmlformats.org/officeDocument/2006/relationships/slideLayout" Target="../slideLayouts/slideLayout984.xml"/><Relationship Id="rId100" Type="http://schemas.openxmlformats.org/officeDocument/2006/relationships/slideLayout" Target="../slideLayouts/slideLayout1007.xml"/><Relationship Id="rId282" Type="http://schemas.openxmlformats.org/officeDocument/2006/relationships/slideLayout" Target="../slideLayouts/slideLayout1189.xml"/><Relationship Id="rId338" Type="http://schemas.openxmlformats.org/officeDocument/2006/relationships/slideLayout" Target="../slideLayouts/slideLayout1245.xml"/><Relationship Id="rId8" Type="http://schemas.openxmlformats.org/officeDocument/2006/relationships/slideLayout" Target="../slideLayouts/slideLayout915.xml"/><Relationship Id="rId142" Type="http://schemas.openxmlformats.org/officeDocument/2006/relationships/slideLayout" Target="../slideLayouts/slideLayout1049.xml"/><Relationship Id="rId184" Type="http://schemas.openxmlformats.org/officeDocument/2006/relationships/slideLayout" Target="../slideLayouts/slideLayout1091.xml"/><Relationship Id="rId391" Type="http://schemas.openxmlformats.org/officeDocument/2006/relationships/slideLayout" Target="../slideLayouts/slideLayout1298.xml"/><Relationship Id="rId405" Type="http://schemas.openxmlformats.org/officeDocument/2006/relationships/slideLayout" Target="../slideLayouts/slideLayout1312.xml"/><Relationship Id="rId251" Type="http://schemas.openxmlformats.org/officeDocument/2006/relationships/slideLayout" Target="../slideLayouts/slideLayout1158.xml"/><Relationship Id="rId46" Type="http://schemas.openxmlformats.org/officeDocument/2006/relationships/slideLayout" Target="../slideLayouts/slideLayout953.xml"/><Relationship Id="rId293" Type="http://schemas.openxmlformats.org/officeDocument/2006/relationships/slideLayout" Target="../slideLayouts/slideLayout1200.xml"/><Relationship Id="rId307" Type="http://schemas.openxmlformats.org/officeDocument/2006/relationships/slideLayout" Target="../slideLayouts/slideLayout1214.xml"/><Relationship Id="rId349" Type="http://schemas.openxmlformats.org/officeDocument/2006/relationships/slideLayout" Target="../slideLayouts/slideLayout1256.xml"/><Relationship Id="rId88" Type="http://schemas.openxmlformats.org/officeDocument/2006/relationships/slideLayout" Target="../slideLayouts/slideLayout995.xml"/><Relationship Id="rId111" Type="http://schemas.openxmlformats.org/officeDocument/2006/relationships/slideLayout" Target="../slideLayouts/slideLayout1018.xml"/><Relationship Id="rId153" Type="http://schemas.openxmlformats.org/officeDocument/2006/relationships/slideLayout" Target="../slideLayouts/slideLayout1060.xml"/><Relationship Id="rId195" Type="http://schemas.openxmlformats.org/officeDocument/2006/relationships/slideLayout" Target="../slideLayouts/slideLayout1102.xml"/><Relationship Id="rId209" Type="http://schemas.openxmlformats.org/officeDocument/2006/relationships/slideLayout" Target="../slideLayouts/slideLayout1116.xml"/><Relationship Id="rId360" Type="http://schemas.openxmlformats.org/officeDocument/2006/relationships/slideLayout" Target="../slideLayouts/slideLayout1267.xml"/><Relationship Id="rId416" Type="http://schemas.openxmlformats.org/officeDocument/2006/relationships/slideLayout" Target="../slideLayouts/slideLayout1323.xml"/><Relationship Id="rId220" Type="http://schemas.openxmlformats.org/officeDocument/2006/relationships/slideLayout" Target="../slideLayouts/slideLayout1127.xml"/><Relationship Id="rId15" Type="http://schemas.openxmlformats.org/officeDocument/2006/relationships/slideLayout" Target="../slideLayouts/slideLayout922.xml"/><Relationship Id="rId57" Type="http://schemas.openxmlformats.org/officeDocument/2006/relationships/slideLayout" Target="../slideLayouts/slideLayout964.xml"/><Relationship Id="rId262" Type="http://schemas.openxmlformats.org/officeDocument/2006/relationships/slideLayout" Target="../slideLayouts/slideLayout1169.xml"/><Relationship Id="rId318" Type="http://schemas.openxmlformats.org/officeDocument/2006/relationships/slideLayout" Target="../slideLayouts/slideLayout1225.xml"/><Relationship Id="rId99" Type="http://schemas.openxmlformats.org/officeDocument/2006/relationships/slideLayout" Target="../slideLayouts/slideLayout1006.xml"/><Relationship Id="rId122" Type="http://schemas.openxmlformats.org/officeDocument/2006/relationships/slideLayout" Target="../slideLayouts/slideLayout1029.xml"/><Relationship Id="rId164" Type="http://schemas.openxmlformats.org/officeDocument/2006/relationships/slideLayout" Target="../slideLayouts/slideLayout1071.xml"/><Relationship Id="rId371" Type="http://schemas.openxmlformats.org/officeDocument/2006/relationships/slideLayout" Target="../slideLayouts/slideLayout1278.xml"/><Relationship Id="rId427" Type="http://schemas.openxmlformats.org/officeDocument/2006/relationships/slideLayout" Target="../slideLayouts/slideLayout1334.xml"/><Relationship Id="rId26" Type="http://schemas.openxmlformats.org/officeDocument/2006/relationships/slideLayout" Target="../slideLayouts/slideLayout933.xml"/><Relationship Id="rId231" Type="http://schemas.openxmlformats.org/officeDocument/2006/relationships/slideLayout" Target="../slideLayouts/slideLayout1138.xml"/><Relationship Id="rId273" Type="http://schemas.openxmlformats.org/officeDocument/2006/relationships/slideLayout" Target="../slideLayouts/slideLayout1180.xml"/><Relationship Id="rId329" Type="http://schemas.openxmlformats.org/officeDocument/2006/relationships/slideLayout" Target="../slideLayouts/slideLayout1236.xml"/><Relationship Id="rId68" Type="http://schemas.openxmlformats.org/officeDocument/2006/relationships/slideLayout" Target="../slideLayouts/slideLayout975.xml"/><Relationship Id="rId133" Type="http://schemas.openxmlformats.org/officeDocument/2006/relationships/slideLayout" Target="../slideLayouts/slideLayout1040.xml"/><Relationship Id="rId175" Type="http://schemas.openxmlformats.org/officeDocument/2006/relationships/slideLayout" Target="../slideLayouts/slideLayout1082.xml"/><Relationship Id="rId340" Type="http://schemas.openxmlformats.org/officeDocument/2006/relationships/slideLayout" Target="../slideLayouts/slideLayout1247.xml"/><Relationship Id="rId200" Type="http://schemas.openxmlformats.org/officeDocument/2006/relationships/slideLayout" Target="../slideLayouts/slideLayout1107.xml"/><Relationship Id="rId382" Type="http://schemas.openxmlformats.org/officeDocument/2006/relationships/slideLayout" Target="../slideLayouts/slideLayout1289.xml"/><Relationship Id="rId242" Type="http://schemas.openxmlformats.org/officeDocument/2006/relationships/slideLayout" Target="../slideLayouts/slideLayout1149.xml"/><Relationship Id="rId284" Type="http://schemas.openxmlformats.org/officeDocument/2006/relationships/slideLayout" Target="../slideLayouts/slideLayout1191.xml"/><Relationship Id="rId37" Type="http://schemas.openxmlformats.org/officeDocument/2006/relationships/slideLayout" Target="../slideLayouts/slideLayout944.xml"/><Relationship Id="rId79" Type="http://schemas.openxmlformats.org/officeDocument/2006/relationships/slideLayout" Target="../slideLayouts/slideLayout986.xml"/><Relationship Id="rId102" Type="http://schemas.openxmlformats.org/officeDocument/2006/relationships/slideLayout" Target="../slideLayouts/slideLayout1009.xml"/><Relationship Id="rId144" Type="http://schemas.openxmlformats.org/officeDocument/2006/relationships/slideLayout" Target="../slideLayouts/slideLayout1051.xml"/><Relationship Id="rId90" Type="http://schemas.openxmlformats.org/officeDocument/2006/relationships/slideLayout" Target="../slideLayouts/slideLayout997.xml"/><Relationship Id="rId186" Type="http://schemas.openxmlformats.org/officeDocument/2006/relationships/slideLayout" Target="../slideLayouts/slideLayout1093.xml"/><Relationship Id="rId351" Type="http://schemas.openxmlformats.org/officeDocument/2006/relationships/slideLayout" Target="../slideLayouts/slideLayout1258.xml"/><Relationship Id="rId393" Type="http://schemas.openxmlformats.org/officeDocument/2006/relationships/slideLayout" Target="../slideLayouts/slideLayout1300.xml"/><Relationship Id="rId407" Type="http://schemas.openxmlformats.org/officeDocument/2006/relationships/slideLayout" Target="../slideLayouts/slideLayout1314.xml"/><Relationship Id="rId211" Type="http://schemas.openxmlformats.org/officeDocument/2006/relationships/slideLayout" Target="../slideLayouts/slideLayout1118.xml"/><Relationship Id="rId253" Type="http://schemas.openxmlformats.org/officeDocument/2006/relationships/slideLayout" Target="../slideLayouts/slideLayout1160.xml"/><Relationship Id="rId295" Type="http://schemas.openxmlformats.org/officeDocument/2006/relationships/slideLayout" Target="../slideLayouts/slideLayout1202.xml"/><Relationship Id="rId309" Type="http://schemas.openxmlformats.org/officeDocument/2006/relationships/slideLayout" Target="../slideLayouts/slideLayout1216.xml"/><Relationship Id="rId48" Type="http://schemas.openxmlformats.org/officeDocument/2006/relationships/slideLayout" Target="../slideLayouts/slideLayout955.xml"/><Relationship Id="rId113" Type="http://schemas.openxmlformats.org/officeDocument/2006/relationships/slideLayout" Target="../slideLayouts/slideLayout1020.xml"/><Relationship Id="rId320" Type="http://schemas.openxmlformats.org/officeDocument/2006/relationships/slideLayout" Target="../slideLayouts/slideLayout1227.xml"/><Relationship Id="rId155" Type="http://schemas.openxmlformats.org/officeDocument/2006/relationships/slideLayout" Target="../slideLayouts/slideLayout1062.xml"/><Relationship Id="rId197" Type="http://schemas.openxmlformats.org/officeDocument/2006/relationships/slideLayout" Target="../slideLayouts/slideLayout1104.xml"/><Relationship Id="rId362" Type="http://schemas.openxmlformats.org/officeDocument/2006/relationships/slideLayout" Target="../slideLayouts/slideLayout1269.xml"/><Relationship Id="rId418" Type="http://schemas.openxmlformats.org/officeDocument/2006/relationships/slideLayout" Target="../slideLayouts/slideLayout1325.xml"/><Relationship Id="rId222" Type="http://schemas.openxmlformats.org/officeDocument/2006/relationships/slideLayout" Target="../slideLayouts/slideLayout1129.xml"/><Relationship Id="rId264" Type="http://schemas.openxmlformats.org/officeDocument/2006/relationships/slideLayout" Target="../slideLayouts/slideLayout1171.xml"/><Relationship Id="rId17" Type="http://schemas.openxmlformats.org/officeDocument/2006/relationships/slideLayout" Target="../slideLayouts/slideLayout924.xml"/><Relationship Id="rId59" Type="http://schemas.openxmlformats.org/officeDocument/2006/relationships/slideLayout" Target="../slideLayouts/slideLayout966.xml"/><Relationship Id="rId124" Type="http://schemas.openxmlformats.org/officeDocument/2006/relationships/slideLayout" Target="../slideLayouts/slideLayout1031.xml"/><Relationship Id="rId70" Type="http://schemas.openxmlformats.org/officeDocument/2006/relationships/slideLayout" Target="../slideLayouts/slideLayout977.xml"/><Relationship Id="rId166" Type="http://schemas.openxmlformats.org/officeDocument/2006/relationships/slideLayout" Target="../slideLayouts/slideLayout1073.xml"/><Relationship Id="rId331" Type="http://schemas.openxmlformats.org/officeDocument/2006/relationships/slideLayout" Target="../slideLayouts/slideLayout1238.xml"/><Relationship Id="rId373" Type="http://schemas.openxmlformats.org/officeDocument/2006/relationships/slideLayout" Target="../slideLayouts/slideLayout1280.xml"/><Relationship Id="rId429" Type="http://schemas.openxmlformats.org/officeDocument/2006/relationships/slideLayout" Target="../slideLayouts/slideLayout1336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44.xml"/><Relationship Id="rId3" Type="http://schemas.openxmlformats.org/officeDocument/2006/relationships/slideLayout" Target="../slideLayouts/slideLayout1339.xml"/><Relationship Id="rId7" Type="http://schemas.openxmlformats.org/officeDocument/2006/relationships/slideLayout" Target="../slideLayouts/slideLayout134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1338.xml"/><Relationship Id="rId1" Type="http://schemas.openxmlformats.org/officeDocument/2006/relationships/slideLayout" Target="../slideLayouts/slideLayout1337.xml"/><Relationship Id="rId6" Type="http://schemas.openxmlformats.org/officeDocument/2006/relationships/slideLayout" Target="../slideLayouts/slideLayout1342.xml"/><Relationship Id="rId11" Type="http://schemas.openxmlformats.org/officeDocument/2006/relationships/slideLayout" Target="../slideLayouts/slideLayout1347.xml"/><Relationship Id="rId5" Type="http://schemas.openxmlformats.org/officeDocument/2006/relationships/slideLayout" Target="../slideLayouts/slideLayout1341.xml"/><Relationship Id="rId10" Type="http://schemas.openxmlformats.org/officeDocument/2006/relationships/slideLayout" Target="../slideLayouts/slideLayout1346.xml"/><Relationship Id="rId4" Type="http://schemas.openxmlformats.org/officeDocument/2006/relationships/slideLayout" Target="../slideLayouts/slideLayout1340.xml"/><Relationship Id="rId9" Type="http://schemas.openxmlformats.org/officeDocument/2006/relationships/slideLayout" Target="../slideLayouts/slideLayout1345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464.xml"/><Relationship Id="rId671" Type="http://schemas.openxmlformats.org/officeDocument/2006/relationships/slideLayout" Target="../slideLayouts/slideLayout2018.xml"/><Relationship Id="rId769" Type="http://schemas.openxmlformats.org/officeDocument/2006/relationships/slideLayout" Target="../slideLayouts/slideLayout2116.xml"/><Relationship Id="rId21" Type="http://schemas.openxmlformats.org/officeDocument/2006/relationships/slideLayout" Target="../slideLayouts/slideLayout1368.xml"/><Relationship Id="rId324" Type="http://schemas.openxmlformats.org/officeDocument/2006/relationships/slideLayout" Target="../slideLayouts/slideLayout1671.xml"/><Relationship Id="rId531" Type="http://schemas.openxmlformats.org/officeDocument/2006/relationships/slideLayout" Target="../slideLayouts/slideLayout1878.xml"/><Relationship Id="rId629" Type="http://schemas.openxmlformats.org/officeDocument/2006/relationships/slideLayout" Target="../slideLayouts/slideLayout1976.xml"/><Relationship Id="rId170" Type="http://schemas.openxmlformats.org/officeDocument/2006/relationships/slideLayout" Target="../slideLayouts/slideLayout1517.xml"/><Relationship Id="rId836" Type="http://schemas.openxmlformats.org/officeDocument/2006/relationships/slideLayout" Target="../slideLayouts/slideLayout2183.xml"/><Relationship Id="rId268" Type="http://schemas.openxmlformats.org/officeDocument/2006/relationships/slideLayout" Target="../slideLayouts/slideLayout1615.xml"/><Relationship Id="rId475" Type="http://schemas.openxmlformats.org/officeDocument/2006/relationships/slideLayout" Target="../slideLayouts/slideLayout1822.xml"/><Relationship Id="rId682" Type="http://schemas.openxmlformats.org/officeDocument/2006/relationships/slideLayout" Target="../slideLayouts/slideLayout2029.xml"/><Relationship Id="rId32" Type="http://schemas.openxmlformats.org/officeDocument/2006/relationships/slideLayout" Target="../slideLayouts/slideLayout1379.xml"/><Relationship Id="rId128" Type="http://schemas.openxmlformats.org/officeDocument/2006/relationships/slideLayout" Target="../slideLayouts/slideLayout1475.xml"/><Relationship Id="rId335" Type="http://schemas.openxmlformats.org/officeDocument/2006/relationships/slideLayout" Target="../slideLayouts/slideLayout1682.xml"/><Relationship Id="rId542" Type="http://schemas.openxmlformats.org/officeDocument/2006/relationships/slideLayout" Target="../slideLayouts/slideLayout1889.xml"/><Relationship Id="rId181" Type="http://schemas.openxmlformats.org/officeDocument/2006/relationships/slideLayout" Target="../slideLayouts/slideLayout1528.xml"/><Relationship Id="rId402" Type="http://schemas.openxmlformats.org/officeDocument/2006/relationships/slideLayout" Target="../slideLayouts/slideLayout1749.xml"/><Relationship Id="rId847" Type="http://schemas.openxmlformats.org/officeDocument/2006/relationships/slideLayout" Target="../slideLayouts/slideLayout2194.xml"/><Relationship Id="rId279" Type="http://schemas.openxmlformats.org/officeDocument/2006/relationships/slideLayout" Target="../slideLayouts/slideLayout1626.xml"/><Relationship Id="rId486" Type="http://schemas.openxmlformats.org/officeDocument/2006/relationships/slideLayout" Target="../slideLayouts/slideLayout1833.xml"/><Relationship Id="rId693" Type="http://schemas.openxmlformats.org/officeDocument/2006/relationships/slideLayout" Target="../slideLayouts/slideLayout2040.xml"/><Relationship Id="rId707" Type="http://schemas.openxmlformats.org/officeDocument/2006/relationships/slideLayout" Target="../slideLayouts/slideLayout2054.xml"/><Relationship Id="rId43" Type="http://schemas.openxmlformats.org/officeDocument/2006/relationships/slideLayout" Target="../slideLayouts/slideLayout1390.xml"/><Relationship Id="rId139" Type="http://schemas.openxmlformats.org/officeDocument/2006/relationships/slideLayout" Target="../slideLayouts/slideLayout1486.xml"/><Relationship Id="rId346" Type="http://schemas.openxmlformats.org/officeDocument/2006/relationships/slideLayout" Target="../slideLayouts/slideLayout1693.xml"/><Relationship Id="rId553" Type="http://schemas.openxmlformats.org/officeDocument/2006/relationships/slideLayout" Target="../slideLayouts/slideLayout1900.xml"/><Relationship Id="rId760" Type="http://schemas.openxmlformats.org/officeDocument/2006/relationships/slideLayout" Target="../slideLayouts/slideLayout2107.xml"/><Relationship Id="rId192" Type="http://schemas.openxmlformats.org/officeDocument/2006/relationships/slideLayout" Target="../slideLayouts/slideLayout1539.xml"/><Relationship Id="rId206" Type="http://schemas.openxmlformats.org/officeDocument/2006/relationships/slideLayout" Target="../slideLayouts/slideLayout1553.xml"/><Relationship Id="rId413" Type="http://schemas.openxmlformats.org/officeDocument/2006/relationships/slideLayout" Target="../slideLayouts/slideLayout1760.xml"/><Relationship Id="rId858" Type="http://schemas.openxmlformats.org/officeDocument/2006/relationships/slideLayout" Target="../slideLayouts/slideLayout2205.xml"/><Relationship Id="rId497" Type="http://schemas.openxmlformats.org/officeDocument/2006/relationships/slideLayout" Target="../slideLayouts/slideLayout1844.xml"/><Relationship Id="rId620" Type="http://schemas.openxmlformats.org/officeDocument/2006/relationships/slideLayout" Target="../slideLayouts/slideLayout1967.xml"/><Relationship Id="rId718" Type="http://schemas.openxmlformats.org/officeDocument/2006/relationships/slideLayout" Target="../slideLayouts/slideLayout2065.xml"/><Relationship Id="rId357" Type="http://schemas.openxmlformats.org/officeDocument/2006/relationships/slideLayout" Target="../slideLayouts/slideLayout1704.xml"/><Relationship Id="rId54" Type="http://schemas.openxmlformats.org/officeDocument/2006/relationships/slideLayout" Target="../slideLayouts/slideLayout1401.xml"/><Relationship Id="rId217" Type="http://schemas.openxmlformats.org/officeDocument/2006/relationships/slideLayout" Target="../slideLayouts/slideLayout1564.xml"/><Relationship Id="rId564" Type="http://schemas.openxmlformats.org/officeDocument/2006/relationships/slideLayout" Target="../slideLayouts/slideLayout1911.xml"/><Relationship Id="rId771" Type="http://schemas.openxmlformats.org/officeDocument/2006/relationships/slideLayout" Target="../slideLayouts/slideLayout2118.xml"/><Relationship Id="rId869" Type="http://schemas.openxmlformats.org/officeDocument/2006/relationships/slideLayout" Target="../slideLayouts/slideLayout2216.xml"/><Relationship Id="rId424" Type="http://schemas.openxmlformats.org/officeDocument/2006/relationships/slideLayout" Target="../slideLayouts/slideLayout1771.xml"/><Relationship Id="rId631" Type="http://schemas.openxmlformats.org/officeDocument/2006/relationships/slideLayout" Target="../slideLayouts/slideLayout1978.xml"/><Relationship Id="rId729" Type="http://schemas.openxmlformats.org/officeDocument/2006/relationships/slideLayout" Target="../slideLayouts/slideLayout2076.xml"/><Relationship Id="rId270" Type="http://schemas.openxmlformats.org/officeDocument/2006/relationships/slideLayout" Target="../slideLayouts/slideLayout1617.xml"/><Relationship Id="rId65" Type="http://schemas.openxmlformats.org/officeDocument/2006/relationships/slideLayout" Target="../slideLayouts/slideLayout1412.xml"/><Relationship Id="rId130" Type="http://schemas.openxmlformats.org/officeDocument/2006/relationships/slideLayout" Target="../slideLayouts/slideLayout1477.xml"/><Relationship Id="rId368" Type="http://schemas.openxmlformats.org/officeDocument/2006/relationships/slideLayout" Target="../slideLayouts/slideLayout1715.xml"/><Relationship Id="rId575" Type="http://schemas.openxmlformats.org/officeDocument/2006/relationships/slideLayout" Target="../slideLayouts/slideLayout1922.xml"/><Relationship Id="rId782" Type="http://schemas.openxmlformats.org/officeDocument/2006/relationships/slideLayout" Target="../slideLayouts/slideLayout2129.xml"/><Relationship Id="rId228" Type="http://schemas.openxmlformats.org/officeDocument/2006/relationships/slideLayout" Target="../slideLayouts/slideLayout1575.xml"/><Relationship Id="rId435" Type="http://schemas.openxmlformats.org/officeDocument/2006/relationships/slideLayout" Target="../slideLayouts/slideLayout1782.xml"/><Relationship Id="rId642" Type="http://schemas.openxmlformats.org/officeDocument/2006/relationships/slideLayout" Target="../slideLayouts/slideLayout1989.xml"/><Relationship Id="rId281" Type="http://schemas.openxmlformats.org/officeDocument/2006/relationships/slideLayout" Target="../slideLayouts/slideLayout1628.xml"/><Relationship Id="rId502" Type="http://schemas.openxmlformats.org/officeDocument/2006/relationships/slideLayout" Target="../slideLayouts/slideLayout1849.xml"/><Relationship Id="rId76" Type="http://schemas.openxmlformats.org/officeDocument/2006/relationships/slideLayout" Target="../slideLayouts/slideLayout1423.xml"/><Relationship Id="rId141" Type="http://schemas.openxmlformats.org/officeDocument/2006/relationships/slideLayout" Target="../slideLayouts/slideLayout1488.xml"/><Relationship Id="rId379" Type="http://schemas.openxmlformats.org/officeDocument/2006/relationships/slideLayout" Target="../slideLayouts/slideLayout1726.xml"/><Relationship Id="rId586" Type="http://schemas.openxmlformats.org/officeDocument/2006/relationships/slideLayout" Target="../slideLayouts/slideLayout1933.xml"/><Relationship Id="rId793" Type="http://schemas.openxmlformats.org/officeDocument/2006/relationships/slideLayout" Target="../slideLayouts/slideLayout2140.xml"/><Relationship Id="rId807" Type="http://schemas.openxmlformats.org/officeDocument/2006/relationships/slideLayout" Target="../slideLayouts/slideLayout2154.xml"/><Relationship Id="rId7" Type="http://schemas.openxmlformats.org/officeDocument/2006/relationships/slideLayout" Target="../slideLayouts/slideLayout1354.xml"/><Relationship Id="rId239" Type="http://schemas.openxmlformats.org/officeDocument/2006/relationships/slideLayout" Target="../slideLayouts/slideLayout1586.xml"/><Relationship Id="rId446" Type="http://schemas.openxmlformats.org/officeDocument/2006/relationships/slideLayout" Target="../slideLayouts/slideLayout1793.xml"/><Relationship Id="rId653" Type="http://schemas.openxmlformats.org/officeDocument/2006/relationships/slideLayout" Target="../slideLayouts/slideLayout2000.xml"/><Relationship Id="rId292" Type="http://schemas.openxmlformats.org/officeDocument/2006/relationships/slideLayout" Target="../slideLayouts/slideLayout1639.xml"/><Relationship Id="rId306" Type="http://schemas.openxmlformats.org/officeDocument/2006/relationships/slideLayout" Target="../slideLayouts/slideLayout1653.xml"/><Relationship Id="rId860" Type="http://schemas.openxmlformats.org/officeDocument/2006/relationships/slideLayout" Target="../slideLayouts/slideLayout2207.xml"/><Relationship Id="rId87" Type="http://schemas.openxmlformats.org/officeDocument/2006/relationships/slideLayout" Target="../slideLayouts/slideLayout1434.xml"/><Relationship Id="rId513" Type="http://schemas.openxmlformats.org/officeDocument/2006/relationships/slideLayout" Target="../slideLayouts/slideLayout1860.xml"/><Relationship Id="rId597" Type="http://schemas.openxmlformats.org/officeDocument/2006/relationships/slideLayout" Target="../slideLayouts/slideLayout1944.xml"/><Relationship Id="rId720" Type="http://schemas.openxmlformats.org/officeDocument/2006/relationships/slideLayout" Target="../slideLayouts/slideLayout2067.xml"/><Relationship Id="rId818" Type="http://schemas.openxmlformats.org/officeDocument/2006/relationships/slideLayout" Target="../slideLayouts/slideLayout2165.xml"/><Relationship Id="rId152" Type="http://schemas.openxmlformats.org/officeDocument/2006/relationships/slideLayout" Target="../slideLayouts/slideLayout1499.xml"/><Relationship Id="rId457" Type="http://schemas.openxmlformats.org/officeDocument/2006/relationships/slideLayout" Target="../slideLayouts/slideLayout1804.xml"/><Relationship Id="rId664" Type="http://schemas.openxmlformats.org/officeDocument/2006/relationships/slideLayout" Target="../slideLayouts/slideLayout2011.xml"/><Relationship Id="rId871" Type="http://schemas.openxmlformats.org/officeDocument/2006/relationships/slideLayout" Target="../slideLayouts/slideLayout2218.xml"/><Relationship Id="rId14" Type="http://schemas.openxmlformats.org/officeDocument/2006/relationships/slideLayout" Target="../slideLayouts/slideLayout1361.xml"/><Relationship Id="rId317" Type="http://schemas.openxmlformats.org/officeDocument/2006/relationships/slideLayout" Target="../slideLayouts/slideLayout1664.xml"/><Relationship Id="rId524" Type="http://schemas.openxmlformats.org/officeDocument/2006/relationships/slideLayout" Target="../slideLayouts/slideLayout1871.xml"/><Relationship Id="rId731" Type="http://schemas.openxmlformats.org/officeDocument/2006/relationships/slideLayout" Target="../slideLayouts/slideLayout2078.xml"/><Relationship Id="rId98" Type="http://schemas.openxmlformats.org/officeDocument/2006/relationships/slideLayout" Target="../slideLayouts/slideLayout1445.xml"/><Relationship Id="rId163" Type="http://schemas.openxmlformats.org/officeDocument/2006/relationships/slideLayout" Target="../slideLayouts/slideLayout1510.xml"/><Relationship Id="rId370" Type="http://schemas.openxmlformats.org/officeDocument/2006/relationships/slideLayout" Target="../slideLayouts/slideLayout1717.xml"/><Relationship Id="rId829" Type="http://schemas.openxmlformats.org/officeDocument/2006/relationships/slideLayout" Target="../slideLayouts/slideLayout2176.xml"/><Relationship Id="rId230" Type="http://schemas.openxmlformats.org/officeDocument/2006/relationships/slideLayout" Target="../slideLayouts/slideLayout1577.xml"/><Relationship Id="rId468" Type="http://schemas.openxmlformats.org/officeDocument/2006/relationships/slideLayout" Target="../slideLayouts/slideLayout1815.xml"/><Relationship Id="rId675" Type="http://schemas.openxmlformats.org/officeDocument/2006/relationships/slideLayout" Target="../slideLayouts/slideLayout2022.xml"/><Relationship Id="rId882" Type="http://schemas.openxmlformats.org/officeDocument/2006/relationships/slideLayout" Target="../slideLayouts/slideLayout2229.xml"/><Relationship Id="rId25" Type="http://schemas.openxmlformats.org/officeDocument/2006/relationships/slideLayout" Target="../slideLayouts/slideLayout1372.xml"/><Relationship Id="rId328" Type="http://schemas.openxmlformats.org/officeDocument/2006/relationships/slideLayout" Target="../slideLayouts/slideLayout1675.xml"/><Relationship Id="rId535" Type="http://schemas.openxmlformats.org/officeDocument/2006/relationships/slideLayout" Target="../slideLayouts/slideLayout1882.xml"/><Relationship Id="rId742" Type="http://schemas.openxmlformats.org/officeDocument/2006/relationships/slideLayout" Target="../slideLayouts/slideLayout2089.xml"/><Relationship Id="rId174" Type="http://schemas.openxmlformats.org/officeDocument/2006/relationships/slideLayout" Target="../slideLayouts/slideLayout1521.xml"/><Relationship Id="rId381" Type="http://schemas.openxmlformats.org/officeDocument/2006/relationships/slideLayout" Target="../slideLayouts/slideLayout1728.xml"/><Relationship Id="rId602" Type="http://schemas.openxmlformats.org/officeDocument/2006/relationships/slideLayout" Target="../slideLayouts/slideLayout1949.xml"/><Relationship Id="rId241" Type="http://schemas.openxmlformats.org/officeDocument/2006/relationships/slideLayout" Target="../slideLayouts/slideLayout1588.xml"/><Relationship Id="rId479" Type="http://schemas.openxmlformats.org/officeDocument/2006/relationships/slideLayout" Target="../slideLayouts/slideLayout1826.xml"/><Relationship Id="rId686" Type="http://schemas.openxmlformats.org/officeDocument/2006/relationships/slideLayout" Target="../slideLayouts/slideLayout2033.xml"/><Relationship Id="rId36" Type="http://schemas.openxmlformats.org/officeDocument/2006/relationships/slideLayout" Target="../slideLayouts/slideLayout1383.xml"/><Relationship Id="rId339" Type="http://schemas.openxmlformats.org/officeDocument/2006/relationships/slideLayout" Target="../slideLayouts/slideLayout1686.xml"/><Relationship Id="rId546" Type="http://schemas.openxmlformats.org/officeDocument/2006/relationships/slideLayout" Target="../slideLayouts/slideLayout1893.xml"/><Relationship Id="rId753" Type="http://schemas.openxmlformats.org/officeDocument/2006/relationships/slideLayout" Target="../slideLayouts/slideLayout2100.xml"/><Relationship Id="rId101" Type="http://schemas.openxmlformats.org/officeDocument/2006/relationships/slideLayout" Target="../slideLayouts/slideLayout1448.xml"/><Relationship Id="rId185" Type="http://schemas.openxmlformats.org/officeDocument/2006/relationships/slideLayout" Target="../slideLayouts/slideLayout1532.xml"/><Relationship Id="rId406" Type="http://schemas.openxmlformats.org/officeDocument/2006/relationships/slideLayout" Target="../slideLayouts/slideLayout1753.xml"/><Relationship Id="rId392" Type="http://schemas.openxmlformats.org/officeDocument/2006/relationships/slideLayout" Target="../slideLayouts/slideLayout1739.xml"/><Relationship Id="rId613" Type="http://schemas.openxmlformats.org/officeDocument/2006/relationships/slideLayout" Target="../slideLayouts/slideLayout1960.xml"/><Relationship Id="rId697" Type="http://schemas.openxmlformats.org/officeDocument/2006/relationships/slideLayout" Target="../slideLayouts/slideLayout2044.xml"/><Relationship Id="rId820" Type="http://schemas.openxmlformats.org/officeDocument/2006/relationships/slideLayout" Target="../slideLayouts/slideLayout2167.xml"/><Relationship Id="rId252" Type="http://schemas.openxmlformats.org/officeDocument/2006/relationships/slideLayout" Target="../slideLayouts/slideLayout1599.xml"/><Relationship Id="rId47" Type="http://schemas.openxmlformats.org/officeDocument/2006/relationships/slideLayout" Target="../slideLayouts/slideLayout1394.xml"/><Relationship Id="rId112" Type="http://schemas.openxmlformats.org/officeDocument/2006/relationships/slideLayout" Target="../slideLayouts/slideLayout1459.xml"/><Relationship Id="rId557" Type="http://schemas.openxmlformats.org/officeDocument/2006/relationships/slideLayout" Target="../slideLayouts/slideLayout1904.xml"/><Relationship Id="rId764" Type="http://schemas.openxmlformats.org/officeDocument/2006/relationships/slideLayout" Target="../slideLayouts/slideLayout2111.xml"/><Relationship Id="rId196" Type="http://schemas.openxmlformats.org/officeDocument/2006/relationships/slideLayout" Target="../slideLayouts/slideLayout1543.xml"/><Relationship Id="rId417" Type="http://schemas.openxmlformats.org/officeDocument/2006/relationships/slideLayout" Target="../slideLayouts/slideLayout1764.xml"/><Relationship Id="rId624" Type="http://schemas.openxmlformats.org/officeDocument/2006/relationships/slideLayout" Target="../slideLayouts/slideLayout1971.xml"/><Relationship Id="rId831" Type="http://schemas.openxmlformats.org/officeDocument/2006/relationships/slideLayout" Target="../slideLayouts/slideLayout2178.xml"/><Relationship Id="rId263" Type="http://schemas.openxmlformats.org/officeDocument/2006/relationships/slideLayout" Target="../slideLayouts/slideLayout1610.xml"/><Relationship Id="rId470" Type="http://schemas.openxmlformats.org/officeDocument/2006/relationships/slideLayout" Target="../slideLayouts/slideLayout1817.xml"/><Relationship Id="rId58" Type="http://schemas.openxmlformats.org/officeDocument/2006/relationships/slideLayout" Target="../slideLayouts/slideLayout1405.xml"/><Relationship Id="rId123" Type="http://schemas.openxmlformats.org/officeDocument/2006/relationships/slideLayout" Target="../slideLayouts/slideLayout1470.xml"/><Relationship Id="rId330" Type="http://schemas.openxmlformats.org/officeDocument/2006/relationships/slideLayout" Target="../slideLayouts/slideLayout1677.xml"/><Relationship Id="rId568" Type="http://schemas.openxmlformats.org/officeDocument/2006/relationships/slideLayout" Target="../slideLayouts/slideLayout1915.xml"/><Relationship Id="rId775" Type="http://schemas.openxmlformats.org/officeDocument/2006/relationships/slideLayout" Target="../slideLayouts/slideLayout2122.xml"/><Relationship Id="rId428" Type="http://schemas.openxmlformats.org/officeDocument/2006/relationships/slideLayout" Target="../slideLayouts/slideLayout1775.xml"/><Relationship Id="rId635" Type="http://schemas.openxmlformats.org/officeDocument/2006/relationships/slideLayout" Target="../slideLayouts/slideLayout1982.xml"/><Relationship Id="rId842" Type="http://schemas.openxmlformats.org/officeDocument/2006/relationships/slideLayout" Target="../slideLayouts/slideLayout2189.xml"/><Relationship Id="rId274" Type="http://schemas.openxmlformats.org/officeDocument/2006/relationships/slideLayout" Target="../slideLayouts/slideLayout1621.xml"/><Relationship Id="rId481" Type="http://schemas.openxmlformats.org/officeDocument/2006/relationships/slideLayout" Target="../slideLayouts/slideLayout1828.xml"/><Relationship Id="rId702" Type="http://schemas.openxmlformats.org/officeDocument/2006/relationships/slideLayout" Target="../slideLayouts/slideLayout2049.xml"/><Relationship Id="rId69" Type="http://schemas.openxmlformats.org/officeDocument/2006/relationships/slideLayout" Target="../slideLayouts/slideLayout1416.xml"/><Relationship Id="rId134" Type="http://schemas.openxmlformats.org/officeDocument/2006/relationships/slideLayout" Target="../slideLayouts/slideLayout1481.xml"/><Relationship Id="rId579" Type="http://schemas.openxmlformats.org/officeDocument/2006/relationships/slideLayout" Target="../slideLayouts/slideLayout1926.xml"/><Relationship Id="rId786" Type="http://schemas.openxmlformats.org/officeDocument/2006/relationships/slideLayout" Target="../slideLayouts/slideLayout2133.xml"/><Relationship Id="rId341" Type="http://schemas.openxmlformats.org/officeDocument/2006/relationships/slideLayout" Target="../slideLayouts/slideLayout1688.xml"/><Relationship Id="rId439" Type="http://schemas.openxmlformats.org/officeDocument/2006/relationships/slideLayout" Target="../slideLayouts/slideLayout1786.xml"/><Relationship Id="rId646" Type="http://schemas.openxmlformats.org/officeDocument/2006/relationships/slideLayout" Target="../slideLayouts/slideLayout1993.xml"/><Relationship Id="rId201" Type="http://schemas.openxmlformats.org/officeDocument/2006/relationships/slideLayout" Target="../slideLayouts/slideLayout1548.xml"/><Relationship Id="rId285" Type="http://schemas.openxmlformats.org/officeDocument/2006/relationships/slideLayout" Target="../slideLayouts/slideLayout1632.xml"/><Relationship Id="rId506" Type="http://schemas.openxmlformats.org/officeDocument/2006/relationships/slideLayout" Target="../slideLayouts/slideLayout1853.xml"/><Relationship Id="rId853" Type="http://schemas.openxmlformats.org/officeDocument/2006/relationships/slideLayout" Target="../slideLayouts/slideLayout2200.xml"/><Relationship Id="rId492" Type="http://schemas.openxmlformats.org/officeDocument/2006/relationships/slideLayout" Target="../slideLayouts/slideLayout1839.xml"/><Relationship Id="rId713" Type="http://schemas.openxmlformats.org/officeDocument/2006/relationships/slideLayout" Target="../slideLayouts/slideLayout2060.xml"/><Relationship Id="rId797" Type="http://schemas.openxmlformats.org/officeDocument/2006/relationships/slideLayout" Target="../slideLayouts/slideLayout2144.xml"/><Relationship Id="rId145" Type="http://schemas.openxmlformats.org/officeDocument/2006/relationships/slideLayout" Target="../slideLayouts/slideLayout1492.xml"/><Relationship Id="rId352" Type="http://schemas.openxmlformats.org/officeDocument/2006/relationships/slideLayout" Target="../slideLayouts/slideLayout1699.xml"/><Relationship Id="rId212" Type="http://schemas.openxmlformats.org/officeDocument/2006/relationships/slideLayout" Target="../slideLayouts/slideLayout1559.xml"/><Relationship Id="rId657" Type="http://schemas.openxmlformats.org/officeDocument/2006/relationships/slideLayout" Target="../slideLayouts/slideLayout2004.xml"/><Relationship Id="rId864" Type="http://schemas.openxmlformats.org/officeDocument/2006/relationships/slideLayout" Target="../slideLayouts/slideLayout2211.xml"/><Relationship Id="rId296" Type="http://schemas.openxmlformats.org/officeDocument/2006/relationships/slideLayout" Target="../slideLayouts/slideLayout1643.xml"/><Relationship Id="rId517" Type="http://schemas.openxmlformats.org/officeDocument/2006/relationships/slideLayout" Target="../slideLayouts/slideLayout1864.xml"/><Relationship Id="rId724" Type="http://schemas.openxmlformats.org/officeDocument/2006/relationships/slideLayout" Target="../slideLayouts/slideLayout2071.xml"/><Relationship Id="rId60" Type="http://schemas.openxmlformats.org/officeDocument/2006/relationships/slideLayout" Target="../slideLayouts/slideLayout1407.xml"/><Relationship Id="rId156" Type="http://schemas.openxmlformats.org/officeDocument/2006/relationships/slideLayout" Target="../slideLayouts/slideLayout1503.xml"/><Relationship Id="rId363" Type="http://schemas.openxmlformats.org/officeDocument/2006/relationships/slideLayout" Target="../slideLayouts/slideLayout1710.xml"/><Relationship Id="rId570" Type="http://schemas.openxmlformats.org/officeDocument/2006/relationships/slideLayout" Target="../slideLayouts/slideLayout1917.xml"/><Relationship Id="rId223" Type="http://schemas.openxmlformats.org/officeDocument/2006/relationships/slideLayout" Target="../slideLayouts/slideLayout1570.xml"/><Relationship Id="rId430" Type="http://schemas.openxmlformats.org/officeDocument/2006/relationships/slideLayout" Target="../slideLayouts/slideLayout1777.xml"/><Relationship Id="rId668" Type="http://schemas.openxmlformats.org/officeDocument/2006/relationships/slideLayout" Target="../slideLayouts/slideLayout2015.xml"/><Relationship Id="rId875" Type="http://schemas.openxmlformats.org/officeDocument/2006/relationships/slideLayout" Target="../slideLayouts/slideLayout2222.xml"/><Relationship Id="rId18" Type="http://schemas.openxmlformats.org/officeDocument/2006/relationships/slideLayout" Target="../slideLayouts/slideLayout1365.xml"/><Relationship Id="rId528" Type="http://schemas.openxmlformats.org/officeDocument/2006/relationships/slideLayout" Target="../slideLayouts/slideLayout1875.xml"/><Relationship Id="rId735" Type="http://schemas.openxmlformats.org/officeDocument/2006/relationships/slideLayout" Target="../slideLayouts/slideLayout2082.xml"/><Relationship Id="rId167" Type="http://schemas.openxmlformats.org/officeDocument/2006/relationships/slideLayout" Target="../slideLayouts/slideLayout1514.xml"/><Relationship Id="rId374" Type="http://schemas.openxmlformats.org/officeDocument/2006/relationships/slideLayout" Target="../slideLayouts/slideLayout1721.xml"/><Relationship Id="rId581" Type="http://schemas.openxmlformats.org/officeDocument/2006/relationships/slideLayout" Target="../slideLayouts/slideLayout1928.xml"/><Relationship Id="rId71" Type="http://schemas.openxmlformats.org/officeDocument/2006/relationships/slideLayout" Target="../slideLayouts/slideLayout1418.xml"/><Relationship Id="rId234" Type="http://schemas.openxmlformats.org/officeDocument/2006/relationships/slideLayout" Target="../slideLayouts/slideLayout1581.xml"/><Relationship Id="rId679" Type="http://schemas.openxmlformats.org/officeDocument/2006/relationships/slideLayout" Target="../slideLayouts/slideLayout2026.xml"/><Relationship Id="rId802" Type="http://schemas.openxmlformats.org/officeDocument/2006/relationships/slideLayout" Target="../slideLayouts/slideLayout2149.xml"/><Relationship Id="rId886" Type="http://schemas.openxmlformats.org/officeDocument/2006/relationships/slideLayout" Target="../slideLayouts/slideLayout2233.xml"/><Relationship Id="rId2" Type="http://schemas.openxmlformats.org/officeDocument/2006/relationships/slideLayout" Target="../slideLayouts/slideLayout1349.xml"/><Relationship Id="rId29" Type="http://schemas.openxmlformats.org/officeDocument/2006/relationships/slideLayout" Target="../slideLayouts/slideLayout1376.xml"/><Relationship Id="rId441" Type="http://schemas.openxmlformats.org/officeDocument/2006/relationships/slideLayout" Target="../slideLayouts/slideLayout1788.xml"/><Relationship Id="rId539" Type="http://schemas.openxmlformats.org/officeDocument/2006/relationships/slideLayout" Target="../slideLayouts/slideLayout1886.xml"/><Relationship Id="rId746" Type="http://schemas.openxmlformats.org/officeDocument/2006/relationships/slideLayout" Target="../slideLayouts/slideLayout2093.xml"/><Relationship Id="rId178" Type="http://schemas.openxmlformats.org/officeDocument/2006/relationships/slideLayout" Target="../slideLayouts/slideLayout1525.xml"/><Relationship Id="rId301" Type="http://schemas.openxmlformats.org/officeDocument/2006/relationships/slideLayout" Target="../slideLayouts/slideLayout1648.xml"/><Relationship Id="rId82" Type="http://schemas.openxmlformats.org/officeDocument/2006/relationships/slideLayout" Target="../slideLayouts/slideLayout1429.xml"/><Relationship Id="rId385" Type="http://schemas.openxmlformats.org/officeDocument/2006/relationships/slideLayout" Target="../slideLayouts/slideLayout1732.xml"/><Relationship Id="rId592" Type="http://schemas.openxmlformats.org/officeDocument/2006/relationships/slideLayout" Target="../slideLayouts/slideLayout1939.xml"/><Relationship Id="rId606" Type="http://schemas.openxmlformats.org/officeDocument/2006/relationships/slideLayout" Target="../slideLayouts/slideLayout1953.xml"/><Relationship Id="rId813" Type="http://schemas.openxmlformats.org/officeDocument/2006/relationships/slideLayout" Target="../slideLayouts/slideLayout2160.xml"/><Relationship Id="rId245" Type="http://schemas.openxmlformats.org/officeDocument/2006/relationships/slideLayout" Target="../slideLayouts/slideLayout1592.xml"/><Relationship Id="rId452" Type="http://schemas.openxmlformats.org/officeDocument/2006/relationships/slideLayout" Target="../slideLayouts/slideLayout1799.xml"/><Relationship Id="rId105" Type="http://schemas.openxmlformats.org/officeDocument/2006/relationships/slideLayout" Target="../slideLayouts/slideLayout1452.xml"/><Relationship Id="rId312" Type="http://schemas.openxmlformats.org/officeDocument/2006/relationships/slideLayout" Target="../slideLayouts/slideLayout1659.xml"/><Relationship Id="rId757" Type="http://schemas.openxmlformats.org/officeDocument/2006/relationships/slideLayout" Target="../slideLayouts/slideLayout2104.xml"/><Relationship Id="rId93" Type="http://schemas.openxmlformats.org/officeDocument/2006/relationships/slideLayout" Target="../slideLayouts/slideLayout1440.xml"/><Relationship Id="rId189" Type="http://schemas.openxmlformats.org/officeDocument/2006/relationships/slideLayout" Target="../slideLayouts/slideLayout1536.xml"/><Relationship Id="rId396" Type="http://schemas.openxmlformats.org/officeDocument/2006/relationships/slideLayout" Target="../slideLayouts/slideLayout1743.xml"/><Relationship Id="rId617" Type="http://schemas.openxmlformats.org/officeDocument/2006/relationships/slideLayout" Target="../slideLayouts/slideLayout1964.xml"/><Relationship Id="rId824" Type="http://schemas.openxmlformats.org/officeDocument/2006/relationships/slideLayout" Target="../slideLayouts/slideLayout2171.xml"/><Relationship Id="rId256" Type="http://schemas.openxmlformats.org/officeDocument/2006/relationships/slideLayout" Target="../slideLayouts/slideLayout1603.xml"/><Relationship Id="rId463" Type="http://schemas.openxmlformats.org/officeDocument/2006/relationships/slideLayout" Target="../slideLayouts/slideLayout1810.xml"/><Relationship Id="rId670" Type="http://schemas.openxmlformats.org/officeDocument/2006/relationships/slideLayout" Target="../slideLayouts/slideLayout2017.xml"/><Relationship Id="rId116" Type="http://schemas.openxmlformats.org/officeDocument/2006/relationships/slideLayout" Target="../slideLayouts/slideLayout1463.xml"/><Relationship Id="rId323" Type="http://schemas.openxmlformats.org/officeDocument/2006/relationships/slideLayout" Target="../slideLayouts/slideLayout1670.xml"/><Relationship Id="rId530" Type="http://schemas.openxmlformats.org/officeDocument/2006/relationships/slideLayout" Target="../slideLayouts/slideLayout1877.xml"/><Relationship Id="rId768" Type="http://schemas.openxmlformats.org/officeDocument/2006/relationships/slideLayout" Target="../slideLayouts/slideLayout2115.xml"/><Relationship Id="rId20" Type="http://schemas.openxmlformats.org/officeDocument/2006/relationships/slideLayout" Target="../slideLayouts/slideLayout1367.xml"/><Relationship Id="rId628" Type="http://schemas.openxmlformats.org/officeDocument/2006/relationships/slideLayout" Target="../slideLayouts/slideLayout1975.xml"/><Relationship Id="rId835" Type="http://schemas.openxmlformats.org/officeDocument/2006/relationships/slideLayout" Target="../slideLayouts/slideLayout2182.xml"/><Relationship Id="rId267" Type="http://schemas.openxmlformats.org/officeDocument/2006/relationships/slideLayout" Target="../slideLayouts/slideLayout1614.xml"/><Relationship Id="rId474" Type="http://schemas.openxmlformats.org/officeDocument/2006/relationships/slideLayout" Target="../slideLayouts/slideLayout1821.xml"/><Relationship Id="rId127" Type="http://schemas.openxmlformats.org/officeDocument/2006/relationships/slideLayout" Target="../slideLayouts/slideLayout1474.xml"/><Relationship Id="rId681" Type="http://schemas.openxmlformats.org/officeDocument/2006/relationships/slideLayout" Target="../slideLayouts/slideLayout2028.xml"/><Relationship Id="rId779" Type="http://schemas.openxmlformats.org/officeDocument/2006/relationships/slideLayout" Target="../slideLayouts/slideLayout2126.xml"/><Relationship Id="rId31" Type="http://schemas.openxmlformats.org/officeDocument/2006/relationships/slideLayout" Target="../slideLayouts/slideLayout1378.xml"/><Relationship Id="rId334" Type="http://schemas.openxmlformats.org/officeDocument/2006/relationships/slideLayout" Target="../slideLayouts/slideLayout1681.xml"/><Relationship Id="rId541" Type="http://schemas.openxmlformats.org/officeDocument/2006/relationships/slideLayout" Target="../slideLayouts/slideLayout1888.xml"/><Relationship Id="rId639" Type="http://schemas.openxmlformats.org/officeDocument/2006/relationships/slideLayout" Target="../slideLayouts/slideLayout1986.xml"/><Relationship Id="rId180" Type="http://schemas.openxmlformats.org/officeDocument/2006/relationships/slideLayout" Target="../slideLayouts/slideLayout1527.xml"/><Relationship Id="rId278" Type="http://schemas.openxmlformats.org/officeDocument/2006/relationships/slideLayout" Target="../slideLayouts/slideLayout1625.xml"/><Relationship Id="rId401" Type="http://schemas.openxmlformats.org/officeDocument/2006/relationships/slideLayout" Target="../slideLayouts/slideLayout1748.xml"/><Relationship Id="rId846" Type="http://schemas.openxmlformats.org/officeDocument/2006/relationships/slideLayout" Target="../slideLayouts/slideLayout2193.xml"/><Relationship Id="rId485" Type="http://schemas.openxmlformats.org/officeDocument/2006/relationships/slideLayout" Target="../slideLayouts/slideLayout1832.xml"/><Relationship Id="rId692" Type="http://schemas.openxmlformats.org/officeDocument/2006/relationships/slideLayout" Target="../slideLayouts/slideLayout2039.xml"/><Relationship Id="rId706" Type="http://schemas.openxmlformats.org/officeDocument/2006/relationships/slideLayout" Target="../slideLayouts/slideLayout2053.xml"/><Relationship Id="rId42" Type="http://schemas.openxmlformats.org/officeDocument/2006/relationships/slideLayout" Target="../slideLayouts/slideLayout1389.xml"/><Relationship Id="rId138" Type="http://schemas.openxmlformats.org/officeDocument/2006/relationships/slideLayout" Target="../slideLayouts/slideLayout1485.xml"/><Relationship Id="rId345" Type="http://schemas.openxmlformats.org/officeDocument/2006/relationships/slideLayout" Target="../slideLayouts/slideLayout1692.xml"/><Relationship Id="rId552" Type="http://schemas.openxmlformats.org/officeDocument/2006/relationships/slideLayout" Target="../slideLayouts/slideLayout1899.xml"/><Relationship Id="rId191" Type="http://schemas.openxmlformats.org/officeDocument/2006/relationships/slideLayout" Target="../slideLayouts/slideLayout1538.xml"/><Relationship Id="rId205" Type="http://schemas.openxmlformats.org/officeDocument/2006/relationships/slideLayout" Target="../slideLayouts/slideLayout1552.xml"/><Relationship Id="rId412" Type="http://schemas.openxmlformats.org/officeDocument/2006/relationships/slideLayout" Target="../slideLayouts/slideLayout1759.xml"/><Relationship Id="rId857" Type="http://schemas.openxmlformats.org/officeDocument/2006/relationships/slideLayout" Target="../slideLayouts/slideLayout2204.xml"/><Relationship Id="rId289" Type="http://schemas.openxmlformats.org/officeDocument/2006/relationships/slideLayout" Target="../slideLayouts/slideLayout1636.xml"/><Relationship Id="rId496" Type="http://schemas.openxmlformats.org/officeDocument/2006/relationships/slideLayout" Target="../slideLayouts/slideLayout1843.xml"/><Relationship Id="rId717" Type="http://schemas.openxmlformats.org/officeDocument/2006/relationships/slideLayout" Target="../slideLayouts/slideLayout2064.xml"/><Relationship Id="rId53" Type="http://schemas.openxmlformats.org/officeDocument/2006/relationships/slideLayout" Target="../slideLayouts/slideLayout1400.xml"/><Relationship Id="rId149" Type="http://schemas.openxmlformats.org/officeDocument/2006/relationships/slideLayout" Target="../slideLayouts/slideLayout1496.xml"/><Relationship Id="rId356" Type="http://schemas.openxmlformats.org/officeDocument/2006/relationships/slideLayout" Target="../slideLayouts/slideLayout1703.xml"/><Relationship Id="rId563" Type="http://schemas.openxmlformats.org/officeDocument/2006/relationships/slideLayout" Target="../slideLayouts/slideLayout1910.xml"/><Relationship Id="rId770" Type="http://schemas.openxmlformats.org/officeDocument/2006/relationships/slideLayout" Target="../slideLayouts/slideLayout2117.xml"/><Relationship Id="rId216" Type="http://schemas.openxmlformats.org/officeDocument/2006/relationships/slideLayout" Target="../slideLayouts/slideLayout1563.xml"/><Relationship Id="rId423" Type="http://schemas.openxmlformats.org/officeDocument/2006/relationships/slideLayout" Target="../slideLayouts/slideLayout1770.xml"/><Relationship Id="rId868" Type="http://schemas.openxmlformats.org/officeDocument/2006/relationships/slideLayout" Target="../slideLayouts/slideLayout2215.xml"/><Relationship Id="rId630" Type="http://schemas.openxmlformats.org/officeDocument/2006/relationships/slideLayout" Target="../slideLayouts/slideLayout1977.xml"/><Relationship Id="rId728" Type="http://schemas.openxmlformats.org/officeDocument/2006/relationships/slideLayout" Target="../slideLayouts/slideLayout2075.xml"/><Relationship Id="rId64" Type="http://schemas.openxmlformats.org/officeDocument/2006/relationships/slideLayout" Target="../slideLayouts/slideLayout1411.xml"/><Relationship Id="rId367" Type="http://schemas.openxmlformats.org/officeDocument/2006/relationships/slideLayout" Target="../slideLayouts/slideLayout1714.xml"/><Relationship Id="rId574" Type="http://schemas.openxmlformats.org/officeDocument/2006/relationships/slideLayout" Target="../slideLayouts/slideLayout1921.xml"/><Relationship Id="rId227" Type="http://schemas.openxmlformats.org/officeDocument/2006/relationships/slideLayout" Target="../slideLayouts/slideLayout1574.xml"/><Relationship Id="rId781" Type="http://schemas.openxmlformats.org/officeDocument/2006/relationships/slideLayout" Target="../slideLayouts/slideLayout2128.xml"/><Relationship Id="rId879" Type="http://schemas.openxmlformats.org/officeDocument/2006/relationships/slideLayout" Target="../slideLayouts/slideLayout2226.xml"/><Relationship Id="rId434" Type="http://schemas.openxmlformats.org/officeDocument/2006/relationships/slideLayout" Target="../slideLayouts/slideLayout1781.xml"/><Relationship Id="rId641" Type="http://schemas.openxmlformats.org/officeDocument/2006/relationships/slideLayout" Target="../slideLayouts/slideLayout1988.xml"/><Relationship Id="rId739" Type="http://schemas.openxmlformats.org/officeDocument/2006/relationships/slideLayout" Target="../slideLayouts/slideLayout2086.xml"/><Relationship Id="rId280" Type="http://schemas.openxmlformats.org/officeDocument/2006/relationships/slideLayout" Target="../slideLayouts/slideLayout1627.xml"/><Relationship Id="rId501" Type="http://schemas.openxmlformats.org/officeDocument/2006/relationships/slideLayout" Target="../slideLayouts/slideLayout1848.xml"/><Relationship Id="rId75" Type="http://schemas.openxmlformats.org/officeDocument/2006/relationships/slideLayout" Target="../slideLayouts/slideLayout1422.xml"/><Relationship Id="rId140" Type="http://schemas.openxmlformats.org/officeDocument/2006/relationships/slideLayout" Target="../slideLayouts/slideLayout1487.xml"/><Relationship Id="rId378" Type="http://schemas.openxmlformats.org/officeDocument/2006/relationships/slideLayout" Target="../slideLayouts/slideLayout1725.xml"/><Relationship Id="rId585" Type="http://schemas.openxmlformats.org/officeDocument/2006/relationships/slideLayout" Target="../slideLayouts/slideLayout1932.xml"/><Relationship Id="rId792" Type="http://schemas.openxmlformats.org/officeDocument/2006/relationships/slideLayout" Target="../slideLayouts/slideLayout2139.xml"/><Relationship Id="rId806" Type="http://schemas.openxmlformats.org/officeDocument/2006/relationships/slideLayout" Target="../slideLayouts/slideLayout2153.xml"/><Relationship Id="rId6" Type="http://schemas.openxmlformats.org/officeDocument/2006/relationships/slideLayout" Target="../slideLayouts/slideLayout1353.xml"/><Relationship Id="rId238" Type="http://schemas.openxmlformats.org/officeDocument/2006/relationships/slideLayout" Target="../slideLayouts/slideLayout1585.xml"/><Relationship Id="rId445" Type="http://schemas.openxmlformats.org/officeDocument/2006/relationships/slideLayout" Target="../slideLayouts/slideLayout1792.xml"/><Relationship Id="rId652" Type="http://schemas.openxmlformats.org/officeDocument/2006/relationships/slideLayout" Target="../slideLayouts/slideLayout1999.xml"/><Relationship Id="rId291" Type="http://schemas.openxmlformats.org/officeDocument/2006/relationships/slideLayout" Target="../slideLayouts/slideLayout1638.xml"/><Relationship Id="rId305" Type="http://schemas.openxmlformats.org/officeDocument/2006/relationships/slideLayout" Target="../slideLayouts/slideLayout1652.xml"/><Relationship Id="rId512" Type="http://schemas.openxmlformats.org/officeDocument/2006/relationships/slideLayout" Target="../slideLayouts/slideLayout1859.xml"/><Relationship Id="rId86" Type="http://schemas.openxmlformats.org/officeDocument/2006/relationships/slideLayout" Target="../slideLayouts/slideLayout1433.xml"/><Relationship Id="rId151" Type="http://schemas.openxmlformats.org/officeDocument/2006/relationships/slideLayout" Target="../slideLayouts/slideLayout1498.xml"/><Relationship Id="rId389" Type="http://schemas.openxmlformats.org/officeDocument/2006/relationships/slideLayout" Target="../slideLayouts/slideLayout1736.xml"/><Relationship Id="rId596" Type="http://schemas.openxmlformats.org/officeDocument/2006/relationships/slideLayout" Target="../slideLayouts/slideLayout1943.xml"/><Relationship Id="rId817" Type="http://schemas.openxmlformats.org/officeDocument/2006/relationships/slideLayout" Target="../slideLayouts/slideLayout2164.xml"/><Relationship Id="rId249" Type="http://schemas.openxmlformats.org/officeDocument/2006/relationships/slideLayout" Target="../slideLayouts/slideLayout1596.xml"/><Relationship Id="rId456" Type="http://schemas.openxmlformats.org/officeDocument/2006/relationships/slideLayout" Target="../slideLayouts/slideLayout1803.xml"/><Relationship Id="rId663" Type="http://schemas.openxmlformats.org/officeDocument/2006/relationships/slideLayout" Target="../slideLayouts/slideLayout2010.xml"/><Relationship Id="rId870" Type="http://schemas.openxmlformats.org/officeDocument/2006/relationships/slideLayout" Target="../slideLayouts/slideLayout2217.xml"/><Relationship Id="rId13" Type="http://schemas.openxmlformats.org/officeDocument/2006/relationships/slideLayout" Target="../slideLayouts/slideLayout1360.xml"/><Relationship Id="rId109" Type="http://schemas.openxmlformats.org/officeDocument/2006/relationships/slideLayout" Target="../slideLayouts/slideLayout1456.xml"/><Relationship Id="rId316" Type="http://schemas.openxmlformats.org/officeDocument/2006/relationships/slideLayout" Target="../slideLayouts/slideLayout1663.xml"/><Relationship Id="rId523" Type="http://schemas.openxmlformats.org/officeDocument/2006/relationships/slideLayout" Target="../slideLayouts/slideLayout1870.xml"/><Relationship Id="rId97" Type="http://schemas.openxmlformats.org/officeDocument/2006/relationships/slideLayout" Target="../slideLayouts/slideLayout1444.xml"/><Relationship Id="rId730" Type="http://schemas.openxmlformats.org/officeDocument/2006/relationships/slideLayout" Target="../slideLayouts/slideLayout2077.xml"/><Relationship Id="rId828" Type="http://schemas.openxmlformats.org/officeDocument/2006/relationships/slideLayout" Target="../slideLayouts/slideLayout2175.xml"/><Relationship Id="rId162" Type="http://schemas.openxmlformats.org/officeDocument/2006/relationships/slideLayout" Target="../slideLayouts/slideLayout1509.xml"/><Relationship Id="rId467" Type="http://schemas.openxmlformats.org/officeDocument/2006/relationships/slideLayout" Target="../slideLayouts/slideLayout1814.xml"/><Relationship Id="rId674" Type="http://schemas.openxmlformats.org/officeDocument/2006/relationships/slideLayout" Target="../slideLayouts/slideLayout2021.xml"/><Relationship Id="rId881" Type="http://schemas.openxmlformats.org/officeDocument/2006/relationships/slideLayout" Target="../slideLayouts/slideLayout2228.xml"/><Relationship Id="rId24" Type="http://schemas.openxmlformats.org/officeDocument/2006/relationships/slideLayout" Target="../slideLayouts/slideLayout1371.xml"/><Relationship Id="rId327" Type="http://schemas.openxmlformats.org/officeDocument/2006/relationships/slideLayout" Target="../slideLayouts/slideLayout1674.xml"/><Relationship Id="rId534" Type="http://schemas.openxmlformats.org/officeDocument/2006/relationships/slideLayout" Target="../slideLayouts/slideLayout1881.xml"/><Relationship Id="rId741" Type="http://schemas.openxmlformats.org/officeDocument/2006/relationships/slideLayout" Target="../slideLayouts/slideLayout2088.xml"/><Relationship Id="rId839" Type="http://schemas.openxmlformats.org/officeDocument/2006/relationships/slideLayout" Target="../slideLayouts/slideLayout2186.xml"/><Relationship Id="rId173" Type="http://schemas.openxmlformats.org/officeDocument/2006/relationships/slideLayout" Target="../slideLayouts/slideLayout1520.xml"/><Relationship Id="rId380" Type="http://schemas.openxmlformats.org/officeDocument/2006/relationships/slideLayout" Target="../slideLayouts/slideLayout1727.xml"/><Relationship Id="rId601" Type="http://schemas.openxmlformats.org/officeDocument/2006/relationships/slideLayout" Target="../slideLayouts/slideLayout1948.xml"/><Relationship Id="rId240" Type="http://schemas.openxmlformats.org/officeDocument/2006/relationships/slideLayout" Target="../slideLayouts/slideLayout1587.xml"/><Relationship Id="rId478" Type="http://schemas.openxmlformats.org/officeDocument/2006/relationships/slideLayout" Target="../slideLayouts/slideLayout1825.xml"/><Relationship Id="rId685" Type="http://schemas.openxmlformats.org/officeDocument/2006/relationships/slideLayout" Target="../slideLayouts/slideLayout2032.xml"/><Relationship Id="rId892" Type="http://schemas.openxmlformats.org/officeDocument/2006/relationships/theme" Target="../theme/theme6.xml"/><Relationship Id="rId35" Type="http://schemas.openxmlformats.org/officeDocument/2006/relationships/slideLayout" Target="../slideLayouts/slideLayout1382.xml"/><Relationship Id="rId100" Type="http://schemas.openxmlformats.org/officeDocument/2006/relationships/slideLayout" Target="../slideLayouts/slideLayout1447.xml"/><Relationship Id="rId338" Type="http://schemas.openxmlformats.org/officeDocument/2006/relationships/slideLayout" Target="../slideLayouts/slideLayout1685.xml"/><Relationship Id="rId545" Type="http://schemas.openxmlformats.org/officeDocument/2006/relationships/slideLayout" Target="../slideLayouts/slideLayout1892.xml"/><Relationship Id="rId752" Type="http://schemas.openxmlformats.org/officeDocument/2006/relationships/slideLayout" Target="../slideLayouts/slideLayout2099.xml"/><Relationship Id="rId184" Type="http://schemas.openxmlformats.org/officeDocument/2006/relationships/slideLayout" Target="../slideLayouts/slideLayout1531.xml"/><Relationship Id="rId391" Type="http://schemas.openxmlformats.org/officeDocument/2006/relationships/slideLayout" Target="../slideLayouts/slideLayout1738.xml"/><Relationship Id="rId405" Type="http://schemas.openxmlformats.org/officeDocument/2006/relationships/slideLayout" Target="../slideLayouts/slideLayout1752.xml"/><Relationship Id="rId612" Type="http://schemas.openxmlformats.org/officeDocument/2006/relationships/slideLayout" Target="../slideLayouts/slideLayout1959.xml"/><Relationship Id="rId251" Type="http://schemas.openxmlformats.org/officeDocument/2006/relationships/slideLayout" Target="../slideLayouts/slideLayout1598.xml"/><Relationship Id="rId489" Type="http://schemas.openxmlformats.org/officeDocument/2006/relationships/slideLayout" Target="../slideLayouts/slideLayout1836.xml"/><Relationship Id="rId696" Type="http://schemas.openxmlformats.org/officeDocument/2006/relationships/slideLayout" Target="../slideLayouts/slideLayout2043.xml"/><Relationship Id="rId46" Type="http://schemas.openxmlformats.org/officeDocument/2006/relationships/slideLayout" Target="../slideLayouts/slideLayout1393.xml"/><Relationship Id="rId349" Type="http://schemas.openxmlformats.org/officeDocument/2006/relationships/slideLayout" Target="../slideLayouts/slideLayout1696.xml"/><Relationship Id="rId556" Type="http://schemas.openxmlformats.org/officeDocument/2006/relationships/slideLayout" Target="../slideLayouts/slideLayout1903.xml"/><Relationship Id="rId763" Type="http://schemas.openxmlformats.org/officeDocument/2006/relationships/slideLayout" Target="../slideLayouts/slideLayout2110.xml"/><Relationship Id="rId111" Type="http://schemas.openxmlformats.org/officeDocument/2006/relationships/slideLayout" Target="../slideLayouts/slideLayout1458.xml"/><Relationship Id="rId195" Type="http://schemas.openxmlformats.org/officeDocument/2006/relationships/slideLayout" Target="../slideLayouts/slideLayout1542.xml"/><Relationship Id="rId209" Type="http://schemas.openxmlformats.org/officeDocument/2006/relationships/slideLayout" Target="../slideLayouts/slideLayout1556.xml"/><Relationship Id="rId416" Type="http://schemas.openxmlformats.org/officeDocument/2006/relationships/slideLayout" Target="../slideLayouts/slideLayout1763.xml"/><Relationship Id="rId623" Type="http://schemas.openxmlformats.org/officeDocument/2006/relationships/slideLayout" Target="../slideLayouts/slideLayout1970.xml"/><Relationship Id="rId830" Type="http://schemas.openxmlformats.org/officeDocument/2006/relationships/slideLayout" Target="../slideLayouts/slideLayout2177.xml"/><Relationship Id="rId57" Type="http://schemas.openxmlformats.org/officeDocument/2006/relationships/slideLayout" Target="../slideLayouts/slideLayout1404.xml"/><Relationship Id="rId262" Type="http://schemas.openxmlformats.org/officeDocument/2006/relationships/slideLayout" Target="../slideLayouts/slideLayout1609.xml"/><Relationship Id="rId567" Type="http://schemas.openxmlformats.org/officeDocument/2006/relationships/slideLayout" Target="../slideLayouts/slideLayout1914.xml"/><Relationship Id="rId122" Type="http://schemas.openxmlformats.org/officeDocument/2006/relationships/slideLayout" Target="../slideLayouts/slideLayout1469.xml"/><Relationship Id="rId774" Type="http://schemas.openxmlformats.org/officeDocument/2006/relationships/slideLayout" Target="../slideLayouts/slideLayout2121.xml"/><Relationship Id="rId427" Type="http://schemas.openxmlformats.org/officeDocument/2006/relationships/slideLayout" Target="../slideLayouts/slideLayout1774.xml"/><Relationship Id="rId469" Type="http://schemas.openxmlformats.org/officeDocument/2006/relationships/slideLayout" Target="../slideLayouts/slideLayout1816.xml"/><Relationship Id="rId634" Type="http://schemas.openxmlformats.org/officeDocument/2006/relationships/slideLayout" Target="../slideLayouts/slideLayout1981.xml"/><Relationship Id="rId676" Type="http://schemas.openxmlformats.org/officeDocument/2006/relationships/slideLayout" Target="../slideLayouts/slideLayout2023.xml"/><Relationship Id="rId841" Type="http://schemas.openxmlformats.org/officeDocument/2006/relationships/slideLayout" Target="../slideLayouts/slideLayout2188.xml"/><Relationship Id="rId883" Type="http://schemas.openxmlformats.org/officeDocument/2006/relationships/slideLayout" Target="../slideLayouts/slideLayout2230.xml"/><Relationship Id="rId26" Type="http://schemas.openxmlformats.org/officeDocument/2006/relationships/slideLayout" Target="../slideLayouts/slideLayout1373.xml"/><Relationship Id="rId231" Type="http://schemas.openxmlformats.org/officeDocument/2006/relationships/slideLayout" Target="../slideLayouts/slideLayout1578.xml"/><Relationship Id="rId273" Type="http://schemas.openxmlformats.org/officeDocument/2006/relationships/slideLayout" Target="../slideLayouts/slideLayout1620.xml"/><Relationship Id="rId329" Type="http://schemas.openxmlformats.org/officeDocument/2006/relationships/slideLayout" Target="../slideLayouts/slideLayout1676.xml"/><Relationship Id="rId480" Type="http://schemas.openxmlformats.org/officeDocument/2006/relationships/slideLayout" Target="../slideLayouts/slideLayout1827.xml"/><Relationship Id="rId536" Type="http://schemas.openxmlformats.org/officeDocument/2006/relationships/slideLayout" Target="../slideLayouts/slideLayout1883.xml"/><Relationship Id="rId701" Type="http://schemas.openxmlformats.org/officeDocument/2006/relationships/slideLayout" Target="../slideLayouts/slideLayout2048.xml"/><Relationship Id="rId68" Type="http://schemas.openxmlformats.org/officeDocument/2006/relationships/slideLayout" Target="../slideLayouts/slideLayout1415.xml"/><Relationship Id="rId133" Type="http://schemas.openxmlformats.org/officeDocument/2006/relationships/slideLayout" Target="../slideLayouts/slideLayout1480.xml"/><Relationship Id="rId175" Type="http://schemas.openxmlformats.org/officeDocument/2006/relationships/slideLayout" Target="../slideLayouts/slideLayout1522.xml"/><Relationship Id="rId340" Type="http://schemas.openxmlformats.org/officeDocument/2006/relationships/slideLayout" Target="../slideLayouts/slideLayout1687.xml"/><Relationship Id="rId578" Type="http://schemas.openxmlformats.org/officeDocument/2006/relationships/slideLayout" Target="../slideLayouts/slideLayout1925.xml"/><Relationship Id="rId743" Type="http://schemas.openxmlformats.org/officeDocument/2006/relationships/slideLayout" Target="../slideLayouts/slideLayout2090.xml"/><Relationship Id="rId785" Type="http://schemas.openxmlformats.org/officeDocument/2006/relationships/slideLayout" Target="../slideLayouts/slideLayout2132.xml"/><Relationship Id="rId200" Type="http://schemas.openxmlformats.org/officeDocument/2006/relationships/slideLayout" Target="../slideLayouts/slideLayout1547.xml"/><Relationship Id="rId382" Type="http://schemas.openxmlformats.org/officeDocument/2006/relationships/slideLayout" Target="../slideLayouts/slideLayout1729.xml"/><Relationship Id="rId438" Type="http://schemas.openxmlformats.org/officeDocument/2006/relationships/slideLayout" Target="../slideLayouts/slideLayout1785.xml"/><Relationship Id="rId603" Type="http://schemas.openxmlformats.org/officeDocument/2006/relationships/slideLayout" Target="../slideLayouts/slideLayout1950.xml"/><Relationship Id="rId645" Type="http://schemas.openxmlformats.org/officeDocument/2006/relationships/slideLayout" Target="../slideLayouts/slideLayout1992.xml"/><Relationship Id="rId687" Type="http://schemas.openxmlformats.org/officeDocument/2006/relationships/slideLayout" Target="../slideLayouts/slideLayout2034.xml"/><Relationship Id="rId810" Type="http://schemas.openxmlformats.org/officeDocument/2006/relationships/slideLayout" Target="../slideLayouts/slideLayout2157.xml"/><Relationship Id="rId852" Type="http://schemas.openxmlformats.org/officeDocument/2006/relationships/slideLayout" Target="../slideLayouts/slideLayout2199.xml"/><Relationship Id="rId242" Type="http://schemas.openxmlformats.org/officeDocument/2006/relationships/slideLayout" Target="../slideLayouts/slideLayout1589.xml"/><Relationship Id="rId284" Type="http://schemas.openxmlformats.org/officeDocument/2006/relationships/slideLayout" Target="../slideLayouts/slideLayout1631.xml"/><Relationship Id="rId491" Type="http://schemas.openxmlformats.org/officeDocument/2006/relationships/slideLayout" Target="../slideLayouts/slideLayout1838.xml"/><Relationship Id="rId505" Type="http://schemas.openxmlformats.org/officeDocument/2006/relationships/slideLayout" Target="../slideLayouts/slideLayout1852.xml"/><Relationship Id="rId712" Type="http://schemas.openxmlformats.org/officeDocument/2006/relationships/slideLayout" Target="../slideLayouts/slideLayout2059.xml"/><Relationship Id="rId37" Type="http://schemas.openxmlformats.org/officeDocument/2006/relationships/slideLayout" Target="../slideLayouts/slideLayout1384.xml"/><Relationship Id="rId79" Type="http://schemas.openxmlformats.org/officeDocument/2006/relationships/slideLayout" Target="../slideLayouts/slideLayout1426.xml"/><Relationship Id="rId102" Type="http://schemas.openxmlformats.org/officeDocument/2006/relationships/slideLayout" Target="../slideLayouts/slideLayout1449.xml"/><Relationship Id="rId144" Type="http://schemas.openxmlformats.org/officeDocument/2006/relationships/slideLayout" Target="../slideLayouts/slideLayout1491.xml"/><Relationship Id="rId547" Type="http://schemas.openxmlformats.org/officeDocument/2006/relationships/slideLayout" Target="../slideLayouts/slideLayout1894.xml"/><Relationship Id="rId589" Type="http://schemas.openxmlformats.org/officeDocument/2006/relationships/slideLayout" Target="../slideLayouts/slideLayout1936.xml"/><Relationship Id="rId754" Type="http://schemas.openxmlformats.org/officeDocument/2006/relationships/slideLayout" Target="../slideLayouts/slideLayout2101.xml"/><Relationship Id="rId796" Type="http://schemas.openxmlformats.org/officeDocument/2006/relationships/slideLayout" Target="../slideLayouts/slideLayout2143.xml"/><Relationship Id="rId90" Type="http://schemas.openxmlformats.org/officeDocument/2006/relationships/slideLayout" Target="../slideLayouts/slideLayout1437.xml"/><Relationship Id="rId186" Type="http://schemas.openxmlformats.org/officeDocument/2006/relationships/slideLayout" Target="../slideLayouts/slideLayout1533.xml"/><Relationship Id="rId351" Type="http://schemas.openxmlformats.org/officeDocument/2006/relationships/slideLayout" Target="../slideLayouts/slideLayout1698.xml"/><Relationship Id="rId393" Type="http://schemas.openxmlformats.org/officeDocument/2006/relationships/slideLayout" Target="../slideLayouts/slideLayout1740.xml"/><Relationship Id="rId407" Type="http://schemas.openxmlformats.org/officeDocument/2006/relationships/slideLayout" Target="../slideLayouts/slideLayout1754.xml"/><Relationship Id="rId449" Type="http://schemas.openxmlformats.org/officeDocument/2006/relationships/slideLayout" Target="../slideLayouts/slideLayout1796.xml"/><Relationship Id="rId614" Type="http://schemas.openxmlformats.org/officeDocument/2006/relationships/slideLayout" Target="../slideLayouts/slideLayout1961.xml"/><Relationship Id="rId656" Type="http://schemas.openxmlformats.org/officeDocument/2006/relationships/slideLayout" Target="../slideLayouts/slideLayout2003.xml"/><Relationship Id="rId821" Type="http://schemas.openxmlformats.org/officeDocument/2006/relationships/slideLayout" Target="../slideLayouts/slideLayout2168.xml"/><Relationship Id="rId863" Type="http://schemas.openxmlformats.org/officeDocument/2006/relationships/slideLayout" Target="../slideLayouts/slideLayout2210.xml"/><Relationship Id="rId211" Type="http://schemas.openxmlformats.org/officeDocument/2006/relationships/slideLayout" Target="../slideLayouts/slideLayout1558.xml"/><Relationship Id="rId253" Type="http://schemas.openxmlformats.org/officeDocument/2006/relationships/slideLayout" Target="../slideLayouts/slideLayout1600.xml"/><Relationship Id="rId295" Type="http://schemas.openxmlformats.org/officeDocument/2006/relationships/slideLayout" Target="../slideLayouts/slideLayout1642.xml"/><Relationship Id="rId309" Type="http://schemas.openxmlformats.org/officeDocument/2006/relationships/slideLayout" Target="../slideLayouts/slideLayout1656.xml"/><Relationship Id="rId460" Type="http://schemas.openxmlformats.org/officeDocument/2006/relationships/slideLayout" Target="../slideLayouts/slideLayout1807.xml"/><Relationship Id="rId516" Type="http://schemas.openxmlformats.org/officeDocument/2006/relationships/slideLayout" Target="../slideLayouts/slideLayout1863.xml"/><Relationship Id="rId698" Type="http://schemas.openxmlformats.org/officeDocument/2006/relationships/slideLayout" Target="../slideLayouts/slideLayout2045.xml"/><Relationship Id="rId48" Type="http://schemas.openxmlformats.org/officeDocument/2006/relationships/slideLayout" Target="../slideLayouts/slideLayout1395.xml"/><Relationship Id="rId113" Type="http://schemas.openxmlformats.org/officeDocument/2006/relationships/slideLayout" Target="../slideLayouts/slideLayout1460.xml"/><Relationship Id="rId320" Type="http://schemas.openxmlformats.org/officeDocument/2006/relationships/slideLayout" Target="../slideLayouts/slideLayout1667.xml"/><Relationship Id="rId558" Type="http://schemas.openxmlformats.org/officeDocument/2006/relationships/slideLayout" Target="../slideLayouts/slideLayout1905.xml"/><Relationship Id="rId723" Type="http://schemas.openxmlformats.org/officeDocument/2006/relationships/slideLayout" Target="../slideLayouts/slideLayout2070.xml"/><Relationship Id="rId765" Type="http://schemas.openxmlformats.org/officeDocument/2006/relationships/slideLayout" Target="../slideLayouts/slideLayout2112.xml"/><Relationship Id="rId155" Type="http://schemas.openxmlformats.org/officeDocument/2006/relationships/slideLayout" Target="../slideLayouts/slideLayout1502.xml"/><Relationship Id="rId197" Type="http://schemas.openxmlformats.org/officeDocument/2006/relationships/slideLayout" Target="../slideLayouts/slideLayout1544.xml"/><Relationship Id="rId362" Type="http://schemas.openxmlformats.org/officeDocument/2006/relationships/slideLayout" Target="../slideLayouts/slideLayout1709.xml"/><Relationship Id="rId418" Type="http://schemas.openxmlformats.org/officeDocument/2006/relationships/slideLayout" Target="../slideLayouts/slideLayout1765.xml"/><Relationship Id="rId625" Type="http://schemas.openxmlformats.org/officeDocument/2006/relationships/slideLayout" Target="../slideLayouts/slideLayout1972.xml"/><Relationship Id="rId832" Type="http://schemas.openxmlformats.org/officeDocument/2006/relationships/slideLayout" Target="../slideLayouts/slideLayout2179.xml"/><Relationship Id="rId222" Type="http://schemas.openxmlformats.org/officeDocument/2006/relationships/slideLayout" Target="../slideLayouts/slideLayout1569.xml"/><Relationship Id="rId264" Type="http://schemas.openxmlformats.org/officeDocument/2006/relationships/slideLayout" Target="../slideLayouts/slideLayout1611.xml"/><Relationship Id="rId471" Type="http://schemas.openxmlformats.org/officeDocument/2006/relationships/slideLayout" Target="../slideLayouts/slideLayout1818.xml"/><Relationship Id="rId667" Type="http://schemas.openxmlformats.org/officeDocument/2006/relationships/slideLayout" Target="../slideLayouts/slideLayout2014.xml"/><Relationship Id="rId874" Type="http://schemas.openxmlformats.org/officeDocument/2006/relationships/slideLayout" Target="../slideLayouts/slideLayout2221.xml"/><Relationship Id="rId17" Type="http://schemas.openxmlformats.org/officeDocument/2006/relationships/slideLayout" Target="../slideLayouts/slideLayout1364.xml"/><Relationship Id="rId59" Type="http://schemas.openxmlformats.org/officeDocument/2006/relationships/slideLayout" Target="../slideLayouts/slideLayout1406.xml"/><Relationship Id="rId124" Type="http://schemas.openxmlformats.org/officeDocument/2006/relationships/slideLayout" Target="../slideLayouts/slideLayout1471.xml"/><Relationship Id="rId527" Type="http://schemas.openxmlformats.org/officeDocument/2006/relationships/slideLayout" Target="../slideLayouts/slideLayout1874.xml"/><Relationship Id="rId569" Type="http://schemas.openxmlformats.org/officeDocument/2006/relationships/slideLayout" Target="../slideLayouts/slideLayout1916.xml"/><Relationship Id="rId734" Type="http://schemas.openxmlformats.org/officeDocument/2006/relationships/slideLayout" Target="../slideLayouts/slideLayout2081.xml"/><Relationship Id="rId776" Type="http://schemas.openxmlformats.org/officeDocument/2006/relationships/slideLayout" Target="../slideLayouts/slideLayout2123.xml"/><Relationship Id="rId70" Type="http://schemas.openxmlformats.org/officeDocument/2006/relationships/slideLayout" Target="../slideLayouts/slideLayout1417.xml"/><Relationship Id="rId166" Type="http://schemas.openxmlformats.org/officeDocument/2006/relationships/slideLayout" Target="../slideLayouts/slideLayout1513.xml"/><Relationship Id="rId331" Type="http://schemas.openxmlformats.org/officeDocument/2006/relationships/slideLayout" Target="../slideLayouts/slideLayout1678.xml"/><Relationship Id="rId373" Type="http://schemas.openxmlformats.org/officeDocument/2006/relationships/slideLayout" Target="../slideLayouts/slideLayout1720.xml"/><Relationship Id="rId429" Type="http://schemas.openxmlformats.org/officeDocument/2006/relationships/slideLayout" Target="../slideLayouts/slideLayout1776.xml"/><Relationship Id="rId580" Type="http://schemas.openxmlformats.org/officeDocument/2006/relationships/slideLayout" Target="../slideLayouts/slideLayout1927.xml"/><Relationship Id="rId636" Type="http://schemas.openxmlformats.org/officeDocument/2006/relationships/slideLayout" Target="../slideLayouts/slideLayout1983.xml"/><Relationship Id="rId801" Type="http://schemas.openxmlformats.org/officeDocument/2006/relationships/slideLayout" Target="../slideLayouts/slideLayout2148.xml"/><Relationship Id="rId1" Type="http://schemas.openxmlformats.org/officeDocument/2006/relationships/slideLayout" Target="../slideLayouts/slideLayout1348.xml"/><Relationship Id="rId233" Type="http://schemas.openxmlformats.org/officeDocument/2006/relationships/slideLayout" Target="../slideLayouts/slideLayout1580.xml"/><Relationship Id="rId440" Type="http://schemas.openxmlformats.org/officeDocument/2006/relationships/slideLayout" Target="../slideLayouts/slideLayout1787.xml"/><Relationship Id="rId678" Type="http://schemas.openxmlformats.org/officeDocument/2006/relationships/slideLayout" Target="../slideLayouts/slideLayout2025.xml"/><Relationship Id="rId843" Type="http://schemas.openxmlformats.org/officeDocument/2006/relationships/slideLayout" Target="../slideLayouts/slideLayout2190.xml"/><Relationship Id="rId885" Type="http://schemas.openxmlformats.org/officeDocument/2006/relationships/slideLayout" Target="../slideLayouts/slideLayout2232.xml"/><Relationship Id="rId28" Type="http://schemas.openxmlformats.org/officeDocument/2006/relationships/slideLayout" Target="../slideLayouts/slideLayout1375.xml"/><Relationship Id="rId275" Type="http://schemas.openxmlformats.org/officeDocument/2006/relationships/slideLayout" Target="../slideLayouts/slideLayout1622.xml"/><Relationship Id="rId300" Type="http://schemas.openxmlformats.org/officeDocument/2006/relationships/slideLayout" Target="../slideLayouts/slideLayout1647.xml"/><Relationship Id="rId482" Type="http://schemas.openxmlformats.org/officeDocument/2006/relationships/slideLayout" Target="../slideLayouts/slideLayout1829.xml"/><Relationship Id="rId538" Type="http://schemas.openxmlformats.org/officeDocument/2006/relationships/slideLayout" Target="../slideLayouts/slideLayout1885.xml"/><Relationship Id="rId703" Type="http://schemas.openxmlformats.org/officeDocument/2006/relationships/slideLayout" Target="../slideLayouts/slideLayout2050.xml"/><Relationship Id="rId745" Type="http://schemas.openxmlformats.org/officeDocument/2006/relationships/slideLayout" Target="../slideLayouts/slideLayout2092.xml"/><Relationship Id="rId81" Type="http://schemas.openxmlformats.org/officeDocument/2006/relationships/slideLayout" Target="../slideLayouts/slideLayout1428.xml"/><Relationship Id="rId135" Type="http://schemas.openxmlformats.org/officeDocument/2006/relationships/slideLayout" Target="../slideLayouts/slideLayout1482.xml"/><Relationship Id="rId177" Type="http://schemas.openxmlformats.org/officeDocument/2006/relationships/slideLayout" Target="../slideLayouts/slideLayout1524.xml"/><Relationship Id="rId342" Type="http://schemas.openxmlformats.org/officeDocument/2006/relationships/slideLayout" Target="../slideLayouts/slideLayout1689.xml"/><Relationship Id="rId384" Type="http://schemas.openxmlformats.org/officeDocument/2006/relationships/slideLayout" Target="../slideLayouts/slideLayout1731.xml"/><Relationship Id="rId591" Type="http://schemas.openxmlformats.org/officeDocument/2006/relationships/slideLayout" Target="../slideLayouts/slideLayout1938.xml"/><Relationship Id="rId605" Type="http://schemas.openxmlformats.org/officeDocument/2006/relationships/slideLayout" Target="../slideLayouts/slideLayout1952.xml"/><Relationship Id="rId787" Type="http://schemas.openxmlformats.org/officeDocument/2006/relationships/slideLayout" Target="../slideLayouts/slideLayout2134.xml"/><Relationship Id="rId812" Type="http://schemas.openxmlformats.org/officeDocument/2006/relationships/slideLayout" Target="../slideLayouts/slideLayout2159.xml"/><Relationship Id="rId202" Type="http://schemas.openxmlformats.org/officeDocument/2006/relationships/slideLayout" Target="../slideLayouts/slideLayout1549.xml"/><Relationship Id="rId244" Type="http://schemas.openxmlformats.org/officeDocument/2006/relationships/slideLayout" Target="../slideLayouts/slideLayout1591.xml"/><Relationship Id="rId647" Type="http://schemas.openxmlformats.org/officeDocument/2006/relationships/slideLayout" Target="../slideLayouts/slideLayout1994.xml"/><Relationship Id="rId689" Type="http://schemas.openxmlformats.org/officeDocument/2006/relationships/slideLayout" Target="../slideLayouts/slideLayout2036.xml"/><Relationship Id="rId854" Type="http://schemas.openxmlformats.org/officeDocument/2006/relationships/slideLayout" Target="../slideLayouts/slideLayout2201.xml"/><Relationship Id="rId39" Type="http://schemas.openxmlformats.org/officeDocument/2006/relationships/slideLayout" Target="../slideLayouts/slideLayout1386.xml"/><Relationship Id="rId286" Type="http://schemas.openxmlformats.org/officeDocument/2006/relationships/slideLayout" Target="../slideLayouts/slideLayout1633.xml"/><Relationship Id="rId451" Type="http://schemas.openxmlformats.org/officeDocument/2006/relationships/slideLayout" Target="../slideLayouts/slideLayout1798.xml"/><Relationship Id="rId493" Type="http://schemas.openxmlformats.org/officeDocument/2006/relationships/slideLayout" Target="../slideLayouts/slideLayout1840.xml"/><Relationship Id="rId507" Type="http://schemas.openxmlformats.org/officeDocument/2006/relationships/slideLayout" Target="../slideLayouts/slideLayout1854.xml"/><Relationship Id="rId549" Type="http://schemas.openxmlformats.org/officeDocument/2006/relationships/slideLayout" Target="../slideLayouts/slideLayout1896.xml"/><Relationship Id="rId714" Type="http://schemas.openxmlformats.org/officeDocument/2006/relationships/slideLayout" Target="../slideLayouts/slideLayout2061.xml"/><Relationship Id="rId756" Type="http://schemas.openxmlformats.org/officeDocument/2006/relationships/slideLayout" Target="../slideLayouts/slideLayout2103.xml"/><Relationship Id="rId50" Type="http://schemas.openxmlformats.org/officeDocument/2006/relationships/slideLayout" Target="../slideLayouts/slideLayout1397.xml"/><Relationship Id="rId104" Type="http://schemas.openxmlformats.org/officeDocument/2006/relationships/slideLayout" Target="../slideLayouts/slideLayout1451.xml"/><Relationship Id="rId146" Type="http://schemas.openxmlformats.org/officeDocument/2006/relationships/slideLayout" Target="../slideLayouts/slideLayout1493.xml"/><Relationship Id="rId188" Type="http://schemas.openxmlformats.org/officeDocument/2006/relationships/slideLayout" Target="../slideLayouts/slideLayout1535.xml"/><Relationship Id="rId311" Type="http://schemas.openxmlformats.org/officeDocument/2006/relationships/slideLayout" Target="../slideLayouts/slideLayout1658.xml"/><Relationship Id="rId353" Type="http://schemas.openxmlformats.org/officeDocument/2006/relationships/slideLayout" Target="../slideLayouts/slideLayout1700.xml"/><Relationship Id="rId395" Type="http://schemas.openxmlformats.org/officeDocument/2006/relationships/slideLayout" Target="../slideLayouts/slideLayout1742.xml"/><Relationship Id="rId409" Type="http://schemas.openxmlformats.org/officeDocument/2006/relationships/slideLayout" Target="../slideLayouts/slideLayout1756.xml"/><Relationship Id="rId560" Type="http://schemas.openxmlformats.org/officeDocument/2006/relationships/slideLayout" Target="../slideLayouts/slideLayout1907.xml"/><Relationship Id="rId798" Type="http://schemas.openxmlformats.org/officeDocument/2006/relationships/slideLayout" Target="../slideLayouts/slideLayout2145.xml"/><Relationship Id="rId92" Type="http://schemas.openxmlformats.org/officeDocument/2006/relationships/slideLayout" Target="../slideLayouts/slideLayout1439.xml"/><Relationship Id="rId213" Type="http://schemas.openxmlformats.org/officeDocument/2006/relationships/slideLayout" Target="../slideLayouts/slideLayout1560.xml"/><Relationship Id="rId420" Type="http://schemas.openxmlformats.org/officeDocument/2006/relationships/slideLayout" Target="../slideLayouts/slideLayout1767.xml"/><Relationship Id="rId616" Type="http://schemas.openxmlformats.org/officeDocument/2006/relationships/slideLayout" Target="../slideLayouts/slideLayout1963.xml"/><Relationship Id="rId658" Type="http://schemas.openxmlformats.org/officeDocument/2006/relationships/slideLayout" Target="../slideLayouts/slideLayout2005.xml"/><Relationship Id="rId823" Type="http://schemas.openxmlformats.org/officeDocument/2006/relationships/slideLayout" Target="../slideLayouts/slideLayout2170.xml"/><Relationship Id="rId865" Type="http://schemas.openxmlformats.org/officeDocument/2006/relationships/slideLayout" Target="../slideLayouts/slideLayout2212.xml"/><Relationship Id="rId255" Type="http://schemas.openxmlformats.org/officeDocument/2006/relationships/slideLayout" Target="../slideLayouts/slideLayout1602.xml"/><Relationship Id="rId297" Type="http://schemas.openxmlformats.org/officeDocument/2006/relationships/slideLayout" Target="../slideLayouts/slideLayout1644.xml"/><Relationship Id="rId462" Type="http://schemas.openxmlformats.org/officeDocument/2006/relationships/slideLayout" Target="../slideLayouts/slideLayout1809.xml"/><Relationship Id="rId518" Type="http://schemas.openxmlformats.org/officeDocument/2006/relationships/slideLayout" Target="../slideLayouts/slideLayout1865.xml"/><Relationship Id="rId725" Type="http://schemas.openxmlformats.org/officeDocument/2006/relationships/slideLayout" Target="../slideLayouts/slideLayout2072.xml"/><Relationship Id="rId115" Type="http://schemas.openxmlformats.org/officeDocument/2006/relationships/slideLayout" Target="../slideLayouts/slideLayout1462.xml"/><Relationship Id="rId157" Type="http://schemas.openxmlformats.org/officeDocument/2006/relationships/slideLayout" Target="../slideLayouts/slideLayout1504.xml"/><Relationship Id="rId322" Type="http://schemas.openxmlformats.org/officeDocument/2006/relationships/slideLayout" Target="../slideLayouts/slideLayout1669.xml"/><Relationship Id="rId364" Type="http://schemas.openxmlformats.org/officeDocument/2006/relationships/slideLayout" Target="../slideLayouts/slideLayout1711.xml"/><Relationship Id="rId767" Type="http://schemas.openxmlformats.org/officeDocument/2006/relationships/slideLayout" Target="../slideLayouts/slideLayout2114.xml"/><Relationship Id="rId61" Type="http://schemas.openxmlformats.org/officeDocument/2006/relationships/slideLayout" Target="../slideLayouts/slideLayout1408.xml"/><Relationship Id="rId199" Type="http://schemas.openxmlformats.org/officeDocument/2006/relationships/slideLayout" Target="../slideLayouts/slideLayout1546.xml"/><Relationship Id="rId571" Type="http://schemas.openxmlformats.org/officeDocument/2006/relationships/slideLayout" Target="../slideLayouts/slideLayout1918.xml"/><Relationship Id="rId627" Type="http://schemas.openxmlformats.org/officeDocument/2006/relationships/slideLayout" Target="../slideLayouts/slideLayout1974.xml"/><Relationship Id="rId669" Type="http://schemas.openxmlformats.org/officeDocument/2006/relationships/slideLayout" Target="../slideLayouts/slideLayout2016.xml"/><Relationship Id="rId834" Type="http://schemas.openxmlformats.org/officeDocument/2006/relationships/slideLayout" Target="../slideLayouts/slideLayout2181.xml"/><Relationship Id="rId876" Type="http://schemas.openxmlformats.org/officeDocument/2006/relationships/slideLayout" Target="../slideLayouts/slideLayout2223.xml"/><Relationship Id="rId19" Type="http://schemas.openxmlformats.org/officeDocument/2006/relationships/slideLayout" Target="../slideLayouts/slideLayout1366.xml"/><Relationship Id="rId224" Type="http://schemas.openxmlformats.org/officeDocument/2006/relationships/slideLayout" Target="../slideLayouts/slideLayout1571.xml"/><Relationship Id="rId266" Type="http://schemas.openxmlformats.org/officeDocument/2006/relationships/slideLayout" Target="../slideLayouts/slideLayout1613.xml"/><Relationship Id="rId431" Type="http://schemas.openxmlformats.org/officeDocument/2006/relationships/slideLayout" Target="../slideLayouts/slideLayout1778.xml"/><Relationship Id="rId473" Type="http://schemas.openxmlformats.org/officeDocument/2006/relationships/slideLayout" Target="../slideLayouts/slideLayout1820.xml"/><Relationship Id="rId529" Type="http://schemas.openxmlformats.org/officeDocument/2006/relationships/slideLayout" Target="../slideLayouts/slideLayout1876.xml"/><Relationship Id="rId680" Type="http://schemas.openxmlformats.org/officeDocument/2006/relationships/slideLayout" Target="../slideLayouts/slideLayout2027.xml"/><Relationship Id="rId736" Type="http://schemas.openxmlformats.org/officeDocument/2006/relationships/slideLayout" Target="../slideLayouts/slideLayout2083.xml"/><Relationship Id="rId30" Type="http://schemas.openxmlformats.org/officeDocument/2006/relationships/slideLayout" Target="../slideLayouts/slideLayout1377.xml"/><Relationship Id="rId126" Type="http://schemas.openxmlformats.org/officeDocument/2006/relationships/slideLayout" Target="../slideLayouts/slideLayout1473.xml"/><Relationship Id="rId168" Type="http://schemas.openxmlformats.org/officeDocument/2006/relationships/slideLayout" Target="../slideLayouts/slideLayout1515.xml"/><Relationship Id="rId333" Type="http://schemas.openxmlformats.org/officeDocument/2006/relationships/slideLayout" Target="../slideLayouts/slideLayout1680.xml"/><Relationship Id="rId540" Type="http://schemas.openxmlformats.org/officeDocument/2006/relationships/slideLayout" Target="../slideLayouts/slideLayout1887.xml"/><Relationship Id="rId778" Type="http://schemas.openxmlformats.org/officeDocument/2006/relationships/slideLayout" Target="../slideLayouts/slideLayout2125.xml"/><Relationship Id="rId72" Type="http://schemas.openxmlformats.org/officeDocument/2006/relationships/slideLayout" Target="../slideLayouts/slideLayout1419.xml"/><Relationship Id="rId375" Type="http://schemas.openxmlformats.org/officeDocument/2006/relationships/slideLayout" Target="../slideLayouts/slideLayout1722.xml"/><Relationship Id="rId582" Type="http://schemas.openxmlformats.org/officeDocument/2006/relationships/slideLayout" Target="../slideLayouts/slideLayout1929.xml"/><Relationship Id="rId638" Type="http://schemas.openxmlformats.org/officeDocument/2006/relationships/slideLayout" Target="../slideLayouts/slideLayout1985.xml"/><Relationship Id="rId803" Type="http://schemas.openxmlformats.org/officeDocument/2006/relationships/slideLayout" Target="../slideLayouts/slideLayout2150.xml"/><Relationship Id="rId845" Type="http://schemas.openxmlformats.org/officeDocument/2006/relationships/slideLayout" Target="../slideLayouts/slideLayout2192.xml"/><Relationship Id="rId3" Type="http://schemas.openxmlformats.org/officeDocument/2006/relationships/slideLayout" Target="../slideLayouts/slideLayout1350.xml"/><Relationship Id="rId235" Type="http://schemas.openxmlformats.org/officeDocument/2006/relationships/slideLayout" Target="../slideLayouts/slideLayout1582.xml"/><Relationship Id="rId277" Type="http://schemas.openxmlformats.org/officeDocument/2006/relationships/slideLayout" Target="../slideLayouts/slideLayout1624.xml"/><Relationship Id="rId400" Type="http://schemas.openxmlformats.org/officeDocument/2006/relationships/slideLayout" Target="../slideLayouts/slideLayout1747.xml"/><Relationship Id="rId442" Type="http://schemas.openxmlformats.org/officeDocument/2006/relationships/slideLayout" Target="../slideLayouts/slideLayout1789.xml"/><Relationship Id="rId484" Type="http://schemas.openxmlformats.org/officeDocument/2006/relationships/slideLayout" Target="../slideLayouts/slideLayout1831.xml"/><Relationship Id="rId705" Type="http://schemas.openxmlformats.org/officeDocument/2006/relationships/slideLayout" Target="../slideLayouts/slideLayout2052.xml"/><Relationship Id="rId887" Type="http://schemas.openxmlformats.org/officeDocument/2006/relationships/slideLayout" Target="../slideLayouts/slideLayout2234.xml"/><Relationship Id="rId137" Type="http://schemas.openxmlformats.org/officeDocument/2006/relationships/slideLayout" Target="../slideLayouts/slideLayout1484.xml"/><Relationship Id="rId302" Type="http://schemas.openxmlformats.org/officeDocument/2006/relationships/slideLayout" Target="../slideLayouts/slideLayout1649.xml"/><Relationship Id="rId344" Type="http://schemas.openxmlformats.org/officeDocument/2006/relationships/slideLayout" Target="../slideLayouts/slideLayout1691.xml"/><Relationship Id="rId691" Type="http://schemas.openxmlformats.org/officeDocument/2006/relationships/slideLayout" Target="../slideLayouts/slideLayout2038.xml"/><Relationship Id="rId747" Type="http://schemas.openxmlformats.org/officeDocument/2006/relationships/slideLayout" Target="../slideLayouts/slideLayout2094.xml"/><Relationship Id="rId789" Type="http://schemas.openxmlformats.org/officeDocument/2006/relationships/slideLayout" Target="../slideLayouts/slideLayout2136.xml"/><Relationship Id="rId41" Type="http://schemas.openxmlformats.org/officeDocument/2006/relationships/slideLayout" Target="../slideLayouts/slideLayout1388.xml"/><Relationship Id="rId83" Type="http://schemas.openxmlformats.org/officeDocument/2006/relationships/slideLayout" Target="../slideLayouts/slideLayout1430.xml"/><Relationship Id="rId179" Type="http://schemas.openxmlformats.org/officeDocument/2006/relationships/slideLayout" Target="../slideLayouts/slideLayout1526.xml"/><Relationship Id="rId386" Type="http://schemas.openxmlformats.org/officeDocument/2006/relationships/slideLayout" Target="../slideLayouts/slideLayout1733.xml"/><Relationship Id="rId551" Type="http://schemas.openxmlformats.org/officeDocument/2006/relationships/slideLayout" Target="../slideLayouts/slideLayout1898.xml"/><Relationship Id="rId593" Type="http://schemas.openxmlformats.org/officeDocument/2006/relationships/slideLayout" Target="../slideLayouts/slideLayout1940.xml"/><Relationship Id="rId607" Type="http://schemas.openxmlformats.org/officeDocument/2006/relationships/slideLayout" Target="../slideLayouts/slideLayout1954.xml"/><Relationship Id="rId649" Type="http://schemas.openxmlformats.org/officeDocument/2006/relationships/slideLayout" Target="../slideLayouts/slideLayout1996.xml"/><Relationship Id="rId814" Type="http://schemas.openxmlformats.org/officeDocument/2006/relationships/slideLayout" Target="../slideLayouts/slideLayout2161.xml"/><Relationship Id="rId856" Type="http://schemas.openxmlformats.org/officeDocument/2006/relationships/slideLayout" Target="../slideLayouts/slideLayout2203.xml"/><Relationship Id="rId190" Type="http://schemas.openxmlformats.org/officeDocument/2006/relationships/slideLayout" Target="../slideLayouts/slideLayout1537.xml"/><Relationship Id="rId204" Type="http://schemas.openxmlformats.org/officeDocument/2006/relationships/slideLayout" Target="../slideLayouts/slideLayout1551.xml"/><Relationship Id="rId246" Type="http://schemas.openxmlformats.org/officeDocument/2006/relationships/slideLayout" Target="../slideLayouts/slideLayout1593.xml"/><Relationship Id="rId288" Type="http://schemas.openxmlformats.org/officeDocument/2006/relationships/slideLayout" Target="../slideLayouts/slideLayout1635.xml"/><Relationship Id="rId411" Type="http://schemas.openxmlformats.org/officeDocument/2006/relationships/slideLayout" Target="../slideLayouts/slideLayout1758.xml"/><Relationship Id="rId453" Type="http://schemas.openxmlformats.org/officeDocument/2006/relationships/slideLayout" Target="../slideLayouts/slideLayout1800.xml"/><Relationship Id="rId509" Type="http://schemas.openxmlformats.org/officeDocument/2006/relationships/slideLayout" Target="../slideLayouts/slideLayout1856.xml"/><Relationship Id="rId660" Type="http://schemas.openxmlformats.org/officeDocument/2006/relationships/slideLayout" Target="../slideLayouts/slideLayout2007.xml"/><Relationship Id="rId106" Type="http://schemas.openxmlformats.org/officeDocument/2006/relationships/slideLayout" Target="../slideLayouts/slideLayout1453.xml"/><Relationship Id="rId313" Type="http://schemas.openxmlformats.org/officeDocument/2006/relationships/slideLayout" Target="../slideLayouts/slideLayout1660.xml"/><Relationship Id="rId495" Type="http://schemas.openxmlformats.org/officeDocument/2006/relationships/slideLayout" Target="../slideLayouts/slideLayout1842.xml"/><Relationship Id="rId716" Type="http://schemas.openxmlformats.org/officeDocument/2006/relationships/slideLayout" Target="../slideLayouts/slideLayout2063.xml"/><Relationship Id="rId758" Type="http://schemas.openxmlformats.org/officeDocument/2006/relationships/slideLayout" Target="../slideLayouts/slideLayout2105.xml"/><Relationship Id="rId10" Type="http://schemas.openxmlformats.org/officeDocument/2006/relationships/slideLayout" Target="../slideLayouts/slideLayout1357.xml"/><Relationship Id="rId52" Type="http://schemas.openxmlformats.org/officeDocument/2006/relationships/slideLayout" Target="../slideLayouts/slideLayout1399.xml"/><Relationship Id="rId94" Type="http://schemas.openxmlformats.org/officeDocument/2006/relationships/slideLayout" Target="../slideLayouts/slideLayout1441.xml"/><Relationship Id="rId148" Type="http://schemas.openxmlformats.org/officeDocument/2006/relationships/slideLayout" Target="../slideLayouts/slideLayout1495.xml"/><Relationship Id="rId355" Type="http://schemas.openxmlformats.org/officeDocument/2006/relationships/slideLayout" Target="../slideLayouts/slideLayout1702.xml"/><Relationship Id="rId397" Type="http://schemas.openxmlformats.org/officeDocument/2006/relationships/slideLayout" Target="../slideLayouts/slideLayout1744.xml"/><Relationship Id="rId520" Type="http://schemas.openxmlformats.org/officeDocument/2006/relationships/slideLayout" Target="../slideLayouts/slideLayout1867.xml"/><Relationship Id="rId562" Type="http://schemas.openxmlformats.org/officeDocument/2006/relationships/slideLayout" Target="../slideLayouts/slideLayout1909.xml"/><Relationship Id="rId618" Type="http://schemas.openxmlformats.org/officeDocument/2006/relationships/slideLayout" Target="../slideLayouts/slideLayout1965.xml"/><Relationship Id="rId825" Type="http://schemas.openxmlformats.org/officeDocument/2006/relationships/slideLayout" Target="../slideLayouts/slideLayout2172.xml"/><Relationship Id="rId215" Type="http://schemas.openxmlformats.org/officeDocument/2006/relationships/slideLayout" Target="../slideLayouts/slideLayout1562.xml"/><Relationship Id="rId257" Type="http://schemas.openxmlformats.org/officeDocument/2006/relationships/slideLayout" Target="../slideLayouts/slideLayout1604.xml"/><Relationship Id="rId422" Type="http://schemas.openxmlformats.org/officeDocument/2006/relationships/slideLayout" Target="../slideLayouts/slideLayout1769.xml"/><Relationship Id="rId464" Type="http://schemas.openxmlformats.org/officeDocument/2006/relationships/slideLayout" Target="../slideLayouts/slideLayout1811.xml"/><Relationship Id="rId867" Type="http://schemas.openxmlformats.org/officeDocument/2006/relationships/slideLayout" Target="../slideLayouts/slideLayout2214.xml"/><Relationship Id="rId299" Type="http://schemas.openxmlformats.org/officeDocument/2006/relationships/slideLayout" Target="../slideLayouts/slideLayout1646.xml"/><Relationship Id="rId727" Type="http://schemas.openxmlformats.org/officeDocument/2006/relationships/slideLayout" Target="../slideLayouts/slideLayout2074.xml"/><Relationship Id="rId63" Type="http://schemas.openxmlformats.org/officeDocument/2006/relationships/slideLayout" Target="../slideLayouts/slideLayout1410.xml"/><Relationship Id="rId159" Type="http://schemas.openxmlformats.org/officeDocument/2006/relationships/slideLayout" Target="../slideLayouts/slideLayout1506.xml"/><Relationship Id="rId366" Type="http://schemas.openxmlformats.org/officeDocument/2006/relationships/slideLayout" Target="../slideLayouts/slideLayout1713.xml"/><Relationship Id="rId573" Type="http://schemas.openxmlformats.org/officeDocument/2006/relationships/slideLayout" Target="../slideLayouts/slideLayout1920.xml"/><Relationship Id="rId780" Type="http://schemas.openxmlformats.org/officeDocument/2006/relationships/slideLayout" Target="../slideLayouts/slideLayout2127.xml"/><Relationship Id="rId226" Type="http://schemas.openxmlformats.org/officeDocument/2006/relationships/slideLayout" Target="../slideLayouts/slideLayout1573.xml"/><Relationship Id="rId433" Type="http://schemas.openxmlformats.org/officeDocument/2006/relationships/slideLayout" Target="../slideLayouts/slideLayout1780.xml"/><Relationship Id="rId878" Type="http://schemas.openxmlformats.org/officeDocument/2006/relationships/slideLayout" Target="../slideLayouts/slideLayout2225.xml"/><Relationship Id="rId640" Type="http://schemas.openxmlformats.org/officeDocument/2006/relationships/slideLayout" Target="../slideLayouts/slideLayout1987.xml"/><Relationship Id="rId738" Type="http://schemas.openxmlformats.org/officeDocument/2006/relationships/slideLayout" Target="../slideLayouts/slideLayout2085.xml"/><Relationship Id="rId74" Type="http://schemas.openxmlformats.org/officeDocument/2006/relationships/slideLayout" Target="../slideLayouts/slideLayout1421.xml"/><Relationship Id="rId377" Type="http://schemas.openxmlformats.org/officeDocument/2006/relationships/slideLayout" Target="../slideLayouts/slideLayout1724.xml"/><Relationship Id="rId500" Type="http://schemas.openxmlformats.org/officeDocument/2006/relationships/slideLayout" Target="../slideLayouts/slideLayout1847.xml"/><Relationship Id="rId584" Type="http://schemas.openxmlformats.org/officeDocument/2006/relationships/slideLayout" Target="../slideLayouts/slideLayout1931.xml"/><Relationship Id="rId805" Type="http://schemas.openxmlformats.org/officeDocument/2006/relationships/slideLayout" Target="../slideLayouts/slideLayout2152.xml"/><Relationship Id="rId5" Type="http://schemas.openxmlformats.org/officeDocument/2006/relationships/slideLayout" Target="../slideLayouts/slideLayout1352.xml"/><Relationship Id="rId237" Type="http://schemas.openxmlformats.org/officeDocument/2006/relationships/slideLayout" Target="../slideLayouts/slideLayout1584.xml"/><Relationship Id="rId791" Type="http://schemas.openxmlformats.org/officeDocument/2006/relationships/slideLayout" Target="../slideLayouts/slideLayout2138.xml"/><Relationship Id="rId889" Type="http://schemas.openxmlformats.org/officeDocument/2006/relationships/slideLayout" Target="../slideLayouts/slideLayout2236.xml"/><Relationship Id="rId444" Type="http://schemas.openxmlformats.org/officeDocument/2006/relationships/slideLayout" Target="../slideLayouts/slideLayout1791.xml"/><Relationship Id="rId651" Type="http://schemas.openxmlformats.org/officeDocument/2006/relationships/slideLayout" Target="../slideLayouts/slideLayout1998.xml"/><Relationship Id="rId749" Type="http://schemas.openxmlformats.org/officeDocument/2006/relationships/slideLayout" Target="../slideLayouts/slideLayout2096.xml"/><Relationship Id="rId290" Type="http://schemas.openxmlformats.org/officeDocument/2006/relationships/slideLayout" Target="../slideLayouts/slideLayout1637.xml"/><Relationship Id="rId304" Type="http://schemas.openxmlformats.org/officeDocument/2006/relationships/slideLayout" Target="../slideLayouts/slideLayout1651.xml"/><Relationship Id="rId388" Type="http://schemas.openxmlformats.org/officeDocument/2006/relationships/slideLayout" Target="../slideLayouts/slideLayout1735.xml"/><Relationship Id="rId511" Type="http://schemas.openxmlformats.org/officeDocument/2006/relationships/slideLayout" Target="../slideLayouts/slideLayout1858.xml"/><Relationship Id="rId609" Type="http://schemas.openxmlformats.org/officeDocument/2006/relationships/slideLayout" Target="../slideLayouts/slideLayout1956.xml"/><Relationship Id="rId85" Type="http://schemas.openxmlformats.org/officeDocument/2006/relationships/slideLayout" Target="../slideLayouts/slideLayout1432.xml"/><Relationship Id="rId150" Type="http://schemas.openxmlformats.org/officeDocument/2006/relationships/slideLayout" Target="../slideLayouts/slideLayout1497.xml"/><Relationship Id="rId595" Type="http://schemas.openxmlformats.org/officeDocument/2006/relationships/slideLayout" Target="../slideLayouts/slideLayout1942.xml"/><Relationship Id="rId816" Type="http://schemas.openxmlformats.org/officeDocument/2006/relationships/slideLayout" Target="../slideLayouts/slideLayout2163.xml"/><Relationship Id="rId248" Type="http://schemas.openxmlformats.org/officeDocument/2006/relationships/slideLayout" Target="../slideLayouts/slideLayout1595.xml"/><Relationship Id="rId455" Type="http://schemas.openxmlformats.org/officeDocument/2006/relationships/slideLayout" Target="../slideLayouts/slideLayout1802.xml"/><Relationship Id="rId662" Type="http://schemas.openxmlformats.org/officeDocument/2006/relationships/slideLayout" Target="../slideLayouts/slideLayout2009.xml"/><Relationship Id="rId12" Type="http://schemas.openxmlformats.org/officeDocument/2006/relationships/slideLayout" Target="../slideLayouts/slideLayout1359.xml"/><Relationship Id="rId108" Type="http://schemas.openxmlformats.org/officeDocument/2006/relationships/slideLayout" Target="../slideLayouts/slideLayout1455.xml"/><Relationship Id="rId315" Type="http://schemas.openxmlformats.org/officeDocument/2006/relationships/slideLayout" Target="../slideLayouts/slideLayout1662.xml"/><Relationship Id="rId522" Type="http://schemas.openxmlformats.org/officeDocument/2006/relationships/slideLayout" Target="../slideLayouts/slideLayout1869.xml"/><Relationship Id="rId96" Type="http://schemas.openxmlformats.org/officeDocument/2006/relationships/slideLayout" Target="../slideLayouts/slideLayout1443.xml"/><Relationship Id="rId161" Type="http://schemas.openxmlformats.org/officeDocument/2006/relationships/slideLayout" Target="../slideLayouts/slideLayout1508.xml"/><Relationship Id="rId399" Type="http://schemas.openxmlformats.org/officeDocument/2006/relationships/slideLayout" Target="../slideLayouts/slideLayout1746.xml"/><Relationship Id="rId827" Type="http://schemas.openxmlformats.org/officeDocument/2006/relationships/slideLayout" Target="../slideLayouts/slideLayout2174.xml"/><Relationship Id="rId259" Type="http://schemas.openxmlformats.org/officeDocument/2006/relationships/slideLayout" Target="../slideLayouts/slideLayout1606.xml"/><Relationship Id="rId466" Type="http://schemas.openxmlformats.org/officeDocument/2006/relationships/slideLayout" Target="../slideLayouts/slideLayout1813.xml"/><Relationship Id="rId673" Type="http://schemas.openxmlformats.org/officeDocument/2006/relationships/slideLayout" Target="../slideLayouts/slideLayout2020.xml"/><Relationship Id="rId880" Type="http://schemas.openxmlformats.org/officeDocument/2006/relationships/slideLayout" Target="../slideLayouts/slideLayout2227.xml"/><Relationship Id="rId23" Type="http://schemas.openxmlformats.org/officeDocument/2006/relationships/slideLayout" Target="../slideLayouts/slideLayout1370.xml"/><Relationship Id="rId119" Type="http://schemas.openxmlformats.org/officeDocument/2006/relationships/slideLayout" Target="../slideLayouts/slideLayout1466.xml"/><Relationship Id="rId326" Type="http://schemas.openxmlformats.org/officeDocument/2006/relationships/slideLayout" Target="../slideLayouts/slideLayout1673.xml"/><Relationship Id="rId533" Type="http://schemas.openxmlformats.org/officeDocument/2006/relationships/slideLayout" Target="../slideLayouts/slideLayout1880.xml"/><Relationship Id="rId740" Type="http://schemas.openxmlformats.org/officeDocument/2006/relationships/slideLayout" Target="../slideLayouts/slideLayout2087.xml"/><Relationship Id="rId838" Type="http://schemas.openxmlformats.org/officeDocument/2006/relationships/slideLayout" Target="../slideLayouts/slideLayout2185.xml"/><Relationship Id="rId172" Type="http://schemas.openxmlformats.org/officeDocument/2006/relationships/slideLayout" Target="../slideLayouts/slideLayout1519.xml"/><Relationship Id="rId477" Type="http://schemas.openxmlformats.org/officeDocument/2006/relationships/slideLayout" Target="../slideLayouts/slideLayout1824.xml"/><Relationship Id="rId600" Type="http://schemas.openxmlformats.org/officeDocument/2006/relationships/slideLayout" Target="../slideLayouts/slideLayout1947.xml"/><Relationship Id="rId684" Type="http://schemas.openxmlformats.org/officeDocument/2006/relationships/slideLayout" Target="../slideLayouts/slideLayout2031.xml"/><Relationship Id="rId337" Type="http://schemas.openxmlformats.org/officeDocument/2006/relationships/slideLayout" Target="../slideLayouts/slideLayout1684.xml"/><Relationship Id="rId891" Type="http://schemas.openxmlformats.org/officeDocument/2006/relationships/slideLayout" Target="../slideLayouts/slideLayout2238.xml"/><Relationship Id="rId34" Type="http://schemas.openxmlformats.org/officeDocument/2006/relationships/slideLayout" Target="../slideLayouts/slideLayout1381.xml"/><Relationship Id="rId544" Type="http://schemas.openxmlformats.org/officeDocument/2006/relationships/slideLayout" Target="../slideLayouts/slideLayout1891.xml"/><Relationship Id="rId751" Type="http://schemas.openxmlformats.org/officeDocument/2006/relationships/slideLayout" Target="../slideLayouts/slideLayout2098.xml"/><Relationship Id="rId849" Type="http://schemas.openxmlformats.org/officeDocument/2006/relationships/slideLayout" Target="../slideLayouts/slideLayout2196.xml"/><Relationship Id="rId183" Type="http://schemas.openxmlformats.org/officeDocument/2006/relationships/slideLayout" Target="../slideLayouts/slideLayout1530.xml"/><Relationship Id="rId390" Type="http://schemas.openxmlformats.org/officeDocument/2006/relationships/slideLayout" Target="../slideLayouts/slideLayout1737.xml"/><Relationship Id="rId404" Type="http://schemas.openxmlformats.org/officeDocument/2006/relationships/slideLayout" Target="../slideLayouts/slideLayout1751.xml"/><Relationship Id="rId611" Type="http://schemas.openxmlformats.org/officeDocument/2006/relationships/slideLayout" Target="../slideLayouts/slideLayout1958.xml"/><Relationship Id="rId250" Type="http://schemas.openxmlformats.org/officeDocument/2006/relationships/slideLayout" Target="../slideLayouts/slideLayout1597.xml"/><Relationship Id="rId488" Type="http://schemas.openxmlformats.org/officeDocument/2006/relationships/slideLayout" Target="../slideLayouts/slideLayout1835.xml"/><Relationship Id="rId695" Type="http://schemas.openxmlformats.org/officeDocument/2006/relationships/slideLayout" Target="../slideLayouts/slideLayout2042.xml"/><Relationship Id="rId709" Type="http://schemas.openxmlformats.org/officeDocument/2006/relationships/slideLayout" Target="../slideLayouts/slideLayout2056.xml"/><Relationship Id="rId45" Type="http://schemas.openxmlformats.org/officeDocument/2006/relationships/slideLayout" Target="../slideLayouts/slideLayout1392.xml"/><Relationship Id="rId110" Type="http://schemas.openxmlformats.org/officeDocument/2006/relationships/slideLayout" Target="../slideLayouts/slideLayout1457.xml"/><Relationship Id="rId348" Type="http://schemas.openxmlformats.org/officeDocument/2006/relationships/slideLayout" Target="../slideLayouts/slideLayout1695.xml"/><Relationship Id="rId555" Type="http://schemas.openxmlformats.org/officeDocument/2006/relationships/slideLayout" Target="../slideLayouts/slideLayout1902.xml"/><Relationship Id="rId762" Type="http://schemas.openxmlformats.org/officeDocument/2006/relationships/slideLayout" Target="../slideLayouts/slideLayout2109.xml"/><Relationship Id="rId194" Type="http://schemas.openxmlformats.org/officeDocument/2006/relationships/slideLayout" Target="../slideLayouts/slideLayout1541.xml"/><Relationship Id="rId208" Type="http://schemas.openxmlformats.org/officeDocument/2006/relationships/slideLayout" Target="../slideLayouts/slideLayout1555.xml"/><Relationship Id="rId415" Type="http://schemas.openxmlformats.org/officeDocument/2006/relationships/slideLayout" Target="../slideLayouts/slideLayout1762.xml"/><Relationship Id="rId622" Type="http://schemas.openxmlformats.org/officeDocument/2006/relationships/slideLayout" Target="../slideLayouts/slideLayout1969.xml"/><Relationship Id="rId261" Type="http://schemas.openxmlformats.org/officeDocument/2006/relationships/slideLayout" Target="../slideLayouts/slideLayout1608.xml"/><Relationship Id="rId499" Type="http://schemas.openxmlformats.org/officeDocument/2006/relationships/slideLayout" Target="../slideLayouts/slideLayout1846.xml"/><Relationship Id="rId56" Type="http://schemas.openxmlformats.org/officeDocument/2006/relationships/slideLayout" Target="../slideLayouts/slideLayout1403.xml"/><Relationship Id="rId359" Type="http://schemas.openxmlformats.org/officeDocument/2006/relationships/slideLayout" Target="../slideLayouts/slideLayout1706.xml"/><Relationship Id="rId566" Type="http://schemas.openxmlformats.org/officeDocument/2006/relationships/slideLayout" Target="../slideLayouts/slideLayout1913.xml"/><Relationship Id="rId773" Type="http://schemas.openxmlformats.org/officeDocument/2006/relationships/slideLayout" Target="../slideLayouts/slideLayout2120.xml"/><Relationship Id="rId121" Type="http://schemas.openxmlformats.org/officeDocument/2006/relationships/slideLayout" Target="../slideLayouts/slideLayout1468.xml"/><Relationship Id="rId219" Type="http://schemas.openxmlformats.org/officeDocument/2006/relationships/slideLayout" Target="../slideLayouts/slideLayout1566.xml"/><Relationship Id="rId426" Type="http://schemas.openxmlformats.org/officeDocument/2006/relationships/slideLayout" Target="../slideLayouts/slideLayout1773.xml"/><Relationship Id="rId633" Type="http://schemas.openxmlformats.org/officeDocument/2006/relationships/slideLayout" Target="../slideLayouts/slideLayout1980.xml"/><Relationship Id="rId840" Type="http://schemas.openxmlformats.org/officeDocument/2006/relationships/slideLayout" Target="../slideLayouts/slideLayout2187.xml"/><Relationship Id="rId67" Type="http://schemas.openxmlformats.org/officeDocument/2006/relationships/slideLayout" Target="../slideLayouts/slideLayout1414.xml"/><Relationship Id="rId272" Type="http://schemas.openxmlformats.org/officeDocument/2006/relationships/slideLayout" Target="../slideLayouts/slideLayout1619.xml"/><Relationship Id="rId577" Type="http://schemas.openxmlformats.org/officeDocument/2006/relationships/slideLayout" Target="../slideLayouts/slideLayout1924.xml"/><Relationship Id="rId700" Type="http://schemas.openxmlformats.org/officeDocument/2006/relationships/slideLayout" Target="../slideLayouts/slideLayout2047.xml"/><Relationship Id="rId132" Type="http://schemas.openxmlformats.org/officeDocument/2006/relationships/slideLayout" Target="../slideLayouts/slideLayout1479.xml"/><Relationship Id="rId784" Type="http://schemas.openxmlformats.org/officeDocument/2006/relationships/slideLayout" Target="../slideLayouts/slideLayout2131.xml"/><Relationship Id="rId437" Type="http://schemas.openxmlformats.org/officeDocument/2006/relationships/slideLayout" Target="../slideLayouts/slideLayout1784.xml"/><Relationship Id="rId644" Type="http://schemas.openxmlformats.org/officeDocument/2006/relationships/slideLayout" Target="../slideLayouts/slideLayout1991.xml"/><Relationship Id="rId851" Type="http://schemas.openxmlformats.org/officeDocument/2006/relationships/slideLayout" Target="../slideLayouts/slideLayout2198.xml"/><Relationship Id="rId283" Type="http://schemas.openxmlformats.org/officeDocument/2006/relationships/slideLayout" Target="../slideLayouts/slideLayout1630.xml"/><Relationship Id="rId490" Type="http://schemas.openxmlformats.org/officeDocument/2006/relationships/slideLayout" Target="../slideLayouts/slideLayout1837.xml"/><Relationship Id="rId504" Type="http://schemas.openxmlformats.org/officeDocument/2006/relationships/slideLayout" Target="../slideLayouts/slideLayout1851.xml"/><Relationship Id="rId711" Type="http://schemas.openxmlformats.org/officeDocument/2006/relationships/slideLayout" Target="../slideLayouts/slideLayout2058.xml"/><Relationship Id="rId78" Type="http://schemas.openxmlformats.org/officeDocument/2006/relationships/slideLayout" Target="../slideLayouts/slideLayout1425.xml"/><Relationship Id="rId143" Type="http://schemas.openxmlformats.org/officeDocument/2006/relationships/slideLayout" Target="../slideLayouts/slideLayout1490.xml"/><Relationship Id="rId350" Type="http://schemas.openxmlformats.org/officeDocument/2006/relationships/slideLayout" Target="../slideLayouts/slideLayout1697.xml"/><Relationship Id="rId588" Type="http://schemas.openxmlformats.org/officeDocument/2006/relationships/slideLayout" Target="../slideLayouts/slideLayout1935.xml"/><Relationship Id="rId795" Type="http://schemas.openxmlformats.org/officeDocument/2006/relationships/slideLayout" Target="../slideLayouts/slideLayout2142.xml"/><Relationship Id="rId809" Type="http://schemas.openxmlformats.org/officeDocument/2006/relationships/slideLayout" Target="../slideLayouts/slideLayout2156.xml"/><Relationship Id="rId9" Type="http://schemas.openxmlformats.org/officeDocument/2006/relationships/slideLayout" Target="../slideLayouts/slideLayout1356.xml"/><Relationship Id="rId210" Type="http://schemas.openxmlformats.org/officeDocument/2006/relationships/slideLayout" Target="../slideLayouts/slideLayout1557.xml"/><Relationship Id="rId448" Type="http://schemas.openxmlformats.org/officeDocument/2006/relationships/slideLayout" Target="../slideLayouts/slideLayout1795.xml"/><Relationship Id="rId655" Type="http://schemas.openxmlformats.org/officeDocument/2006/relationships/slideLayout" Target="../slideLayouts/slideLayout2002.xml"/><Relationship Id="rId862" Type="http://schemas.openxmlformats.org/officeDocument/2006/relationships/slideLayout" Target="../slideLayouts/slideLayout2209.xml"/><Relationship Id="rId294" Type="http://schemas.openxmlformats.org/officeDocument/2006/relationships/slideLayout" Target="../slideLayouts/slideLayout1641.xml"/><Relationship Id="rId308" Type="http://schemas.openxmlformats.org/officeDocument/2006/relationships/slideLayout" Target="../slideLayouts/slideLayout1655.xml"/><Relationship Id="rId515" Type="http://schemas.openxmlformats.org/officeDocument/2006/relationships/slideLayout" Target="../slideLayouts/slideLayout1862.xml"/><Relationship Id="rId722" Type="http://schemas.openxmlformats.org/officeDocument/2006/relationships/slideLayout" Target="../slideLayouts/slideLayout2069.xml"/><Relationship Id="rId89" Type="http://schemas.openxmlformats.org/officeDocument/2006/relationships/slideLayout" Target="../slideLayouts/slideLayout1436.xml"/><Relationship Id="rId154" Type="http://schemas.openxmlformats.org/officeDocument/2006/relationships/slideLayout" Target="../slideLayouts/slideLayout1501.xml"/><Relationship Id="rId361" Type="http://schemas.openxmlformats.org/officeDocument/2006/relationships/slideLayout" Target="../slideLayouts/slideLayout1708.xml"/><Relationship Id="rId599" Type="http://schemas.openxmlformats.org/officeDocument/2006/relationships/slideLayout" Target="../slideLayouts/slideLayout1946.xml"/><Relationship Id="rId459" Type="http://schemas.openxmlformats.org/officeDocument/2006/relationships/slideLayout" Target="../slideLayouts/slideLayout1806.xml"/><Relationship Id="rId666" Type="http://schemas.openxmlformats.org/officeDocument/2006/relationships/slideLayout" Target="../slideLayouts/slideLayout2013.xml"/><Relationship Id="rId873" Type="http://schemas.openxmlformats.org/officeDocument/2006/relationships/slideLayout" Target="../slideLayouts/slideLayout2220.xml"/><Relationship Id="rId16" Type="http://schemas.openxmlformats.org/officeDocument/2006/relationships/slideLayout" Target="../slideLayouts/slideLayout1363.xml"/><Relationship Id="rId221" Type="http://schemas.openxmlformats.org/officeDocument/2006/relationships/slideLayout" Target="../slideLayouts/slideLayout1568.xml"/><Relationship Id="rId319" Type="http://schemas.openxmlformats.org/officeDocument/2006/relationships/slideLayout" Target="../slideLayouts/slideLayout1666.xml"/><Relationship Id="rId526" Type="http://schemas.openxmlformats.org/officeDocument/2006/relationships/slideLayout" Target="../slideLayouts/slideLayout1873.xml"/><Relationship Id="rId733" Type="http://schemas.openxmlformats.org/officeDocument/2006/relationships/slideLayout" Target="../slideLayouts/slideLayout2080.xml"/><Relationship Id="rId165" Type="http://schemas.openxmlformats.org/officeDocument/2006/relationships/slideLayout" Target="../slideLayouts/slideLayout1512.xml"/><Relationship Id="rId372" Type="http://schemas.openxmlformats.org/officeDocument/2006/relationships/slideLayout" Target="../slideLayouts/slideLayout1719.xml"/><Relationship Id="rId677" Type="http://schemas.openxmlformats.org/officeDocument/2006/relationships/slideLayout" Target="../slideLayouts/slideLayout2024.xml"/><Relationship Id="rId800" Type="http://schemas.openxmlformats.org/officeDocument/2006/relationships/slideLayout" Target="../slideLayouts/slideLayout2147.xml"/><Relationship Id="rId232" Type="http://schemas.openxmlformats.org/officeDocument/2006/relationships/slideLayout" Target="../slideLayouts/slideLayout1579.xml"/><Relationship Id="rId884" Type="http://schemas.openxmlformats.org/officeDocument/2006/relationships/slideLayout" Target="../slideLayouts/slideLayout2231.xml"/><Relationship Id="rId27" Type="http://schemas.openxmlformats.org/officeDocument/2006/relationships/slideLayout" Target="../slideLayouts/slideLayout1374.xml"/><Relationship Id="rId537" Type="http://schemas.openxmlformats.org/officeDocument/2006/relationships/slideLayout" Target="../slideLayouts/slideLayout1884.xml"/><Relationship Id="rId744" Type="http://schemas.openxmlformats.org/officeDocument/2006/relationships/slideLayout" Target="../slideLayouts/slideLayout2091.xml"/><Relationship Id="rId80" Type="http://schemas.openxmlformats.org/officeDocument/2006/relationships/slideLayout" Target="../slideLayouts/slideLayout1427.xml"/><Relationship Id="rId176" Type="http://schemas.openxmlformats.org/officeDocument/2006/relationships/slideLayout" Target="../slideLayouts/slideLayout1523.xml"/><Relationship Id="rId383" Type="http://schemas.openxmlformats.org/officeDocument/2006/relationships/slideLayout" Target="../slideLayouts/slideLayout1730.xml"/><Relationship Id="rId590" Type="http://schemas.openxmlformats.org/officeDocument/2006/relationships/slideLayout" Target="../slideLayouts/slideLayout1937.xml"/><Relationship Id="rId604" Type="http://schemas.openxmlformats.org/officeDocument/2006/relationships/slideLayout" Target="../slideLayouts/slideLayout1951.xml"/><Relationship Id="rId811" Type="http://schemas.openxmlformats.org/officeDocument/2006/relationships/slideLayout" Target="../slideLayouts/slideLayout2158.xml"/><Relationship Id="rId243" Type="http://schemas.openxmlformats.org/officeDocument/2006/relationships/slideLayout" Target="../slideLayouts/slideLayout1590.xml"/><Relationship Id="rId450" Type="http://schemas.openxmlformats.org/officeDocument/2006/relationships/slideLayout" Target="../slideLayouts/slideLayout1797.xml"/><Relationship Id="rId688" Type="http://schemas.openxmlformats.org/officeDocument/2006/relationships/slideLayout" Target="../slideLayouts/slideLayout2035.xml"/><Relationship Id="rId38" Type="http://schemas.openxmlformats.org/officeDocument/2006/relationships/slideLayout" Target="../slideLayouts/slideLayout1385.xml"/><Relationship Id="rId103" Type="http://schemas.openxmlformats.org/officeDocument/2006/relationships/slideLayout" Target="../slideLayouts/slideLayout1450.xml"/><Relationship Id="rId310" Type="http://schemas.openxmlformats.org/officeDocument/2006/relationships/slideLayout" Target="../slideLayouts/slideLayout1657.xml"/><Relationship Id="rId548" Type="http://schemas.openxmlformats.org/officeDocument/2006/relationships/slideLayout" Target="../slideLayouts/slideLayout1895.xml"/><Relationship Id="rId755" Type="http://schemas.openxmlformats.org/officeDocument/2006/relationships/slideLayout" Target="../slideLayouts/slideLayout2102.xml"/><Relationship Id="rId91" Type="http://schemas.openxmlformats.org/officeDocument/2006/relationships/slideLayout" Target="../slideLayouts/slideLayout1438.xml"/><Relationship Id="rId187" Type="http://schemas.openxmlformats.org/officeDocument/2006/relationships/slideLayout" Target="../slideLayouts/slideLayout1534.xml"/><Relationship Id="rId394" Type="http://schemas.openxmlformats.org/officeDocument/2006/relationships/slideLayout" Target="../slideLayouts/slideLayout1741.xml"/><Relationship Id="rId408" Type="http://schemas.openxmlformats.org/officeDocument/2006/relationships/slideLayout" Target="../slideLayouts/slideLayout1755.xml"/><Relationship Id="rId615" Type="http://schemas.openxmlformats.org/officeDocument/2006/relationships/slideLayout" Target="../slideLayouts/slideLayout1962.xml"/><Relationship Id="rId822" Type="http://schemas.openxmlformats.org/officeDocument/2006/relationships/slideLayout" Target="../slideLayouts/slideLayout2169.xml"/><Relationship Id="rId254" Type="http://schemas.openxmlformats.org/officeDocument/2006/relationships/slideLayout" Target="../slideLayouts/slideLayout1601.xml"/><Relationship Id="rId699" Type="http://schemas.openxmlformats.org/officeDocument/2006/relationships/slideLayout" Target="../slideLayouts/slideLayout2046.xml"/><Relationship Id="rId49" Type="http://schemas.openxmlformats.org/officeDocument/2006/relationships/slideLayout" Target="../slideLayouts/slideLayout1396.xml"/><Relationship Id="rId114" Type="http://schemas.openxmlformats.org/officeDocument/2006/relationships/slideLayout" Target="../slideLayouts/slideLayout1461.xml"/><Relationship Id="rId461" Type="http://schemas.openxmlformats.org/officeDocument/2006/relationships/slideLayout" Target="../slideLayouts/slideLayout1808.xml"/><Relationship Id="rId559" Type="http://schemas.openxmlformats.org/officeDocument/2006/relationships/slideLayout" Target="../slideLayouts/slideLayout1906.xml"/><Relationship Id="rId766" Type="http://schemas.openxmlformats.org/officeDocument/2006/relationships/slideLayout" Target="../slideLayouts/slideLayout2113.xml"/><Relationship Id="rId198" Type="http://schemas.openxmlformats.org/officeDocument/2006/relationships/slideLayout" Target="../slideLayouts/slideLayout1545.xml"/><Relationship Id="rId321" Type="http://schemas.openxmlformats.org/officeDocument/2006/relationships/slideLayout" Target="../slideLayouts/slideLayout1668.xml"/><Relationship Id="rId419" Type="http://schemas.openxmlformats.org/officeDocument/2006/relationships/slideLayout" Target="../slideLayouts/slideLayout1766.xml"/><Relationship Id="rId626" Type="http://schemas.openxmlformats.org/officeDocument/2006/relationships/slideLayout" Target="../slideLayouts/slideLayout1973.xml"/><Relationship Id="rId833" Type="http://schemas.openxmlformats.org/officeDocument/2006/relationships/slideLayout" Target="../slideLayouts/slideLayout2180.xml"/><Relationship Id="rId265" Type="http://schemas.openxmlformats.org/officeDocument/2006/relationships/slideLayout" Target="../slideLayouts/slideLayout1612.xml"/><Relationship Id="rId472" Type="http://schemas.openxmlformats.org/officeDocument/2006/relationships/slideLayout" Target="../slideLayouts/slideLayout1819.xml"/><Relationship Id="rId125" Type="http://schemas.openxmlformats.org/officeDocument/2006/relationships/slideLayout" Target="../slideLayouts/slideLayout1472.xml"/><Relationship Id="rId332" Type="http://schemas.openxmlformats.org/officeDocument/2006/relationships/slideLayout" Target="../slideLayouts/slideLayout1679.xml"/><Relationship Id="rId777" Type="http://schemas.openxmlformats.org/officeDocument/2006/relationships/slideLayout" Target="../slideLayouts/slideLayout2124.xml"/><Relationship Id="rId637" Type="http://schemas.openxmlformats.org/officeDocument/2006/relationships/slideLayout" Target="../slideLayouts/slideLayout1984.xml"/><Relationship Id="rId844" Type="http://schemas.openxmlformats.org/officeDocument/2006/relationships/slideLayout" Target="../slideLayouts/slideLayout2191.xml"/><Relationship Id="rId276" Type="http://schemas.openxmlformats.org/officeDocument/2006/relationships/slideLayout" Target="../slideLayouts/slideLayout1623.xml"/><Relationship Id="rId483" Type="http://schemas.openxmlformats.org/officeDocument/2006/relationships/slideLayout" Target="../slideLayouts/slideLayout1830.xml"/><Relationship Id="rId690" Type="http://schemas.openxmlformats.org/officeDocument/2006/relationships/slideLayout" Target="../slideLayouts/slideLayout2037.xml"/><Relationship Id="rId704" Type="http://schemas.openxmlformats.org/officeDocument/2006/relationships/slideLayout" Target="../slideLayouts/slideLayout2051.xml"/><Relationship Id="rId40" Type="http://schemas.openxmlformats.org/officeDocument/2006/relationships/slideLayout" Target="../slideLayouts/slideLayout1387.xml"/><Relationship Id="rId136" Type="http://schemas.openxmlformats.org/officeDocument/2006/relationships/slideLayout" Target="../slideLayouts/slideLayout1483.xml"/><Relationship Id="rId343" Type="http://schemas.openxmlformats.org/officeDocument/2006/relationships/slideLayout" Target="../slideLayouts/slideLayout1690.xml"/><Relationship Id="rId550" Type="http://schemas.openxmlformats.org/officeDocument/2006/relationships/slideLayout" Target="../slideLayouts/slideLayout1897.xml"/><Relationship Id="rId788" Type="http://schemas.openxmlformats.org/officeDocument/2006/relationships/slideLayout" Target="../slideLayouts/slideLayout2135.xml"/><Relationship Id="rId203" Type="http://schemas.openxmlformats.org/officeDocument/2006/relationships/slideLayout" Target="../slideLayouts/slideLayout1550.xml"/><Relationship Id="rId648" Type="http://schemas.openxmlformats.org/officeDocument/2006/relationships/slideLayout" Target="../slideLayouts/slideLayout1995.xml"/><Relationship Id="rId855" Type="http://schemas.openxmlformats.org/officeDocument/2006/relationships/slideLayout" Target="../slideLayouts/slideLayout2202.xml"/><Relationship Id="rId287" Type="http://schemas.openxmlformats.org/officeDocument/2006/relationships/slideLayout" Target="../slideLayouts/slideLayout1634.xml"/><Relationship Id="rId410" Type="http://schemas.openxmlformats.org/officeDocument/2006/relationships/slideLayout" Target="../slideLayouts/slideLayout1757.xml"/><Relationship Id="rId494" Type="http://schemas.openxmlformats.org/officeDocument/2006/relationships/slideLayout" Target="../slideLayouts/slideLayout1841.xml"/><Relationship Id="rId508" Type="http://schemas.openxmlformats.org/officeDocument/2006/relationships/slideLayout" Target="../slideLayouts/slideLayout1855.xml"/><Relationship Id="rId715" Type="http://schemas.openxmlformats.org/officeDocument/2006/relationships/slideLayout" Target="../slideLayouts/slideLayout2062.xml"/><Relationship Id="rId147" Type="http://schemas.openxmlformats.org/officeDocument/2006/relationships/slideLayout" Target="../slideLayouts/slideLayout1494.xml"/><Relationship Id="rId354" Type="http://schemas.openxmlformats.org/officeDocument/2006/relationships/slideLayout" Target="../slideLayouts/slideLayout1701.xml"/><Relationship Id="rId799" Type="http://schemas.openxmlformats.org/officeDocument/2006/relationships/slideLayout" Target="../slideLayouts/slideLayout2146.xml"/><Relationship Id="rId51" Type="http://schemas.openxmlformats.org/officeDocument/2006/relationships/slideLayout" Target="../slideLayouts/slideLayout1398.xml"/><Relationship Id="rId561" Type="http://schemas.openxmlformats.org/officeDocument/2006/relationships/slideLayout" Target="../slideLayouts/slideLayout1908.xml"/><Relationship Id="rId659" Type="http://schemas.openxmlformats.org/officeDocument/2006/relationships/slideLayout" Target="../slideLayouts/slideLayout2006.xml"/><Relationship Id="rId866" Type="http://schemas.openxmlformats.org/officeDocument/2006/relationships/slideLayout" Target="../slideLayouts/slideLayout2213.xml"/><Relationship Id="rId214" Type="http://schemas.openxmlformats.org/officeDocument/2006/relationships/slideLayout" Target="../slideLayouts/slideLayout1561.xml"/><Relationship Id="rId298" Type="http://schemas.openxmlformats.org/officeDocument/2006/relationships/slideLayout" Target="../slideLayouts/slideLayout1645.xml"/><Relationship Id="rId421" Type="http://schemas.openxmlformats.org/officeDocument/2006/relationships/slideLayout" Target="../slideLayouts/slideLayout1768.xml"/><Relationship Id="rId519" Type="http://schemas.openxmlformats.org/officeDocument/2006/relationships/slideLayout" Target="../slideLayouts/slideLayout1866.xml"/><Relationship Id="rId158" Type="http://schemas.openxmlformats.org/officeDocument/2006/relationships/slideLayout" Target="../slideLayouts/slideLayout1505.xml"/><Relationship Id="rId726" Type="http://schemas.openxmlformats.org/officeDocument/2006/relationships/slideLayout" Target="../slideLayouts/slideLayout2073.xml"/><Relationship Id="rId62" Type="http://schemas.openxmlformats.org/officeDocument/2006/relationships/slideLayout" Target="../slideLayouts/slideLayout1409.xml"/><Relationship Id="rId365" Type="http://schemas.openxmlformats.org/officeDocument/2006/relationships/slideLayout" Target="../slideLayouts/slideLayout1712.xml"/><Relationship Id="rId572" Type="http://schemas.openxmlformats.org/officeDocument/2006/relationships/slideLayout" Target="../slideLayouts/slideLayout1919.xml"/><Relationship Id="rId225" Type="http://schemas.openxmlformats.org/officeDocument/2006/relationships/slideLayout" Target="../slideLayouts/slideLayout1572.xml"/><Relationship Id="rId432" Type="http://schemas.openxmlformats.org/officeDocument/2006/relationships/slideLayout" Target="../slideLayouts/slideLayout1779.xml"/><Relationship Id="rId877" Type="http://schemas.openxmlformats.org/officeDocument/2006/relationships/slideLayout" Target="../slideLayouts/slideLayout2224.xml"/><Relationship Id="rId737" Type="http://schemas.openxmlformats.org/officeDocument/2006/relationships/slideLayout" Target="../slideLayouts/slideLayout2084.xml"/><Relationship Id="rId73" Type="http://schemas.openxmlformats.org/officeDocument/2006/relationships/slideLayout" Target="../slideLayouts/slideLayout1420.xml"/><Relationship Id="rId169" Type="http://schemas.openxmlformats.org/officeDocument/2006/relationships/slideLayout" Target="../slideLayouts/slideLayout1516.xml"/><Relationship Id="rId376" Type="http://schemas.openxmlformats.org/officeDocument/2006/relationships/slideLayout" Target="../slideLayouts/slideLayout1723.xml"/><Relationship Id="rId583" Type="http://schemas.openxmlformats.org/officeDocument/2006/relationships/slideLayout" Target="../slideLayouts/slideLayout1930.xml"/><Relationship Id="rId790" Type="http://schemas.openxmlformats.org/officeDocument/2006/relationships/slideLayout" Target="../slideLayouts/slideLayout2137.xml"/><Relationship Id="rId804" Type="http://schemas.openxmlformats.org/officeDocument/2006/relationships/slideLayout" Target="../slideLayouts/slideLayout2151.xml"/><Relationship Id="rId4" Type="http://schemas.openxmlformats.org/officeDocument/2006/relationships/slideLayout" Target="../slideLayouts/slideLayout1351.xml"/><Relationship Id="rId236" Type="http://schemas.openxmlformats.org/officeDocument/2006/relationships/slideLayout" Target="../slideLayouts/slideLayout1583.xml"/><Relationship Id="rId443" Type="http://schemas.openxmlformats.org/officeDocument/2006/relationships/slideLayout" Target="../slideLayouts/slideLayout1790.xml"/><Relationship Id="rId650" Type="http://schemas.openxmlformats.org/officeDocument/2006/relationships/slideLayout" Target="../slideLayouts/slideLayout1997.xml"/><Relationship Id="rId888" Type="http://schemas.openxmlformats.org/officeDocument/2006/relationships/slideLayout" Target="../slideLayouts/slideLayout2235.xml"/><Relationship Id="rId303" Type="http://schemas.openxmlformats.org/officeDocument/2006/relationships/slideLayout" Target="../slideLayouts/slideLayout1650.xml"/><Relationship Id="rId748" Type="http://schemas.openxmlformats.org/officeDocument/2006/relationships/slideLayout" Target="../slideLayouts/slideLayout2095.xml"/><Relationship Id="rId84" Type="http://schemas.openxmlformats.org/officeDocument/2006/relationships/slideLayout" Target="../slideLayouts/slideLayout1431.xml"/><Relationship Id="rId387" Type="http://schemas.openxmlformats.org/officeDocument/2006/relationships/slideLayout" Target="../slideLayouts/slideLayout1734.xml"/><Relationship Id="rId510" Type="http://schemas.openxmlformats.org/officeDocument/2006/relationships/slideLayout" Target="../slideLayouts/slideLayout1857.xml"/><Relationship Id="rId594" Type="http://schemas.openxmlformats.org/officeDocument/2006/relationships/slideLayout" Target="../slideLayouts/slideLayout1941.xml"/><Relationship Id="rId608" Type="http://schemas.openxmlformats.org/officeDocument/2006/relationships/slideLayout" Target="../slideLayouts/slideLayout1955.xml"/><Relationship Id="rId815" Type="http://schemas.openxmlformats.org/officeDocument/2006/relationships/slideLayout" Target="../slideLayouts/slideLayout2162.xml"/><Relationship Id="rId247" Type="http://schemas.openxmlformats.org/officeDocument/2006/relationships/slideLayout" Target="../slideLayouts/slideLayout1594.xml"/><Relationship Id="rId107" Type="http://schemas.openxmlformats.org/officeDocument/2006/relationships/slideLayout" Target="../slideLayouts/slideLayout1454.xml"/><Relationship Id="rId454" Type="http://schemas.openxmlformats.org/officeDocument/2006/relationships/slideLayout" Target="../slideLayouts/slideLayout1801.xml"/><Relationship Id="rId661" Type="http://schemas.openxmlformats.org/officeDocument/2006/relationships/slideLayout" Target="../slideLayouts/slideLayout2008.xml"/><Relationship Id="rId759" Type="http://schemas.openxmlformats.org/officeDocument/2006/relationships/slideLayout" Target="../slideLayouts/slideLayout2106.xml"/><Relationship Id="rId11" Type="http://schemas.openxmlformats.org/officeDocument/2006/relationships/slideLayout" Target="../slideLayouts/slideLayout1358.xml"/><Relationship Id="rId314" Type="http://schemas.openxmlformats.org/officeDocument/2006/relationships/slideLayout" Target="../slideLayouts/slideLayout1661.xml"/><Relationship Id="rId398" Type="http://schemas.openxmlformats.org/officeDocument/2006/relationships/slideLayout" Target="../slideLayouts/slideLayout1745.xml"/><Relationship Id="rId521" Type="http://schemas.openxmlformats.org/officeDocument/2006/relationships/slideLayout" Target="../slideLayouts/slideLayout1868.xml"/><Relationship Id="rId619" Type="http://schemas.openxmlformats.org/officeDocument/2006/relationships/slideLayout" Target="../slideLayouts/slideLayout1966.xml"/><Relationship Id="rId95" Type="http://schemas.openxmlformats.org/officeDocument/2006/relationships/slideLayout" Target="../slideLayouts/slideLayout1442.xml"/><Relationship Id="rId160" Type="http://schemas.openxmlformats.org/officeDocument/2006/relationships/slideLayout" Target="../slideLayouts/slideLayout1507.xml"/><Relationship Id="rId826" Type="http://schemas.openxmlformats.org/officeDocument/2006/relationships/slideLayout" Target="../slideLayouts/slideLayout2173.xml"/><Relationship Id="rId258" Type="http://schemas.openxmlformats.org/officeDocument/2006/relationships/slideLayout" Target="../slideLayouts/slideLayout1605.xml"/><Relationship Id="rId465" Type="http://schemas.openxmlformats.org/officeDocument/2006/relationships/slideLayout" Target="../slideLayouts/slideLayout1812.xml"/><Relationship Id="rId672" Type="http://schemas.openxmlformats.org/officeDocument/2006/relationships/slideLayout" Target="../slideLayouts/slideLayout2019.xml"/><Relationship Id="rId22" Type="http://schemas.openxmlformats.org/officeDocument/2006/relationships/slideLayout" Target="../slideLayouts/slideLayout1369.xml"/><Relationship Id="rId118" Type="http://schemas.openxmlformats.org/officeDocument/2006/relationships/slideLayout" Target="../slideLayouts/slideLayout1465.xml"/><Relationship Id="rId325" Type="http://schemas.openxmlformats.org/officeDocument/2006/relationships/slideLayout" Target="../slideLayouts/slideLayout1672.xml"/><Relationship Id="rId532" Type="http://schemas.openxmlformats.org/officeDocument/2006/relationships/slideLayout" Target="../slideLayouts/slideLayout1879.xml"/><Relationship Id="rId171" Type="http://schemas.openxmlformats.org/officeDocument/2006/relationships/slideLayout" Target="../slideLayouts/slideLayout1518.xml"/><Relationship Id="rId837" Type="http://schemas.openxmlformats.org/officeDocument/2006/relationships/slideLayout" Target="../slideLayouts/slideLayout2184.xml"/><Relationship Id="rId269" Type="http://schemas.openxmlformats.org/officeDocument/2006/relationships/slideLayout" Target="../slideLayouts/slideLayout1616.xml"/><Relationship Id="rId476" Type="http://schemas.openxmlformats.org/officeDocument/2006/relationships/slideLayout" Target="../slideLayouts/slideLayout1823.xml"/><Relationship Id="rId683" Type="http://schemas.openxmlformats.org/officeDocument/2006/relationships/slideLayout" Target="../slideLayouts/slideLayout2030.xml"/><Relationship Id="rId890" Type="http://schemas.openxmlformats.org/officeDocument/2006/relationships/slideLayout" Target="../slideLayouts/slideLayout2237.xml"/><Relationship Id="rId33" Type="http://schemas.openxmlformats.org/officeDocument/2006/relationships/slideLayout" Target="../slideLayouts/slideLayout1380.xml"/><Relationship Id="rId129" Type="http://schemas.openxmlformats.org/officeDocument/2006/relationships/slideLayout" Target="../slideLayouts/slideLayout1476.xml"/><Relationship Id="rId336" Type="http://schemas.openxmlformats.org/officeDocument/2006/relationships/slideLayout" Target="../slideLayouts/slideLayout1683.xml"/><Relationship Id="rId543" Type="http://schemas.openxmlformats.org/officeDocument/2006/relationships/slideLayout" Target="../slideLayouts/slideLayout1890.xml"/><Relationship Id="rId182" Type="http://schemas.openxmlformats.org/officeDocument/2006/relationships/slideLayout" Target="../slideLayouts/slideLayout1529.xml"/><Relationship Id="rId403" Type="http://schemas.openxmlformats.org/officeDocument/2006/relationships/slideLayout" Target="../slideLayouts/slideLayout1750.xml"/><Relationship Id="rId750" Type="http://schemas.openxmlformats.org/officeDocument/2006/relationships/slideLayout" Target="../slideLayouts/slideLayout2097.xml"/><Relationship Id="rId848" Type="http://schemas.openxmlformats.org/officeDocument/2006/relationships/slideLayout" Target="../slideLayouts/slideLayout2195.xml"/><Relationship Id="rId487" Type="http://schemas.openxmlformats.org/officeDocument/2006/relationships/slideLayout" Target="../slideLayouts/slideLayout1834.xml"/><Relationship Id="rId610" Type="http://schemas.openxmlformats.org/officeDocument/2006/relationships/slideLayout" Target="../slideLayouts/slideLayout1957.xml"/><Relationship Id="rId694" Type="http://schemas.openxmlformats.org/officeDocument/2006/relationships/slideLayout" Target="../slideLayouts/slideLayout2041.xml"/><Relationship Id="rId708" Type="http://schemas.openxmlformats.org/officeDocument/2006/relationships/slideLayout" Target="../slideLayouts/slideLayout2055.xml"/><Relationship Id="rId347" Type="http://schemas.openxmlformats.org/officeDocument/2006/relationships/slideLayout" Target="../slideLayouts/slideLayout1694.xml"/><Relationship Id="rId44" Type="http://schemas.openxmlformats.org/officeDocument/2006/relationships/slideLayout" Target="../slideLayouts/slideLayout1391.xml"/><Relationship Id="rId554" Type="http://schemas.openxmlformats.org/officeDocument/2006/relationships/slideLayout" Target="../slideLayouts/slideLayout1901.xml"/><Relationship Id="rId761" Type="http://schemas.openxmlformats.org/officeDocument/2006/relationships/slideLayout" Target="../slideLayouts/slideLayout2108.xml"/><Relationship Id="rId859" Type="http://schemas.openxmlformats.org/officeDocument/2006/relationships/slideLayout" Target="../slideLayouts/slideLayout2206.xml"/><Relationship Id="rId193" Type="http://schemas.openxmlformats.org/officeDocument/2006/relationships/slideLayout" Target="../slideLayouts/slideLayout1540.xml"/><Relationship Id="rId207" Type="http://schemas.openxmlformats.org/officeDocument/2006/relationships/slideLayout" Target="../slideLayouts/slideLayout1554.xml"/><Relationship Id="rId414" Type="http://schemas.openxmlformats.org/officeDocument/2006/relationships/slideLayout" Target="../slideLayouts/slideLayout1761.xml"/><Relationship Id="rId498" Type="http://schemas.openxmlformats.org/officeDocument/2006/relationships/slideLayout" Target="../slideLayouts/slideLayout1845.xml"/><Relationship Id="rId621" Type="http://schemas.openxmlformats.org/officeDocument/2006/relationships/slideLayout" Target="../slideLayouts/slideLayout1968.xml"/><Relationship Id="rId260" Type="http://schemas.openxmlformats.org/officeDocument/2006/relationships/slideLayout" Target="../slideLayouts/slideLayout1607.xml"/><Relationship Id="rId719" Type="http://schemas.openxmlformats.org/officeDocument/2006/relationships/slideLayout" Target="../slideLayouts/slideLayout2066.xml"/><Relationship Id="rId55" Type="http://schemas.openxmlformats.org/officeDocument/2006/relationships/slideLayout" Target="../slideLayouts/slideLayout1402.xml"/><Relationship Id="rId120" Type="http://schemas.openxmlformats.org/officeDocument/2006/relationships/slideLayout" Target="../slideLayouts/slideLayout1467.xml"/><Relationship Id="rId358" Type="http://schemas.openxmlformats.org/officeDocument/2006/relationships/slideLayout" Target="../slideLayouts/slideLayout1705.xml"/><Relationship Id="rId565" Type="http://schemas.openxmlformats.org/officeDocument/2006/relationships/slideLayout" Target="../slideLayouts/slideLayout1912.xml"/><Relationship Id="rId772" Type="http://schemas.openxmlformats.org/officeDocument/2006/relationships/slideLayout" Target="../slideLayouts/slideLayout2119.xml"/><Relationship Id="rId218" Type="http://schemas.openxmlformats.org/officeDocument/2006/relationships/slideLayout" Target="../slideLayouts/slideLayout1565.xml"/><Relationship Id="rId425" Type="http://schemas.openxmlformats.org/officeDocument/2006/relationships/slideLayout" Target="../slideLayouts/slideLayout1772.xml"/><Relationship Id="rId632" Type="http://schemas.openxmlformats.org/officeDocument/2006/relationships/slideLayout" Target="../slideLayouts/slideLayout1979.xml"/><Relationship Id="rId271" Type="http://schemas.openxmlformats.org/officeDocument/2006/relationships/slideLayout" Target="../slideLayouts/slideLayout1618.xml"/><Relationship Id="rId66" Type="http://schemas.openxmlformats.org/officeDocument/2006/relationships/slideLayout" Target="../slideLayouts/slideLayout1413.xml"/><Relationship Id="rId131" Type="http://schemas.openxmlformats.org/officeDocument/2006/relationships/slideLayout" Target="../slideLayouts/slideLayout1478.xml"/><Relationship Id="rId369" Type="http://schemas.openxmlformats.org/officeDocument/2006/relationships/slideLayout" Target="../slideLayouts/slideLayout1716.xml"/><Relationship Id="rId576" Type="http://schemas.openxmlformats.org/officeDocument/2006/relationships/slideLayout" Target="../slideLayouts/slideLayout1923.xml"/><Relationship Id="rId783" Type="http://schemas.openxmlformats.org/officeDocument/2006/relationships/slideLayout" Target="../slideLayouts/slideLayout2130.xml"/><Relationship Id="rId229" Type="http://schemas.openxmlformats.org/officeDocument/2006/relationships/slideLayout" Target="../slideLayouts/slideLayout1576.xml"/><Relationship Id="rId436" Type="http://schemas.openxmlformats.org/officeDocument/2006/relationships/slideLayout" Target="../slideLayouts/slideLayout1783.xml"/><Relationship Id="rId643" Type="http://schemas.openxmlformats.org/officeDocument/2006/relationships/slideLayout" Target="../slideLayouts/slideLayout1990.xml"/><Relationship Id="rId850" Type="http://schemas.openxmlformats.org/officeDocument/2006/relationships/slideLayout" Target="../slideLayouts/slideLayout2197.xml"/><Relationship Id="rId77" Type="http://schemas.openxmlformats.org/officeDocument/2006/relationships/slideLayout" Target="../slideLayouts/slideLayout1424.xml"/><Relationship Id="rId282" Type="http://schemas.openxmlformats.org/officeDocument/2006/relationships/slideLayout" Target="../slideLayouts/slideLayout1629.xml"/><Relationship Id="rId503" Type="http://schemas.openxmlformats.org/officeDocument/2006/relationships/slideLayout" Target="../slideLayouts/slideLayout1850.xml"/><Relationship Id="rId587" Type="http://schemas.openxmlformats.org/officeDocument/2006/relationships/slideLayout" Target="../slideLayouts/slideLayout1934.xml"/><Relationship Id="rId710" Type="http://schemas.openxmlformats.org/officeDocument/2006/relationships/slideLayout" Target="../slideLayouts/slideLayout2057.xml"/><Relationship Id="rId808" Type="http://schemas.openxmlformats.org/officeDocument/2006/relationships/slideLayout" Target="../slideLayouts/slideLayout2155.xml"/><Relationship Id="rId8" Type="http://schemas.openxmlformats.org/officeDocument/2006/relationships/slideLayout" Target="../slideLayouts/slideLayout1355.xml"/><Relationship Id="rId142" Type="http://schemas.openxmlformats.org/officeDocument/2006/relationships/slideLayout" Target="../slideLayouts/slideLayout1489.xml"/><Relationship Id="rId447" Type="http://schemas.openxmlformats.org/officeDocument/2006/relationships/slideLayout" Target="../slideLayouts/slideLayout1794.xml"/><Relationship Id="rId794" Type="http://schemas.openxmlformats.org/officeDocument/2006/relationships/slideLayout" Target="../slideLayouts/slideLayout2141.xml"/><Relationship Id="rId654" Type="http://schemas.openxmlformats.org/officeDocument/2006/relationships/slideLayout" Target="../slideLayouts/slideLayout2001.xml"/><Relationship Id="rId861" Type="http://schemas.openxmlformats.org/officeDocument/2006/relationships/slideLayout" Target="../slideLayouts/slideLayout2208.xml"/><Relationship Id="rId293" Type="http://schemas.openxmlformats.org/officeDocument/2006/relationships/slideLayout" Target="../slideLayouts/slideLayout1640.xml"/><Relationship Id="rId307" Type="http://schemas.openxmlformats.org/officeDocument/2006/relationships/slideLayout" Target="../slideLayouts/slideLayout1654.xml"/><Relationship Id="rId514" Type="http://schemas.openxmlformats.org/officeDocument/2006/relationships/slideLayout" Target="../slideLayouts/slideLayout1861.xml"/><Relationship Id="rId721" Type="http://schemas.openxmlformats.org/officeDocument/2006/relationships/slideLayout" Target="../slideLayouts/slideLayout2068.xml"/><Relationship Id="rId88" Type="http://schemas.openxmlformats.org/officeDocument/2006/relationships/slideLayout" Target="../slideLayouts/slideLayout1435.xml"/><Relationship Id="rId153" Type="http://schemas.openxmlformats.org/officeDocument/2006/relationships/slideLayout" Target="../slideLayouts/slideLayout1500.xml"/><Relationship Id="rId360" Type="http://schemas.openxmlformats.org/officeDocument/2006/relationships/slideLayout" Target="../slideLayouts/slideLayout1707.xml"/><Relationship Id="rId598" Type="http://schemas.openxmlformats.org/officeDocument/2006/relationships/slideLayout" Target="../slideLayouts/slideLayout1945.xml"/><Relationship Id="rId819" Type="http://schemas.openxmlformats.org/officeDocument/2006/relationships/slideLayout" Target="../slideLayouts/slideLayout2166.xml"/><Relationship Id="rId220" Type="http://schemas.openxmlformats.org/officeDocument/2006/relationships/slideLayout" Target="../slideLayouts/slideLayout1567.xml"/><Relationship Id="rId458" Type="http://schemas.openxmlformats.org/officeDocument/2006/relationships/slideLayout" Target="../slideLayouts/slideLayout1805.xml"/><Relationship Id="rId665" Type="http://schemas.openxmlformats.org/officeDocument/2006/relationships/slideLayout" Target="../slideLayouts/slideLayout2012.xml"/><Relationship Id="rId872" Type="http://schemas.openxmlformats.org/officeDocument/2006/relationships/slideLayout" Target="../slideLayouts/slideLayout2219.xml"/><Relationship Id="rId15" Type="http://schemas.openxmlformats.org/officeDocument/2006/relationships/slideLayout" Target="../slideLayouts/slideLayout1362.xml"/><Relationship Id="rId318" Type="http://schemas.openxmlformats.org/officeDocument/2006/relationships/slideLayout" Target="../slideLayouts/slideLayout1665.xml"/><Relationship Id="rId525" Type="http://schemas.openxmlformats.org/officeDocument/2006/relationships/slideLayout" Target="../slideLayouts/slideLayout1872.xml"/><Relationship Id="rId732" Type="http://schemas.openxmlformats.org/officeDocument/2006/relationships/slideLayout" Target="../slideLayouts/slideLayout2079.xml"/><Relationship Id="rId99" Type="http://schemas.openxmlformats.org/officeDocument/2006/relationships/slideLayout" Target="../slideLayouts/slideLayout1446.xml"/><Relationship Id="rId164" Type="http://schemas.openxmlformats.org/officeDocument/2006/relationships/slideLayout" Target="../slideLayouts/slideLayout1511.xml"/><Relationship Id="rId371" Type="http://schemas.openxmlformats.org/officeDocument/2006/relationships/slideLayout" Target="../slideLayouts/slideLayout1718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22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36"/>
          <p:cNvSpPr txBox="1">
            <a:spLocks noGrp="1"/>
          </p:cNvSpPr>
          <p:nvPr>
            <p:ph type="title"/>
          </p:nvPr>
        </p:nvSpPr>
        <p:spPr>
          <a:xfrm>
            <a:off x="431165" y="373062"/>
            <a:ext cx="6131559" cy="134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42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7" name="Google Shape;7;p36"/>
          <p:cNvSpPr txBox="1">
            <a:spLocks noGrp="1"/>
          </p:cNvSpPr>
          <p:nvPr>
            <p:ph type="body" idx="1"/>
          </p:nvPr>
        </p:nvSpPr>
        <p:spPr>
          <a:xfrm>
            <a:off x="1180846" y="1033017"/>
            <a:ext cx="9452610" cy="1463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457200" marR="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36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36"/>
          <p:cNvSpPr txBox="1">
            <a:spLocks noGrp="1"/>
          </p:cNvSpPr>
          <p:nvPr>
            <p:ph type="dt" idx="10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36"/>
          <p:cNvSpPr txBox="1">
            <a:spLocks noGrp="1"/>
          </p:cNvSpPr>
          <p:nvPr>
            <p:ph type="sldNum" idx="12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defRPr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38" name="Google Shape;38;p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9" name="Google Shape;39;p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40" name="Google Shape;40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5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  <p:sldLayoutId id="2147483665" r:id="rId12"/>
    <p:sldLayoutId id="2147483666" r:id="rId13"/>
    <p:sldLayoutId id="2147483667" r:id="rId14"/>
    <p:sldLayoutId id="2147483668" r:id="rId15"/>
    <p:sldLayoutId id="2147483669" r:id="rId16"/>
    <p:sldLayoutId id="2147483670" r:id="rId17"/>
    <p:sldLayoutId id="2147483671" r:id="rId18"/>
    <p:sldLayoutId id="2147483672" r:id="rId19"/>
    <p:sldLayoutId id="2147483673" r:id="rId20"/>
    <p:sldLayoutId id="2147483674" r:id="rId21"/>
    <p:sldLayoutId id="2147483675" r:id="rId22"/>
    <p:sldLayoutId id="2147483676" r:id="rId23"/>
    <p:sldLayoutId id="2147483677" r:id="rId24"/>
    <p:sldLayoutId id="2147483678" r:id="rId25"/>
    <p:sldLayoutId id="2147483679" r:id="rId26"/>
    <p:sldLayoutId id="2147483680" r:id="rId27"/>
    <p:sldLayoutId id="2147483681" r:id="rId28"/>
    <p:sldLayoutId id="2147483682" r:id="rId29"/>
    <p:sldLayoutId id="2147483683" r:id="rId30"/>
    <p:sldLayoutId id="2147483684" r:id="rId31"/>
    <p:sldLayoutId id="2147483685" r:id="rId32"/>
    <p:sldLayoutId id="2147483686" r:id="rId33"/>
    <p:sldLayoutId id="2147483687" r:id="rId34"/>
    <p:sldLayoutId id="2147483688" r:id="rId35"/>
    <p:sldLayoutId id="2147483689" r:id="rId36"/>
    <p:sldLayoutId id="2147483690" r:id="rId37"/>
    <p:sldLayoutId id="2147483691" r:id="rId38"/>
    <p:sldLayoutId id="2147483692" r:id="rId39"/>
    <p:sldLayoutId id="2147483693" r:id="rId40"/>
    <p:sldLayoutId id="2147483694" r:id="rId41"/>
    <p:sldLayoutId id="2147483695" r:id="rId42"/>
    <p:sldLayoutId id="2147483696" r:id="rId43"/>
    <p:sldLayoutId id="2147483697" r:id="rId44"/>
    <p:sldLayoutId id="2147483698" r:id="rId45"/>
    <p:sldLayoutId id="2147483699" r:id="rId46"/>
    <p:sldLayoutId id="2147483700" r:id="rId47"/>
    <p:sldLayoutId id="2147483701" r:id="rId48"/>
    <p:sldLayoutId id="2147483702" r:id="rId49"/>
    <p:sldLayoutId id="2147483703" r:id="rId50"/>
    <p:sldLayoutId id="2147483704" r:id="rId51"/>
    <p:sldLayoutId id="2147483705" r:id="rId52"/>
    <p:sldLayoutId id="2147483706" r:id="rId53"/>
    <p:sldLayoutId id="2147483707" r:id="rId54"/>
    <p:sldLayoutId id="2147483708" r:id="rId55"/>
    <p:sldLayoutId id="2147483709" r:id="rId56"/>
    <p:sldLayoutId id="2147483710" r:id="rId57"/>
    <p:sldLayoutId id="2147483711" r:id="rId58"/>
    <p:sldLayoutId id="2147483712" r:id="rId59"/>
    <p:sldLayoutId id="2147483713" r:id="rId60"/>
    <p:sldLayoutId id="2147483714" r:id="rId61"/>
    <p:sldLayoutId id="2147483715" r:id="rId62"/>
    <p:sldLayoutId id="2147483716" r:id="rId63"/>
    <p:sldLayoutId id="2147483717" r:id="rId64"/>
    <p:sldLayoutId id="2147483718" r:id="rId65"/>
    <p:sldLayoutId id="2147483719" r:id="rId66"/>
    <p:sldLayoutId id="2147483720" r:id="rId67"/>
    <p:sldLayoutId id="2147483721" r:id="rId68"/>
    <p:sldLayoutId id="2147483722" r:id="rId69"/>
    <p:sldLayoutId id="2147483723" r:id="rId70"/>
    <p:sldLayoutId id="2147483724" r:id="rId71"/>
    <p:sldLayoutId id="2147483725" r:id="rId72"/>
    <p:sldLayoutId id="2147483726" r:id="rId73"/>
    <p:sldLayoutId id="2147483727" r:id="rId74"/>
    <p:sldLayoutId id="2147483728" r:id="rId75"/>
    <p:sldLayoutId id="2147483729" r:id="rId76"/>
    <p:sldLayoutId id="2147483730" r:id="rId77"/>
    <p:sldLayoutId id="2147483731" r:id="rId78"/>
    <p:sldLayoutId id="2147483732" r:id="rId79"/>
    <p:sldLayoutId id="2147483733" r:id="rId80"/>
    <p:sldLayoutId id="2147483734" r:id="rId81"/>
    <p:sldLayoutId id="2147483735" r:id="rId82"/>
    <p:sldLayoutId id="2147483736" r:id="rId83"/>
    <p:sldLayoutId id="2147483737" r:id="rId84"/>
    <p:sldLayoutId id="2147483738" r:id="rId85"/>
    <p:sldLayoutId id="2147483739" r:id="rId86"/>
    <p:sldLayoutId id="2147483740" r:id="rId87"/>
    <p:sldLayoutId id="2147483741" r:id="rId88"/>
    <p:sldLayoutId id="2147483742" r:id="rId89"/>
    <p:sldLayoutId id="2147483743" r:id="rId90"/>
    <p:sldLayoutId id="2147483744" r:id="rId91"/>
    <p:sldLayoutId id="2147483745" r:id="rId92"/>
    <p:sldLayoutId id="2147483746" r:id="rId93"/>
    <p:sldLayoutId id="2147483747" r:id="rId94"/>
    <p:sldLayoutId id="2147483748" r:id="rId95"/>
    <p:sldLayoutId id="2147483749" r:id="rId96"/>
    <p:sldLayoutId id="2147483750" r:id="rId97"/>
    <p:sldLayoutId id="2147483751" r:id="rId98"/>
    <p:sldLayoutId id="2147483752" r:id="rId99"/>
    <p:sldLayoutId id="2147483753" r:id="rId100"/>
    <p:sldLayoutId id="2147483754" r:id="rId101"/>
    <p:sldLayoutId id="2147483755" r:id="rId102"/>
    <p:sldLayoutId id="2147483756" r:id="rId103"/>
    <p:sldLayoutId id="2147483757" r:id="rId104"/>
    <p:sldLayoutId id="2147483758" r:id="rId105"/>
    <p:sldLayoutId id="2147483759" r:id="rId106"/>
    <p:sldLayoutId id="2147483760" r:id="rId107"/>
    <p:sldLayoutId id="2147483761" r:id="rId108"/>
    <p:sldLayoutId id="2147483762" r:id="rId109"/>
    <p:sldLayoutId id="2147483763" r:id="rId110"/>
    <p:sldLayoutId id="2147483764" r:id="rId111"/>
    <p:sldLayoutId id="2147483765" r:id="rId112"/>
    <p:sldLayoutId id="2147483766" r:id="rId113"/>
    <p:sldLayoutId id="2147483767" r:id="rId114"/>
    <p:sldLayoutId id="2147483768" r:id="rId115"/>
    <p:sldLayoutId id="2147483769" r:id="rId116"/>
    <p:sldLayoutId id="2147483770" r:id="rId117"/>
    <p:sldLayoutId id="2147483771" r:id="rId118"/>
    <p:sldLayoutId id="2147483772" r:id="rId119"/>
    <p:sldLayoutId id="2147483773" r:id="rId120"/>
    <p:sldLayoutId id="2147483774" r:id="rId121"/>
    <p:sldLayoutId id="2147483775" r:id="rId122"/>
    <p:sldLayoutId id="2147483776" r:id="rId123"/>
    <p:sldLayoutId id="2147483777" r:id="rId124"/>
    <p:sldLayoutId id="2147483778" r:id="rId125"/>
    <p:sldLayoutId id="2147483779" r:id="rId126"/>
    <p:sldLayoutId id="2147483780" r:id="rId127"/>
    <p:sldLayoutId id="2147483781" r:id="rId128"/>
    <p:sldLayoutId id="2147483782" r:id="rId129"/>
    <p:sldLayoutId id="2147483783" r:id="rId130"/>
    <p:sldLayoutId id="2147483784" r:id="rId131"/>
    <p:sldLayoutId id="2147483785" r:id="rId132"/>
    <p:sldLayoutId id="2147483786" r:id="rId133"/>
    <p:sldLayoutId id="2147483787" r:id="rId134"/>
    <p:sldLayoutId id="2147483788" r:id="rId135"/>
    <p:sldLayoutId id="2147483789" r:id="rId136"/>
    <p:sldLayoutId id="2147483790" r:id="rId137"/>
    <p:sldLayoutId id="2147483791" r:id="rId138"/>
    <p:sldLayoutId id="2147483792" r:id="rId139"/>
    <p:sldLayoutId id="2147483793" r:id="rId140"/>
    <p:sldLayoutId id="2147483794" r:id="rId141"/>
    <p:sldLayoutId id="2147483795" r:id="rId142"/>
    <p:sldLayoutId id="2147483796" r:id="rId143"/>
    <p:sldLayoutId id="2147483797" r:id="rId144"/>
    <p:sldLayoutId id="2147483798" r:id="rId145"/>
    <p:sldLayoutId id="2147483799" r:id="rId146"/>
    <p:sldLayoutId id="2147483800" r:id="rId147"/>
    <p:sldLayoutId id="2147483801" r:id="rId148"/>
    <p:sldLayoutId id="2147483802" r:id="rId149"/>
    <p:sldLayoutId id="2147483803" r:id="rId150"/>
    <p:sldLayoutId id="2147483804" r:id="rId151"/>
    <p:sldLayoutId id="2147483805" r:id="rId152"/>
    <p:sldLayoutId id="2147483806" r:id="rId153"/>
    <p:sldLayoutId id="2147483807" r:id="rId154"/>
    <p:sldLayoutId id="2147483808" r:id="rId155"/>
    <p:sldLayoutId id="2147483809" r:id="rId156"/>
    <p:sldLayoutId id="2147483810" r:id="rId157"/>
    <p:sldLayoutId id="2147483811" r:id="rId158"/>
    <p:sldLayoutId id="2147483812" r:id="rId159"/>
    <p:sldLayoutId id="2147483813" r:id="rId160"/>
    <p:sldLayoutId id="2147483814" r:id="rId161"/>
    <p:sldLayoutId id="2147483815" r:id="rId162"/>
    <p:sldLayoutId id="2147483816" r:id="rId163"/>
    <p:sldLayoutId id="2147483817" r:id="rId164"/>
    <p:sldLayoutId id="2147483818" r:id="rId165"/>
    <p:sldLayoutId id="2147483819" r:id="rId166"/>
    <p:sldLayoutId id="2147483820" r:id="rId167"/>
    <p:sldLayoutId id="2147483821" r:id="rId168"/>
    <p:sldLayoutId id="2147483822" r:id="rId169"/>
    <p:sldLayoutId id="2147483823" r:id="rId170"/>
    <p:sldLayoutId id="2147483824" r:id="rId171"/>
    <p:sldLayoutId id="2147483825" r:id="rId172"/>
    <p:sldLayoutId id="2147483826" r:id="rId173"/>
    <p:sldLayoutId id="2147483827" r:id="rId174"/>
    <p:sldLayoutId id="2147483828" r:id="rId175"/>
    <p:sldLayoutId id="2147483829" r:id="rId176"/>
    <p:sldLayoutId id="2147483830" r:id="rId177"/>
    <p:sldLayoutId id="2147483831" r:id="rId178"/>
    <p:sldLayoutId id="2147483832" r:id="rId179"/>
    <p:sldLayoutId id="2147483833" r:id="rId180"/>
    <p:sldLayoutId id="2147483834" r:id="rId181"/>
    <p:sldLayoutId id="2147483835" r:id="rId182"/>
    <p:sldLayoutId id="2147483836" r:id="rId183"/>
    <p:sldLayoutId id="2147483837" r:id="rId184"/>
    <p:sldLayoutId id="2147483838" r:id="rId185"/>
    <p:sldLayoutId id="2147483839" r:id="rId186"/>
    <p:sldLayoutId id="2147483840" r:id="rId187"/>
    <p:sldLayoutId id="2147483841" r:id="rId188"/>
    <p:sldLayoutId id="2147483842" r:id="rId189"/>
    <p:sldLayoutId id="2147483843" r:id="rId190"/>
    <p:sldLayoutId id="2147483844" r:id="rId191"/>
    <p:sldLayoutId id="2147483845" r:id="rId192"/>
    <p:sldLayoutId id="2147483846" r:id="rId193"/>
    <p:sldLayoutId id="2147483847" r:id="rId194"/>
    <p:sldLayoutId id="2147483848" r:id="rId195"/>
    <p:sldLayoutId id="2147483849" r:id="rId196"/>
    <p:sldLayoutId id="2147483850" r:id="rId197"/>
    <p:sldLayoutId id="2147483851" r:id="rId198"/>
    <p:sldLayoutId id="2147483852" r:id="rId199"/>
    <p:sldLayoutId id="2147483853" r:id="rId200"/>
    <p:sldLayoutId id="2147483854" r:id="rId201"/>
    <p:sldLayoutId id="2147483855" r:id="rId202"/>
    <p:sldLayoutId id="2147483856" r:id="rId203"/>
    <p:sldLayoutId id="2147483857" r:id="rId204"/>
    <p:sldLayoutId id="2147483858" r:id="rId205"/>
    <p:sldLayoutId id="2147483859" r:id="rId206"/>
    <p:sldLayoutId id="2147483860" r:id="rId207"/>
    <p:sldLayoutId id="2147483861" r:id="rId208"/>
    <p:sldLayoutId id="2147483862" r:id="rId209"/>
    <p:sldLayoutId id="2147483863" r:id="rId210"/>
    <p:sldLayoutId id="2147483864" r:id="rId211"/>
    <p:sldLayoutId id="2147483865" r:id="rId212"/>
    <p:sldLayoutId id="2147483866" r:id="rId213"/>
    <p:sldLayoutId id="2147483867" r:id="rId214"/>
    <p:sldLayoutId id="2147483868" r:id="rId215"/>
    <p:sldLayoutId id="2147483869" r:id="rId216"/>
    <p:sldLayoutId id="2147483870" r:id="rId217"/>
    <p:sldLayoutId id="2147483871" r:id="rId218"/>
    <p:sldLayoutId id="2147483872" r:id="rId219"/>
    <p:sldLayoutId id="2147483873" r:id="rId220"/>
    <p:sldLayoutId id="2147483874" r:id="rId221"/>
    <p:sldLayoutId id="2147483875" r:id="rId222"/>
    <p:sldLayoutId id="2147483876" r:id="rId223"/>
    <p:sldLayoutId id="2147483877" r:id="rId224"/>
    <p:sldLayoutId id="2147483878" r:id="rId225"/>
    <p:sldLayoutId id="2147483879" r:id="rId226"/>
    <p:sldLayoutId id="2147483880" r:id="rId227"/>
    <p:sldLayoutId id="2147483881" r:id="rId228"/>
    <p:sldLayoutId id="2147483882" r:id="rId229"/>
    <p:sldLayoutId id="2147483883" r:id="rId230"/>
    <p:sldLayoutId id="2147483884" r:id="rId231"/>
    <p:sldLayoutId id="2147483885" r:id="rId232"/>
    <p:sldLayoutId id="2147483886" r:id="rId233"/>
    <p:sldLayoutId id="2147483887" r:id="rId234"/>
    <p:sldLayoutId id="2147483888" r:id="rId235"/>
    <p:sldLayoutId id="2147483889" r:id="rId236"/>
    <p:sldLayoutId id="2147483890" r:id="rId237"/>
    <p:sldLayoutId id="2147483891" r:id="rId238"/>
    <p:sldLayoutId id="2147483892" r:id="rId239"/>
    <p:sldLayoutId id="2147483893" r:id="rId240"/>
    <p:sldLayoutId id="2147483894" r:id="rId241"/>
    <p:sldLayoutId id="2147483895" r:id="rId242"/>
    <p:sldLayoutId id="2147483896" r:id="rId243"/>
    <p:sldLayoutId id="2147483897" r:id="rId244"/>
    <p:sldLayoutId id="2147483898" r:id="rId245"/>
    <p:sldLayoutId id="2147483899" r:id="rId246"/>
    <p:sldLayoutId id="2147483900" r:id="rId247"/>
    <p:sldLayoutId id="2147483901" r:id="rId248"/>
    <p:sldLayoutId id="2147483902" r:id="rId249"/>
    <p:sldLayoutId id="2147483903" r:id="rId250"/>
    <p:sldLayoutId id="2147483904" r:id="rId251"/>
    <p:sldLayoutId id="2147483905" r:id="rId252"/>
    <p:sldLayoutId id="2147483906" r:id="rId253"/>
    <p:sldLayoutId id="2147483907" r:id="rId254"/>
    <p:sldLayoutId id="2147483908" r:id="rId255"/>
    <p:sldLayoutId id="2147483909" r:id="rId256"/>
    <p:sldLayoutId id="2147483910" r:id="rId257"/>
    <p:sldLayoutId id="2147483911" r:id="rId258"/>
    <p:sldLayoutId id="2147483912" r:id="rId259"/>
    <p:sldLayoutId id="2147483913" r:id="rId260"/>
    <p:sldLayoutId id="2147483914" r:id="rId261"/>
    <p:sldLayoutId id="2147483915" r:id="rId262"/>
    <p:sldLayoutId id="2147483916" r:id="rId263"/>
    <p:sldLayoutId id="2147483917" r:id="rId264"/>
    <p:sldLayoutId id="2147483918" r:id="rId265"/>
    <p:sldLayoutId id="2147483919" r:id="rId266"/>
    <p:sldLayoutId id="2147483920" r:id="rId267"/>
    <p:sldLayoutId id="2147483921" r:id="rId268"/>
    <p:sldLayoutId id="2147483922" r:id="rId269"/>
    <p:sldLayoutId id="2147483923" r:id="rId270"/>
    <p:sldLayoutId id="2147483924" r:id="rId271"/>
    <p:sldLayoutId id="2147483925" r:id="rId272"/>
    <p:sldLayoutId id="2147483926" r:id="rId273"/>
    <p:sldLayoutId id="2147483927" r:id="rId274"/>
    <p:sldLayoutId id="2147483928" r:id="rId275"/>
    <p:sldLayoutId id="2147483929" r:id="rId276"/>
    <p:sldLayoutId id="2147483930" r:id="rId277"/>
    <p:sldLayoutId id="2147483931" r:id="rId278"/>
    <p:sldLayoutId id="2147483932" r:id="rId279"/>
    <p:sldLayoutId id="2147483933" r:id="rId280"/>
    <p:sldLayoutId id="2147483934" r:id="rId281"/>
    <p:sldLayoutId id="2147483935" r:id="rId282"/>
    <p:sldLayoutId id="2147483936" r:id="rId283"/>
    <p:sldLayoutId id="2147483937" r:id="rId284"/>
    <p:sldLayoutId id="2147483938" r:id="rId285"/>
    <p:sldLayoutId id="2147483939" r:id="rId286"/>
    <p:sldLayoutId id="2147483940" r:id="rId287"/>
    <p:sldLayoutId id="2147483941" r:id="rId288"/>
    <p:sldLayoutId id="2147483942" r:id="rId289"/>
    <p:sldLayoutId id="2147483943" r:id="rId290"/>
    <p:sldLayoutId id="2147483944" r:id="rId291"/>
    <p:sldLayoutId id="2147483945" r:id="rId292"/>
    <p:sldLayoutId id="2147483946" r:id="rId293"/>
    <p:sldLayoutId id="2147483947" r:id="rId294"/>
    <p:sldLayoutId id="2147483948" r:id="rId295"/>
    <p:sldLayoutId id="2147483949" r:id="rId296"/>
    <p:sldLayoutId id="2147483950" r:id="rId297"/>
    <p:sldLayoutId id="2147483951" r:id="rId298"/>
    <p:sldLayoutId id="2147483952" r:id="rId299"/>
    <p:sldLayoutId id="2147483953" r:id="rId300"/>
    <p:sldLayoutId id="2147483954" r:id="rId301"/>
    <p:sldLayoutId id="2147483955" r:id="rId302"/>
    <p:sldLayoutId id="2147483956" r:id="rId303"/>
    <p:sldLayoutId id="2147483957" r:id="rId304"/>
    <p:sldLayoutId id="2147483958" r:id="rId305"/>
    <p:sldLayoutId id="2147483959" r:id="rId306"/>
    <p:sldLayoutId id="2147483960" r:id="rId307"/>
    <p:sldLayoutId id="2147483961" r:id="rId308"/>
    <p:sldLayoutId id="2147483962" r:id="rId309"/>
    <p:sldLayoutId id="2147483963" r:id="rId310"/>
    <p:sldLayoutId id="2147483964" r:id="rId311"/>
    <p:sldLayoutId id="2147483965" r:id="rId312"/>
    <p:sldLayoutId id="2147483966" r:id="rId313"/>
    <p:sldLayoutId id="2147483967" r:id="rId314"/>
    <p:sldLayoutId id="2147483968" r:id="rId315"/>
    <p:sldLayoutId id="2147483969" r:id="rId316"/>
    <p:sldLayoutId id="2147483970" r:id="rId317"/>
    <p:sldLayoutId id="2147483971" r:id="rId318"/>
    <p:sldLayoutId id="2147483972" r:id="rId319"/>
    <p:sldLayoutId id="2147483973" r:id="rId320"/>
    <p:sldLayoutId id="2147483974" r:id="rId321"/>
    <p:sldLayoutId id="2147483975" r:id="rId322"/>
    <p:sldLayoutId id="2147483976" r:id="rId323"/>
    <p:sldLayoutId id="2147483977" r:id="rId324"/>
    <p:sldLayoutId id="2147483978" r:id="rId325"/>
    <p:sldLayoutId id="2147483979" r:id="rId326"/>
    <p:sldLayoutId id="2147483980" r:id="rId327"/>
    <p:sldLayoutId id="2147483981" r:id="rId328"/>
    <p:sldLayoutId id="2147483982" r:id="rId329"/>
    <p:sldLayoutId id="2147483983" r:id="rId330"/>
    <p:sldLayoutId id="2147483984" r:id="rId331"/>
    <p:sldLayoutId id="2147483985" r:id="rId332"/>
    <p:sldLayoutId id="2147483986" r:id="rId333"/>
    <p:sldLayoutId id="2147483987" r:id="rId334"/>
    <p:sldLayoutId id="2147483988" r:id="rId335"/>
    <p:sldLayoutId id="2147483989" r:id="rId336"/>
    <p:sldLayoutId id="2147483990" r:id="rId337"/>
    <p:sldLayoutId id="2147483991" r:id="rId338"/>
    <p:sldLayoutId id="2147483992" r:id="rId339"/>
    <p:sldLayoutId id="2147483993" r:id="rId340"/>
    <p:sldLayoutId id="2147483994" r:id="rId341"/>
    <p:sldLayoutId id="2147483995" r:id="rId342"/>
    <p:sldLayoutId id="2147483996" r:id="rId343"/>
    <p:sldLayoutId id="2147483997" r:id="rId344"/>
    <p:sldLayoutId id="2147483998" r:id="rId345"/>
    <p:sldLayoutId id="2147483999" r:id="rId346"/>
    <p:sldLayoutId id="2147484000" r:id="rId347"/>
    <p:sldLayoutId id="2147484001" r:id="rId348"/>
    <p:sldLayoutId id="2147484002" r:id="rId349"/>
    <p:sldLayoutId id="2147484003" r:id="rId350"/>
    <p:sldLayoutId id="2147484004" r:id="rId351"/>
    <p:sldLayoutId id="2147484005" r:id="rId352"/>
    <p:sldLayoutId id="2147484006" r:id="rId353"/>
    <p:sldLayoutId id="2147484007" r:id="rId354"/>
    <p:sldLayoutId id="2147484008" r:id="rId355"/>
    <p:sldLayoutId id="2147484009" r:id="rId356"/>
    <p:sldLayoutId id="2147484010" r:id="rId357"/>
    <p:sldLayoutId id="2147484011" r:id="rId358"/>
    <p:sldLayoutId id="2147484012" r:id="rId359"/>
    <p:sldLayoutId id="2147484013" r:id="rId360"/>
    <p:sldLayoutId id="2147484014" r:id="rId361"/>
    <p:sldLayoutId id="2147484015" r:id="rId362"/>
    <p:sldLayoutId id="2147484016" r:id="rId363"/>
    <p:sldLayoutId id="2147484017" r:id="rId364"/>
    <p:sldLayoutId id="2147484018" r:id="rId365"/>
    <p:sldLayoutId id="2147484019" r:id="rId366"/>
    <p:sldLayoutId id="2147484020" r:id="rId367"/>
    <p:sldLayoutId id="2147484021" r:id="rId368"/>
    <p:sldLayoutId id="2147484022" r:id="rId369"/>
    <p:sldLayoutId id="2147484023" r:id="rId370"/>
    <p:sldLayoutId id="2147484024" r:id="rId371"/>
    <p:sldLayoutId id="2147484025" r:id="rId372"/>
    <p:sldLayoutId id="2147484026" r:id="rId373"/>
    <p:sldLayoutId id="2147484027" r:id="rId374"/>
    <p:sldLayoutId id="2147484028" r:id="rId375"/>
    <p:sldLayoutId id="2147484029" r:id="rId376"/>
    <p:sldLayoutId id="2147484030" r:id="rId377"/>
    <p:sldLayoutId id="2147484031" r:id="rId378"/>
    <p:sldLayoutId id="2147484032" r:id="rId379"/>
    <p:sldLayoutId id="2147484033" r:id="rId380"/>
    <p:sldLayoutId id="2147484034" r:id="rId381"/>
    <p:sldLayoutId id="2147484035" r:id="rId382"/>
    <p:sldLayoutId id="2147484036" r:id="rId383"/>
    <p:sldLayoutId id="2147484037" r:id="rId384"/>
    <p:sldLayoutId id="2147484038" r:id="rId385"/>
    <p:sldLayoutId id="2147484039" r:id="rId386"/>
    <p:sldLayoutId id="2147484040" r:id="rId387"/>
    <p:sldLayoutId id="2147484041" r:id="rId388"/>
    <p:sldLayoutId id="2147484042" r:id="rId389"/>
    <p:sldLayoutId id="2147484043" r:id="rId390"/>
    <p:sldLayoutId id="2147484044" r:id="rId391"/>
    <p:sldLayoutId id="2147484045" r:id="rId392"/>
    <p:sldLayoutId id="2147484046" r:id="rId393"/>
    <p:sldLayoutId id="2147484047" r:id="rId394"/>
    <p:sldLayoutId id="2147484048" r:id="rId395"/>
    <p:sldLayoutId id="2147484049" r:id="rId396"/>
    <p:sldLayoutId id="2147484050" r:id="rId397"/>
    <p:sldLayoutId id="2147484051" r:id="rId398"/>
    <p:sldLayoutId id="2147484052" r:id="rId399"/>
    <p:sldLayoutId id="2147484053" r:id="rId400"/>
    <p:sldLayoutId id="2147484054" r:id="rId401"/>
    <p:sldLayoutId id="2147484055" r:id="rId402"/>
    <p:sldLayoutId id="2147484056" r:id="rId403"/>
    <p:sldLayoutId id="2147484057" r:id="rId404"/>
    <p:sldLayoutId id="2147484058" r:id="rId405"/>
    <p:sldLayoutId id="2147484059" r:id="rId406"/>
    <p:sldLayoutId id="2147484060" r:id="rId407"/>
    <p:sldLayoutId id="2147484061" r:id="rId408"/>
    <p:sldLayoutId id="2147484062" r:id="rId409"/>
    <p:sldLayoutId id="2147484063" r:id="rId410"/>
    <p:sldLayoutId id="2147484064" r:id="rId411"/>
    <p:sldLayoutId id="2147484065" r:id="rId412"/>
    <p:sldLayoutId id="2147484066" r:id="rId413"/>
    <p:sldLayoutId id="2147484067" r:id="rId414"/>
    <p:sldLayoutId id="2147484068" r:id="rId415"/>
    <p:sldLayoutId id="2147484069" r:id="rId416"/>
    <p:sldLayoutId id="2147484070" r:id="rId417"/>
    <p:sldLayoutId id="2147484071" r:id="rId418"/>
    <p:sldLayoutId id="2147484072" r:id="rId419"/>
    <p:sldLayoutId id="2147484073" r:id="rId420"/>
    <p:sldLayoutId id="2147484074" r:id="rId421"/>
    <p:sldLayoutId id="2147484075" r:id="rId422"/>
    <p:sldLayoutId id="2147484076" r:id="rId423"/>
    <p:sldLayoutId id="2147484077" r:id="rId424"/>
    <p:sldLayoutId id="2147484078" r:id="rId425"/>
    <p:sldLayoutId id="2147484079" r:id="rId426"/>
    <p:sldLayoutId id="2147484080" r:id="rId427"/>
    <p:sldLayoutId id="2147484081" r:id="rId428"/>
    <p:sldLayoutId id="2147484082" r:id="rId429"/>
    <p:sldLayoutId id="2147484083" r:id="rId430"/>
    <p:sldLayoutId id="2147484084" r:id="rId431"/>
    <p:sldLayoutId id="2147484085" r:id="rId432"/>
    <p:sldLayoutId id="2147484086" r:id="rId433"/>
    <p:sldLayoutId id="2147484087" r:id="rId434"/>
    <p:sldLayoutId id="2147484088" r:id="rId435"/>
    <p:sldLayoutId id="2147484089" r:id="rId436"/>
    <p:sldLayoutId id="2147484090" r:id="rId437"/>
    <p:sldLayoutId id="2147484091" r:id="rId438"/>
    <p:sldLayoutId id="2147484092" r:id="rId439"/>
    <p:sldLayoutId id="2147484093" r:id="rId440"/>
    <p:sldLayoutId id="2147484094" r:id="rId441"/>
    <p:sldLayoutId id="2147484095" r:id="rId442"/>
    <p:sldLayoutId id="2147484096" r:id="rId443"/>
    <p:sldLayoutId id="2147484097" r:id="rId444"/>
    <p:sldLayoutId id="2147484098" r:id="rId445"/>
    <p:sldLayoutId id="2147484099" r:id="rId446"/>
    <p:sldLayoutId id="2147484100" r:id="rId447"/>
    <p:sldLayoutId id="2147484101" r:id="rId448"/>
    <p:sldLayoutId id="2147484102" r:id="rId449"/>
    <p:sldLayoutId id="2147484103" r:id="rId450"/>
    <p:sldLayoutId id="2147484104" r:id="rId451"/>
    <p:sldLayoutId id="2147484105" r:id="rId452"/>
    <p:sldLayoutId id="2147484106" r:id="rId453"/>
    <p:sldLayoutId id="2147484107" r:id="rId454"/>
    <p:sldLayoutId id="2147484108" r:id="rId455"/>
    <p:sldLayoutId id="2147484109" r:id="rId456"/>
    <p:sldLayoutId id="2147484110" r:id="rId457"/>
    <p:sldLayoutId id="2147484111" r:id="rId458"/>
    <p:sldLayoutId id="2147484112" r:id="rId459"/>
    <p:sldLayoutId id="2147484113" r:id="rId460"/>
    <p:sldLayoutId id="2147484114" r:id="rId461"/>
    <p:sldLayoutId id="2147484115" r:id="rId462"/>
    <p:sldLayoutId id="2147484116" r:id="rId463"/>
    <p:sldLayoutId id="2147484117" r:id="rId464"/>
    <p:sldLayoutId id="2147484118" r:id="rId465"/>
    <p:sldLayoutId id="2147484119" r:id="rId466"/>
    <p:sldLayoutId id="2147484120" r:id="rId467"/>
    <p:sldLayoutId id="2147484121" r:id="rId468"/>
    <p:sldLayoutId id="2147484122" r:id="rId469"/>
    <p:sldLayoutId id="2147484123" r:id="rId470"/>
    <p:sldLayoutId id="2147484124" r:id="rId471"/>
    <p:sldLayoutId id="2147484125" r:id="rId472"/>
    <p:sldLayoutId id="2147484126" r:id="rId473"/>
    <p:sldLayoutId id="2147484127" r:id="rId474"/>
    <p:sldLayoutId id="2147484128" r:id="rId475"/>
    <p:sldLayoutId id="2147484129" r:id="rId476"/>
    <p:sldLayoutId id="2147484130" r:id="rId477"/>
    <p:sldLayoutId id="2147484131" r:id="rId478"/>
    <p:sldLayoutId id="2147484132" r:id="rId479"/>
    <p:sldLayoutId id="2147484133" r:id="rId480"/>
    <p:sldLayoutId id="2147484134" r:id="rId481"/>
    <p:sldLayoutId id="2147484135" r:id="rId482"/>
    <p:sldLayoutId id="2147484136" r:id="rId483"/>
    <p:sldLayoutId id="2147484137" r:id="rId484"/>
    <p:sldLayoutId id="2147484138" r:id="rId485"/>
    <p:sldLayoutId id="2147484139" r:id="rId486"/>
    <p:sldLayoutId id="2147484140" r:id="rId487"/>
    <p:sldLayoutId id="2147484141" r:id="rId488"/>
    <p:sldLayoutId id="2147484142" r:id="rId489"/>
    <p:sldLayoutId id="2147484143" r:id="rId490"/>
    <p:sldLayoutId id="2147484144" r:id="rId491"/>
    <p:sldLayoutId id="2147484145" r:id="rId492"/>
    <p:sldLayoutId id="2147484146" r:id="rId493"/>
    <p:sldLayoutId id="2147484147" r:id="rId494"/>
    <p:sldLayoutId id="2147484148" r:id="rId495"/>
    <p:sldLayoutId id="2147484149" r:id="rId496"/>
    <p:sldLayoutId id="2147484150" r:id="rId497"/>
    <p:sldLayoutId id="2147484151" r:id="rId498"/>
    <p:sldLayoutId id="2147484152" r:id="rId499"/>
    <p:sldLayoutId id="2147484153" r:id="rId500"/>
    <p:sldLayoutId id="2147484154" r:id="rId501"/>
    <p:sldLayoutId id="2147484155" r:id="rId502"/>
    <p:sldLayoutId id="2147484156" r:id="rId503"/>
    <p:sldLayoutId id="2147484157" r:id="rId504"/>
    <p:sldLayoutId id="2147484158" r:id="rId505"/>
    <p:sldLayoutId id="2147484159" r:id="rId506"/>
    <p:sldLayoutId id="2147484160" r:id="rId507"/>
    <p:sldLayoutId id="2147484161" r:id="rId508"/>
    <p:sldLayoutId id="2147484162" r:id="rId509"/>
    <p:sldLayoutId id="2147484163" r:id="rId510"/>
    <p:sldLayoutId id="2147484164" r:id="rId511"/>
    <p:sldLayoutId id="2147484165" r:id="rId512"/>
    <p:sldLayoutId id="2147484166" r:id="rId513"/>
    <p:sldLayoutId id="2147484167" r:id="rId514"/>
    <p:sldLayoutId id="2147484168" r:id="rId515"/>
    <p:sldLayoutId id="2147484169" r:id="rId516"/>
    <p:sldLayoutId id="2147484170" r:id="rId517"/>
    <p:sldLayoutId id="2147484171" r:id="rId518"/>
    <p:sldLayoutId id="2147484172" r:id="rId519"/>
    <p:sldLayoutId id="2147484173" r:id="rId520"/>
    <p:sldLayoutId id="2147484174" r:id="rId521"/>
    <p:sldLayoutId id="2147484175" r:id="rId522"/>
    <p:sldLayoutId id="2147484176" r:id="rId523"/>
    <p:sldLayoutId id="2147484177" r:id="rId524"/>
    <p:sldLayoutId id="2147484178" r:id="rId525"/>
    <p:sldLayoutId id="2147484179" r:id="rId526"/>
    <p:sldLayoutId id="2147484180" r:id="rId527"/>
    <p:sldLayoutId id="2147484181" r:id="rId528"/>
    <p:sldLayoutId id="2147484182" r:id="rId529"/>
    <p:sldLayoutId id="2147484183" r:id="rId530"/>
    <p:sldLayoutId id="2147484184" r:id="rId531"/>
    <p:sldLayoutId id="2147484185" r:id="rId532"/>
    <p:sldLayoutId id="2147484186" r:id="rId533"/>
    <p:sldLayoutId id="2147484187" r:id="rId534"/>
    <p:sldLayoutId id="2147484188" r:id="rId535"/>
    <p:sldLayoutId id="2147484189" r:id="rId536"/>
    <p:sldLayoutId id="2147484190" r:id="rId537"/>
    <p:sldLayoutId id="2147484191" r:id="rId538"/>
    <p:sldLayoutId id="2147484192" r:id="rId539"/>
    <p:sldLayoutId id="2147484193" r:id="rId540"/>
    <p:sldLayoutId id="2147484194" r:id="rId541"/>
    <p:sldLayoutId id="2147484195" r:id="rId542"/>
    <p:sldLayoutId id="2147484196" r:id="rId543"/>
    <p:sldLayoutId id="2147484197" r:id="rId544"/>
    <p:sldLayoutId id="2147484198" r:id="rId545"/>
    <p:sldLayoutId id="2147484199" r:id="rId546"/>
    <p:sldLayoutId id="2147484200" r:id="rId547"/>
    <p:sldLayoutId id="2147484201" r:id="rId548"/>
    <p:sldLayoutId id="2147484202" r:id="rId549"/>
    <p:sldLayoutId id="2147484203" r:id="rId550"/>
    <p:sldLayoutId id="2147484204" r:id="rId551"/>
    <p:sldLayoutId id="2147484205" r:id="rId552"/>
    <p:sldLayoutId id="2147484206" r:id="rId553"/>
    <p:sldLayoutId id="2147484207" r:id="rId554"/>
    <p:sldLayoutId id="2147484208" r:id="rId555"/>
    <p:sldLayoutId id="2147484209" r:id="rId556"/>
    <p:sldLayoutId id="2147484210" r:id="rId557"/>
    <p:sldLayoutId id="2147484211" r:id="rId558"/>
    <p:sldLayoutId id="2147484212" r:id="rId559"/>
    <p:sldLayoutId id="2147484213" r:id="rId560"/>
    <p:sldLayoutId id="2147484214" r:id="rId561"/>
    <p:sldLayoutId id="2147484215" r:id="rId562"/>
    <p:sldLayoutId id="2147484216" r:id="rId563"/>
    <p:sldLayoutId id="2147484217" r:id="rId564"/>
    <p:sldLayoutId id="2147484218" r:id="rId565"/>
    <p:sldLayoutId id="2147484219" r:id="rId566"/>
    <p:sldLayoutId id="2147484220" r:id="rId567"/>
    <p:sldLayoutId id="2147484221" r:id="rId568"/>
    <p:sldLayoutId id="2147484222" r:id="rId569"/>
    <p:sldLayoutId id="2147484223" r:id="rId570"/>
    <p:sldLayoutId id="2147484224" r:id="rId571"/>
    <p:sldLayoutId id="2147484225" r:id="rId572"/>
    <p:sldLayoutId id="2147484226" r:id="rId573"/>
    <p:sldLayoutId id="2147484227" r:id="rId574"/>
    <p:sldLayoutId id="2147484228" r:id="rId575"/>
    <p:sldLayoutId id="2147484229" r:id="rId576"/>
    <p:sldLayoutId id="2147484230" r:id="rId577"/>
    <p:sldLayoutId id="2147484231" r:id="rId578"/>
    <p:sldLayoutId id="2147484232" r:id="rId579"/>
    <p:sldLayoutId id="2147484233" r:id="rId580"/>
    <p:sldLayoutId id="2147484234" r:id="rId581"/>
    <p:sldLayoutId id="2147484235" r:id="rId582"/>
    <p:sldLayoutId id="2147484236" r:id="rId583"/>
    <p:sldLayoutId id="2147484237" r:id="rId584"/>
    <p:sldLayoutId id="2147484238" r:id="rId585"/>
    <p:sldLayoutId id="2147484239" r:id="rId586"/>
    <p:sldLayoutId id="2147484240" r:id="rId587"/>
    <p:sldLayoutId id="2147484241" r:id="rId588"/>
    <p:sldLayoutId id="2147484242" r:id="rId589"/>
    <p:sldLayoutId id="2147484243" r:id="rId590"/>
    <p:sldLayoutId id="2147484244" r:id="rId591"/>
    <p:sldLayoutId id="2147484245" r:id="rId592"/>
    <p:sldLayoutId id="2147484246" r:id="rId593"/>
    <p:sldLayoutId id="2147484247" r:id="rId594"/>
    <p:sldLayoutId id="2147484248" r:id="rId595"/>
    <p:sldLayoutId id="2147484249" r:id="rId596"/>
    <p:sldLayoutId id="2147484250" r:id="rId597"/>
    <p:sldLayoutId id="2147484251" r:id="rId598"/>
    <p:sldLayoutId id="2147484252" r:id="rId599"/>
    <p:sldLayoutId id="2147484253" r:id="rId600"/>
    <p:sldLayoutId id="2147484254" r:id="rId601"/>
    <p:sldLayoutId id="2147484255" r:id="rId602"/>
    <p:sldLayoutId id="2147484256" r:id="rId603"/>
    <p:sldLayoutId id="2147484257" r:id="rId604"/>
    <p:sldLayoutId id="2147484258" r:id="rId605"/>
    <p:sldLayoutId id="2147484259" r:id="rId606"/>
    <p:sldLayoutId id="2147484260" r:id="rId607"/>
    <p:sldLayoutId id="2147484261" r:id="rId608"/>
    <p:sldLayoutId id="2147484262" r:id="rId609"/>
    <p:sldLayoutId id="2147484263" r:id="rId610"/>
    <p:sldLayoutId id="2147484264" r:id="rId611"/>
    <p:sldLayoutId id="2147484265" r:id="rId612"/>
    <p:sldLayoutId id="2147484266" r:id="rId613"/>
    <p:sldLayoutId id="2147484267" r:id="rId614"/>
    <p:sldLayoutId id="2147484268" r:id="rId615"/>
    <p:sldLayoutId id="2147484269" r:id="rId616"/>
    <p:sldLayoutId id="2147484270" r:id="rId617"/>
    <p:sldLayoutId id="2147484271" r:id="rId618"/>
    <p:sldLayoutId id="2147484272" r:id="rId619"/>
    <p:sldLayoutId id="2147484273" r:id="rId620"/>
    <p:sldLayoutId id="2147484274" r:id="rId621"/>
    <p:sldLayoutId id="2147484275" r:id="rId622"/>
    <p:sldLayoutId id="2147484276" r:id="rId623"/>
    <p:sldLayoutId id="2147484277" r:id="rId624"/>
    <p:sldLayoutId id="2147484278" r:id="rId625"/>
    <p:sldLayoutId id="2147484279" r:id="rId626"/>
    <p:sldLayoutId id="2147484280" r:id="rId627"/>
    <p:sldLayoutId id="2147484281" r:id="rId628"/>
    <p:sldLayoutId id="2147484282" r:id="rId629"/>
    <p:sldLayoutId id="2147484283" r:id="rId630"/>
    <p:sldLayoutId id="2147484284" r:id="rId631"/>
    <p:sldLayoutId id="2147484285" r:id="rId632"/>
    <p:sldLayoutId id="2147484286" r:id="rId633"/>
    <p:sldLayoutId id="2147484287" r:id="rId634"/>
    <p:sldLayoutId id="2147484288" r:id="rId635"/>
    <p:sldLayoutId id="2147484289" r:id="rId636"/>
    <p:sldLayoutId id="2147484290" r:id="rId637"/>
    <p:sldLayoutId id="2147484291" r:id="rId638"/>
    <p:sldLayoutId id="2147484292" r:id="rId639"/>
    <p:sldLayoutId id="2147484293" r:id="rId640"/>
    <p:sldLayoutId id="2147484294" r:id="rId641"/>
    <p:sldLayoutId id="2147484295" r:id="rId642"/>
    <p:sldLayoutId id="2147484296" r:id="rId643"/>
    <p:sldLayoutId id="2147484297" r:id="rId644"/>
    <p:sldLayoutId id="2147484298" r:id="rId645"/>
    <p:sldLayoutId id="2147484299" r:id="rId646"/>
    <p:sldLayoutId id="2147484300" r:id="rId647"/>
    <p:sldLayoutId id="2147484301" r:id="rId648"/>
    <p:sldLayoutId id="2147484302" r:id="rId649"/>
    <p:sldLayoutId id="2147484303" r:id="rId650"/>
    <p:sldLayoutId id="2147484304" r:id="rId651"/>
    <p:sldLayoutId id="2147484305" r:id="rId652"/>
    <p:sldLayoutId id="2147484306" r:id="rId653"/>
    <p:sldLayoutId id="2147484307" r:id="rId654"/>
    <p:sldLayoutId id="2147484308" r:id="rId655"/>
    <p:sldLayoutId id="2147484309" r:id="rId656"/>
    <p:sldLayoutId id="2147484310" r:id="rId657"/>
    <p:sldLayoutId id="2147484311" r:id="rId658"/>
    <p:sldLayoutId id="2147484312" r:id="rId659"/>
    <p:sldLayoutId id="2147484313" r:id="rId660"/>
    <p:sldLayoutId id="2147484314" r:id="rId661"/>
    <p:sldLayoutId id="2147484315" r:id="rId662"/>
    <p:sldLayoutId id="2147484316" r:id="rId663"/>
    <p:sldLayoutId id="2147484317" r:id="rId664"/>
    <p:sldLayoutId id="2147484318" r:id="rId665"/>
    <p:sldLayoutId id="2147484319" r:id="rId666"/>
    <p:sldLayoutId id="2147484320" r:id="rId667"/>
    <p:sldLayoutId id="2147484321" r:id="rId668"/>
    <p:sldLayoutId id="2147484322" r:id="rId669"/>
    <p:sldLayoutId id="2147484323" r:id="rId670"/>
    <p:sldLayoutId id="2147484324" r:id="rId671"/>
    <p:sldLayoutId id="2147484325" r:id="rId672"/>
    <p:sldLayoutId id="2147484326" r:id="rId673"/>
    <p:sldLayoutId id="2147484327" r:id="rId674"/>
    <p:sldLayoutId id="2147484328" r:id="rId675"/>
    <p:sldLayoutId id="2147484329" r:id="rId676"/>
    <p:sldLayoutId id="2147484330" r:id="rId677"/>
    <p:sldLayoutId id="2147484331" r:id="rId678"/>
    <p:sldLayoutId id="2147484332" r:id="rId679"/>
    <p:sldLayoutId id="2147484333" r:id="rId680"/>
    <p:sldLayoutId id="2147484334" r:id="rId681"/>
    <p:sldLayoutId id="2147484335" r:id="rId682"/>
    <p:sldLayoutId id="2147484336" r:id="rId683"/>
    <p:sldLayoutId id="2147484337" r:id="rId684"/>
    <p:sldLayoutId id="2147484338" r:id="rId685"/>
    <p:sldLayoutId id="2147484339" r:id="rId686"/>
    <p:sldLayoutId id="2147484340" r:id="rId687"/>
    <p:sldLayoutId id="2147484341" r:id="rId688"/>
    <p:sldLayoutId id="2147484342" r:id="rId689"/>
    <p:sldLayoutId id="2147484343" r:id="rId690"/>
    <p:sldLayoutId id="2147484344" r:id="rId691"/>
    <p:sldLayoutId id="2147484345" r:id="rId692"/>
    <p:sldLayoutId id="2147484346" r:id="rId693"/>
    <p:sldLayoutId id="2147484347" r:id="rId694"/>
    <p:sldLayoutId id="2147484348" r:id="rId695"/>
    <p:sldLayoutId id="2147484349" r:id="rId696"/>
    <p:sldLayoutId id="2147484350" r:id="rId697"/>
    <p:sldLayoutId id="2147484351" r:id="rId698"/>
    <p:sldLayoutId id="2147484352" r:id="rId699"/>
    <p:sldLayoutId id="2147484353" r:id="rId700"/>
    <p:sldLayoutId id="2147484354" r:id="rId701"/>
    <p:sldLayoutId id="2147484355" r:id="rId702"/>
    <p:sldLayoutId id="2147484356" r:id="rId703"/>
    <p:sldLayoutId id="2147484357" r:id="rId704"/>
    <p:sldLayoutId id="2147484358" r:id="rId705"/>
    <p:sldLayoutId id="2147484359" r:id="rId706"/>
    <p:sldLayoutId id="2147484360" r:id="rId707"/>
    <p:sldLayoutId id="2147484361" r:id="rId708"/>
    <p:sldLayoutId id="2147484362" r:id="rId709"/>
    <p:sldLayoutId id="2147484363" r:id="rId710"/>
    <p:sldLayoutId id="2147484364" r:id="rId711"/>
    <p:sldLayoutId id="2147484365" r:id="rId712"/>
    <p:sldLayoutId id="2147484366" r:id="rId713"/>
    <p:sldLayoutId id="2147484367" r:id="rId714"/>
    <p:sldLayoutId id="2147484368" r:id="rId715"/>
    <p:sldLayoutId id="2147484369" r:id="rId716"/>
    <p:sldLayoutId id="2147484370" r:id="rId717"/>
    <p:sldLayoutId id="2147484371" r:id="rId718"/>
    <p:sldLayoutId id="2147484372" r:id="rId719"/>
    <p:sldLayoutId id="2147484373" r:id="rId720"/>
    <p:sldLayoutId id="2147484374" r:id="rId721"/>
    <p:sldLayoutId id="2147484375" r:id="rId722"/>
    <p:sldLayoutId id="2147484376" r:id="rId723"/>
    <p:sldLayoutId id="2147484377" r:id="rId724"/>
    <p:sldLayoutId id="2147484378" r:id="rId725"/>
    <p:sldLayoutId id="2147484379" r:id="rId726"/>
    <p:sldLayoutId id="2147484380" r:id="rId727"/>
    <p:sldLayoutId id="2147484381" r:id="rId728"/>
    <p:sldLayoutId id="2147484382" r:id="rId729"/>
    <p:sldLayoutId id="2147484383" r:id="rId730"/>
    <p:sldLayoutId id="2147484384" r:id="rId731"/>
    <p:sldLayoutId id="2147484385" r:id="rId732"/>
    <p:sldLayoutId id="2147484386" r:id="rId733"/>
    <p:sldLayoutId id="2147484387" r:id="rId734"/>
    <p:sldLayoutId id="2147484388" r:id="rId735"/>
    <p:sldLayoutId id="2147484389" r:id="rId736"/>
    <p:sldLayoutId id="2147484390" r:id="rId737"/>
    <p:sldLayoutId id="2147484391" r:id="rId738"/>
    <p:sldLayoutId id="2147484392" r:id="rId739"/>
    <p:sldLayoutId id="2147484393" r:id="rId740"/>
    <p:sldLayoutId id="2147484394" r:id="rId741"/>
    <p:sldLayoutId id="2147484395" r:id="rId742"/>
    <p:sldLayoutId id="2147484396" r:id="rId743"/>
    <p:sldLayoutId id="2147484397" r:id="rId744"/>
    <p:sldLayoutId id="2147484398" r:id="rId745"/>
    <p:sldLayoutId id="2147484399" r:id="rId746"/>
    <p:sldLayoutId id="2147484400" r:id="rId747"/>
    <p:sldLayoutId id="2147484401" r:id="rId748"/>
    <p:sldLayoutId id="2147484402" r:id="rId749"/>
    <p:sldLayoutId id="2147484403" r:id="rId750"/>
    <p:sldLayoutId id="2147484404" r:id="rId751"/>
    <p:sldLayoutId id="2147484405" r:id="rId752"/>
    <p:sldLayoutId id="2147484406" r:id="rId753"/>
    <p:sldLayoutId id="2147484407" r:id="rId754"/>
    <p:sldLayoutId id="2147484408" r:id="rId755"/>
    <p:sldLayoutId id="2147484409" r:id="rId756"/>
    <p:sldLayoutId id="2147484410" r:id="rId757"/>
    <p:sldLayoutId id="2147484411" r:id="rId758"/>
    <p:sldLayoutId id="2147484412" r:id="rId759"/>
    <p:sldLayoutId id="2147484413" r:id="rId760"/>
    <p:sldLayoutId id="2147484414" r:id="rId761"/>
    <p:sldLayoutId id="2147484415" r:id="rId762"/>
    <p:sldLayoutId id="2147484416" r:id="rId763"/>
    <p:sldLayoutId id="2147484417" r:id="rId764"/>
    <p:sldLayoutId id="2147484418" r:id="rId765"/>
    <p:sldLayoutId id="2147484419" r:id="rId766"/>
    <p:sldLayoutId id="2147484420" r:id="rId767"/>
    <p:sldLayoutId id="2147484421" r:id="rId768"/>
    <p:sldLayoutId id="2147484422" r:id="rId769"/>
    <p:sldLayoutId id="2147484423" r:id="rId770"/>
    <p:sldLayoutId id="2147484424" r:id="rId771"/>
    <p:sldLayoutId id="2147484425" r:id="rId772"/>
    <p:sldLayoutId id="2147484426" r:id="rId773"/>
    <p:sldLayoutId id="2147484427" r:id="rId774"/>
    <p:sldLayoutId id="2147484428" r:id="rId775"/>
    <p:sldLayoutId id="2147484429" r:id="rId776"/>
    <p:sldLayoutId id="2147484430" r:id="rId777"/>
    <p:sldLayoutId id="2147484431" r:id="rId778"/>
    <p:sldLayoutId id="2147484432" r:id="rId779"/>
    <p:sldLayoutId id="2147484433" r:id="rId780"/>
    <p:sldLayoutId id="2147484434" r:id="rId781"/>
    <p:sldLayoutId id="2147484435" r:id="rId782"/>
    <p:sldLayoutId id="2147484436" r:id="rId783"/>
    <p:sldLayoutId id="2147484437" r:id="rId784"/>
    <p:sldLayoutId id="2147484438" r:id="rId785"/>
    <p:sldLayoutId id="2147484439" r:id="rId786"/>
    <p:sldLayoutId id="2147484440" r:id="rId787"/>
    <p:sldLayoutId id="2147484441" r:id="rId788"/>
    <p:sldLayoutId id="2147484442" r:id="rId789"/>
    <p:sldLayoutId id="2147484443" r:id="rId790"/>
    <p:sldLayoutId id="2147484444" r:id="rId791"/>
    <p:sldLayoutId id="2147484445" r:id="rId792"/>
    <p:sldLayoutId id="2147484446" r:id="rId793"/>
    <p:sldLayoutId id="2147484447" r:id="rId794"/>
    <p:sldLayoutId id="2147484448" r:id="rId795"/>
    <p:sldLayoutId id="2147484449" r:id="rId796"/>
    <p:sldLayoutId id="2147484450" r:id="rId797"/>
    <p:sldLayoutId id="2147484451" r:id="rId798"/>
    <p:sldLayoutId id="2147484452" r:id="rId799"/>
    <p:sldLayoutId id="2147484453" r:id="rId800"/>
    <p:sldLayoutId id="2147484454" r:id="rId801"/>
    <p:sldLayoutId id="2147484455" r:id="rId802"/>
    <p:sldLayoutId id="2147484456" r:id="rId803"/>
    <p:sldLayoutId id="2147484457" r:id="rId804"/>
    <p:sldLayoutId id="2147484458" r:id="rId805"/>
    <p:sldLayoutId id="2147484459" r:id="rId806"/>
    <p:sldLayoutId id="2147484460" r:id="rId807"/>
    <p:sldLayoutId id="2147484461" r:id="rId808"/>
    <p:sldLayoutId id="2147484462" r:id="rId809"/>
    <p:sldLayoutId id="2147484463" r:id="rId810"/>
    <p:sldLayoutId id="2147484464" r:id="rId811"/>
    <p:sldLayoutId id="2147484465" r:id="rId812"/>
    <p:sldLayoutId id="2147484466" r:id="rId813"/>
    <p:sldLayoutId id="2147484467" r:id="rId814"/>
    <p:sldLayoutId id="2147484468" r:id="rId815"/>
    <p:sldLayoutId id="2147484469" r:id="rId816"/>
    <p:sldLayoutId id="2147484470" r:id="rId817"/>
    <p:sldLayoutId id="2147484471" r:id="rId818"/>
    <p:sldLayoutId id="2147484472" r:id="rId819"/>
    <p:sldLayoutId id="2147484473" r:id="rId820"/>
    <p:sldLayoutId id="2147484474" r:id="rId821"/>
    <p:sldLayoutId id="2147484475" r:id="rId822"/>
    <p:sldLayoutId id="2147484476" r:id="rId823"/>
    <p:sldLayoutId id="2147484477" r:id="rId824"/>
    <p:sldLayoutId id="2147484478" r:id="rId825"/>
    <p:sldLayoutId id="2147484479" r:id="rId826"/>
    <p:sldLayoutId id="2147484480" r:id="rId827"/>
    <p:sldLayoutId id="2147484481" r:id="rId828"/>
    <p:sldLayoutId id="2147484482" r:id="rId829"/>
    <p:sldLayoutId id="2147484483" r:id="rId830"/>
    <p:sldLayoutId id="2147484484" r:id="rId831"/>
    <p:sldLayoutId id="2147484485" r:id="rId832"/>
    <p:sldLayoutId id="2147484486" r:id="rId833"/>
    <p:sldLayoutId id="2147484487" r:id="rId834"/>
    <p:sldLayoutId id="2147484488" r:id="rId835"/>
    <p:sldLayoutId id="2147484489" r:id="rId836"/>
    <p:sldLayoutId id="2147484490" r:id="rId837"/>
    <p:sldLayoutId id="2147484491" r:id="rId838"/>
    <p:sldLayoutId id="2147484492" r:id="rId839"/>
    <p:sldLayoutId id="2147484493" r:id="rId840"/>
    <p:sldLayoutId id="2147484494" r:id="rId841"/>
    <p:sldLayoutId id="2147484495" r:id="rId842"/>
    <p:sldLayoutId id="2147484496" r:id="rId843"/>
    <p:sldLayoutId id="2147484497" r:id="rId844"/>
    <p:sldLayoutId id="2147484498" r:id="rId845"/>
    <p:sldLayoutId id="2147484499" r:id="rId846"/>
    <p:sldLayoutId id="2147484500" r:id="rId847"/>
    <p:sldLayoutId id="2147484501" r:id="rId848"/>
    <p:sldLayoutId id="2147484502" r:id="rId849"/>
    <p:sldLayoutId id="2147484503" r:id="rId850"/>
    <p:sldLayoutId id="2147484504" r:id="rId851"/>
    <p:sldLayoutId id="2147484505" r:id="rId852"/>
    <p:sldLayoutId id="2147484506" r:id="rId853"/>
    <p:sldLayoutId id="2147484507" r:id="rId854"/>
    <p:sldLayoutId id="2147484508" r:id="rId855"/>
    <p:sldLayoutId id="2147484509" r:id="rId856"/>
    <p:sldLayoutId id="2147484510" r:id="rId857"/>
    <p:sldLayoutId id="2147484511" r:id="rId858"/>
    <p:sldLayoutId id="2147484512" r:id="rId859"/>
    <p:sldLayoutId id="2147484513" r:id="rId860"/>
    <p:sldLayoutId id="2147484514" r:id="rId861"/>
    <p:sldLayoutId id="2147484515" r:id="rId862"/>
    <p:sldLayoutId id="2147484516" r:id="rId863"/>
    <p:sldLayoutId id="2147484517" r:id="rId864"/>
    <p:sldLayoutId id="2147484518" r:id="rId865"/>
    <p:sldLayoutId id="2147484519" r:id="rId866"/>
    <p:sldLayoutId id="2147484520" r:id="rId867"/>
    <p:sldLayoutId id="2147484521" r:id="rId868"/>
    <p:sldLayoutId id="2147484522" r:id="rId869"/>
    <p:sldLayoutId id="2147484523" r:id="rId870"/>
    <p:sldLayoutId id="2147484524" r:id="rId871"/>
    <p:sldLayoutId id="2147484525" r:id="rId872"/>
    <p:sldLayoutId id="2147484526" r:id="rId873"/>
    <p:sldLayoutId id="2147484527" r:id="rId874"/>
    <p:sldLayoutId id="2147484528" r:id="rId875"/>
    <p:sldLayoutId id="2147484529" r:id="rId876"/>
    <p:sldLayoutId id="2147484530" r:id="rId877"/>
    <p:sldLayoutId id="2147484531" r:id="rId878"/>
    <p:sldLayoutId id="2147484532" r:id="rId879"/>
    <p:sldLayoutId id="2147484533" r:id="rId880"/>
    <p:sldLayoutId id="2147484534" r:id="rId881"/>
    <p:sldLayoutId id="2147484535" r:id="rId882"/>
    <p:sldLayoutId id="2147484536" r:id="rId883"/>
    <p:sldLayoutId id="2147484537" r:id="rId884"/>
    <p:sldLayoutId id="2147484538" r:id="rId885"/>
    <p:sldLayoutId id="2147484539" r:id="rId886"/>
    <p:sldLayoutId id="2147484540" r:id="rId887"/>
    <p:sldLayoutId id="2147484541" r:id="rId888"/>
    <p:sldLayoutId id="2147484542" r:id="rId889"/>
    <p:sldLayoutId id="2147484543" r:id="rId890"/>
    <p:sldLayoutId id="2147484544" r:id="rId89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5" name="Google Shape;8805;p985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933"/>
              <a:buFont typeface="Calibri"/>
              <a:buNone/>
              <a:defRPr sz="29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6" name="Google Shape;8806;p985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4045" algn="l" rtl="0">
              <a:lnSpc>
                <a:spcPct val="100000"/>
              </a:lnSpc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Char char="•"/>
              <a:defRPr sz="21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47154" algn="l" rtl="0">
              <a:lnSpc>
                <a:spcPct val="100000"/>
              </a:lnSpc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Char char="–"/>
              <a:defRPr sz="1867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–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»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3245" algn="l" rtl="0">
              <a:lnSpc>
                <a:spcPct val="100000"/>
              </a:lnSpc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Font typeface="Arial"/>
              <a:buChar char="•"/>
              <a:defRPr sz="1333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07" name="Google Shape;8807;p985"/>
          <p:cNvSpPr txBox="1">
            <a:spLocks noGrp="1"/>
          </p:cNvSpPr>
          <p:nvPr>
            <p:ph type="dt" idx="10"/>
          </p:nvPr>
        </p:nvSpPr>
        <p:spPr>
          <a:xfrm>
            <a:off x="304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8" name="Google Shape;8808;p985"/>
          <p:cNvSpPr txBox="1">
            <a:spLocks noGrp="1"/>
          </p:cNvSpPr>
          <p:nvPr>
            <p:ph type="ftr" idx="11"/>
          </p:nvPr>
        </p:nvSpPr>
        <p:spPr>
          <a:xfrm>
            <a:off x="2082800" y="4237567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09" name="Google Shape;8809;p985"/>
          <p:cNvSpPr txBox="1">
            <a:spLocks noGrp="1"/>
          </p:cNvSpPr>
          <p:nvPr>
            <p:ph type="sldNum" idx="12"/>
          </p:nvPr>
        </p:nvSpPr>
        <p:spPr>
          <a:xfrm>
            <a:off x="4368800" y="4237567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800"/>
              <a:buFont typeface="Arial"/>
              <a:buNone/>
              <a:defRPr sz="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46" r:id="rId1"/>
    <p:sldLayoutId id="2147484547" r:id="rId2"/>
    <p:sldLayoutId id="2147484548" r:id="rId3"/>
    <p:sldLayoutId id="2147484549" r:id="rId4"/>
    <p:sldLayoutId id="2147484550" r:id="rId5"/>
    <p:sldLayoutId id="2147484551" r:id="rId6"/>
    <p:sldLayoutId id="2147484552" r:id="rId7"/>
    <p:sldLayoutId id="2147484553" r:id="rId8"/>
    <p:sldLayoutId id="2147484554" r:id="rId9"/>
    <p:sldLayoutId id="2147484555" r:id="rId10"/>
    <p:sldLayoutId id="2147484556" r:id="rId11"/>
    <p:sldLayoutId id="214748455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6" name="Google Shape;8886;g3c5b803b16c_1_43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887" name="Google Shape;8887;g3c5b803b16c_1_436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88" name="Google Shape;8888;g3c5b803b16c_1_43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889" name="Google Shape;8889;g3c5b803b16c_1_43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559" r:id="rId1"/>
    <p:sldLayoutId id="2147484560" r:id="rId2"/>
    <p:sldLayoutId id="2147484561" r:id="rId3"/>
    <p:sldLayoutId id="2147484562" r:id="rId4"/>
    <p:sldLayoutId id="2147484563" r:id="rId5"/>
    <p:sldLayoutId id="2147484564" r:id="rId6"/>
    <p:sldLayoutId id="2147484565" r:id="rId7"/>
    <p:sldLayoutId id="2147484566" r:id="rId8"/>
    <p:sldLayoutId id="2147484567" r:id="rId9"/>
    <p:sldLayoutId id="2147484568" r:id="rId10"/>
    <p:sldLayoutId id="2147484569" r:id="rId11"/>
    <p:sldLayoutId id="2147484570" r:id="rId12"/>
    <p:sldLayoutId id="2147484571" r:id="rId13"/>
    <p:sldLayoutId id="2147484572" r:id="rId14"/>
    <p:sldLayoutId id="2147484573" r:id="rId15"/>
    <p:sldLayoutId id="2147484574" r:id="rId16"/>
    <p:sldLayoutId id="2147484575" r:id="rId17"/>
    <p:sldLayoutId id="2147484576" r:id="rId18"/>
    <p:sldLayoutId id="2147484577" r:id="rId19"/>
    <p:sldLayoutId id="2147484578" r:id="rId20"/>
    <p:sldLayoutId id="2147484579" r:id="rId21"/>
    <p:sldLayoutId id="2147484580" r:id="rId22"/>
    <p:sldLayoutId id="2147484581" r:id="rId23"/>
    <p:sldLayoutId id="2147484582" r:id="rId24"/>
    <p:sldLayoutId id="2147484583" r:id="rId25"/>
    <p:sldLayoutId id="2147484584" r:id="rId26"/>
    <p:sldLayoutId id="2147484585" r:id="rId27"/>
    <p:sldLayoutId id="2147484586" r:id="rId28"/>
    <p:sldLayoutId id="2147484587" r:id="rId29"/>
    <p:sldLayoutId id="2147484588" r:id="rId30"/>
    <p:sldLayoutId id="2147484589" r:id="rId31"/>
    <p:sldLayoutId id="2147484590" r:id="rId32"/>
    <p:sldLayoutId id="2147484591" r:id="rId33"/>
    <p:sldLayoutId id="2147484592" r:id="rId34"/>
    <p:sldLayoutId id="2147484593" r:id="rId35"/>
    <p:sldLayoutId id="2147484594" r:id="rId36"/>
    <p:sldLayoutId id="2147484595" r:id="rId37"/>
    <p:sldLayoutId id="2147484596" r:id="rId38"/>
    <p:sldLayoutId id="2147484597" r:id="rId39"/>
    <p:sldLayoutId id="2147484598" r:id="rId40"/>
    <p:sldLayoutId id="2147484599" r:id="rId41"/>
    <p:sldLayoutId id="2147484600" r:id="rId42"/>
    <p:sldLayoutId id="2147484601" r:id="rId43"/>
    <p:sldLayoutId id="2147484602" r:id="rId44"/>
    <p:sldLayoutId id="2147484603" r:id="rId45"/>
    <p:sldLayoutId id="2147484604" r:id="rId46"/>
    <p:sldLayoutId id="2147484605" r:id="rId47"/>
    <p:sldLayoutId id="2147484606" r:id="rId48"/>
    <p:sldLayoutId id="2147484607" r:id="rId49"/>
    <p:sldLayoutId id="2147484608" r:id="rId50"/>
    <p:sldLayoutId id="2147484609" r:id="rId51"/>
    <p:sldLayoutId id="2147484610" r:id="rId52"/>
    <p:sldLayoutId id="2147484611" r:id="rId53"/>
    <p:sldLayoutId id="2147484612" r:id="rId54"/>
    <p:sldLayoutId id="2147484613" r:id="rId55"/>
    <p:sldLayoutId id="2147484614" r:id="rId56"/>
    <p:sldLayoutId id="2147484615" r:id="rId57"/>
    <p:sldLayoutId id="2147484616" r:id="rId58"/>
    <p:sldLayoutId id="2147484617" r:id="rId59"/>
    <p:sldLayoutId id="2147484618" r:id="rId60"/>
    <p:sldLayoutId id="2147484619" r:id="rId61"/>
    <p:sldLayoutId id="2147484620" r:id="rId62"/>
    <p:sldLayoutId id="2147484621" r:id="rId63"/>
    <p:sldLayoutId id="2147484622" r:id="rId64"/>
    <p:sldLayoutId id="2147484623" r:id="rId65"/>
    <p:sldLayoutId id="2147484624" r:id="rId66"/>
    <p:sldLayoutId id="2147484625" r:id="rId67"/>
    <p:sldLayoutId id="2147484626" r:id="rId68"/>
    <p:sldLayoutId id="2147484627" r:id="rId69"/>
    <p:sldLayoutId id="2147484628" r:id="rId70"/>
    <p:sldLayoutId id="2147484629" r:id="rId71"/>
    <p:sldLayoutId id="2147484630" r:id="rId72"/>
    <p:sldLayoutId id="2147484631" r:id="rId73"/>
    <p:sldLayoutId id="2147484632" r:id="rId74"/>
    <p:sldLayoutId id="2147484633" r:id="rId75"/>
    <p:sldLayoutId id="2147484634" r:id="rId76"/>
    <p:sldLayoutId id="2147484635" r:id="rId77"/>
    <p:sldLayoutId id="2147484636" r:id="rId78"/>
    <p:sldLayoutId id="2147484637" r:id="rId79"/>
    <p:sldLayoutId id="2147484638" r:id="rId80"/>
    <p:sldLayoutId id="2147484639" r:id="rId81"/>
    <p:sldLayoutId id="2147484640" r:id="rId82"/>
    <p:sldLayoutId id="2147484641" r:id="rId83"/>
    <p:sldLayoutId id="2147484642" r:id="rId84"/>
    <p:sldLayoutId id="2147484643" r:id="rId85"/>
    <p:sldLayoutId id="2147484644" r:id="rId86"/>
    <p:sldLayoutId id="2147484645" r:id="rId87"/>
    <p:sldLayoutId id="2147484646" r:id="rId88"/>
    <p:sldLayoutId id="2147484647" r:id="rId89"/>
    <p:sldLayoutId id="2147484648" r:id="rId90"/>
    <p:sldLayoutId id="2147484649" r:id="rId91"/>
    <p:sldLayoutId id="2147484650" r:id="rId92"/>
    <p:sldLayoutId id="2147484651" r:id="rId93"/>
    <p:sldLayoutId id="2147484652" r:id="rId94"/>
    <p:sldLayoutId id="2147484653" r:id="rId95"/>
    <p:sldLayoutId id="2147484654" r:id="rId96"/>
    <p:sldLayoutId id="2147484655" r:id="rId97"/>
    <p:sldLayoutId id="2147484656" r:id="rId98"/>
    <p:sldLayoutId id="2147484657" r:id="rId99"/>
    <p:sldLayoutId id="2147484658" r:id="rId100"/>
    <p:sldLayoutId id="2147484659" r:id="rId101"/>
    <p:sldLayoutId id="2147484660" r:id="rId102"/>
    <p:sldLayoutId id="2147484661" r:id="rId103"/>
    <p:sldLayoutId id="2147484662" r:id="rId104"/>
    <p:sldLayoutId id="2147484663" r:id="rId105"/>
    <p:sldLayoutId id="2147484664" r:id="rId106"/>
    <p:sldLayoutId id="2147484665" r:id="rId107"/>
    <p:sldLayoutId id="2147484666" r:id="rId108"/>
    <p:sldLayoutId id="2147484667" r:id="rId109"/>
    <p:sldLayoutId id="2147484668" r:id="rId110"/>
    <p:sldLayoutId id="2147484669" r:id="rId111"/>
    <p:sldLayoutId id="2147484670" r:id="rId112"/>
    <p:sldLayoutId id="2147484671" r:id="rId113"/>
    <p:sldLayoutId id="2147484672" r:id="rId114"/>
    <p:sldLayoutId id="2147484673" r:id="rId115"/>
    <p:sldLayoutId id="2147484674" r:id="rId116"/>
    <p:sldLayoutId id="2147484675" r:id="rId117"/>
    <p:sldLayoutId id="2147484676" r:id="rId118"/>
    <p:sldLayoutId id="2147484677" r:id="rId119"/>
    <p:sldLayoutId id="2147484678" r:id="rId120"/>
    <p:sldLayoutId id="2147484679" r:id="rId121"/>
    <p:sldLayoutId id="2147484680" r:id="rId122"/>
    <p:sldLayoutId id="2147484681" r:id="rId123"/>
    <p:sldLayoutId id="2147484682" r:id="rId124"/>
    <p:sldLayoutId id="2147484683" r:id="rId125"/>
    <p:sldLayoutId id="2147484684" r:id="rId126"/>
    <p:sldLayoutId id="2147484685" r:id="rId127"/>
    <p:sldLayoutId id="2147484686" r:id="rId128"/>
    <p:sldLayoutId id="2147484687" r:id="rId129"/>
    <p:sldLayoutId id="2147484688" r:id="rId130"/>
    <p:sldLayoutId id="2147484689" r:id="rId131"/>
    <p:sldLayoutId id="2147484690" r:id="rId132"/>
    <p:sldLayoutId id="2147484691" r:id="rId133"/>
    <p:sldLayoutId id="2147484692" r:id="rId134"/>
    <p:sldLayoutId id="2147484693" r:id="rId135"/>
    <p:sldLayoutId id="2147484694" r:id="rId136"/>
    <p:sldLayoutId id="2147484695" r:id="rId137"/>
    <p:sldLayoutId id="2147484696" r:id="rId138"/>
    <p:sldLayoutId id="2147484697" r:id="rId139"/>
    <p:sldLayoutId id="2147484698" r:id="rId140"/>
    <p:sldLayoutId id="2147484699" r:id="rId141"/>
    <p:sldLayoutId id="2147484700" r:id="rId142"/>
    <p:sldLayoutId id="2147484701" r:id="rId143"/>
    <p:sldLayoutId id="2147484702" r:id="rId144"/>
    <p:sldLayoutId id="2147484703" r:id="rId145"/>
    <p:sldLayoutId id="2147484704" r:id="rId146"/>
    <p:sldLayoutId id="2147484705" r:id="rId147"/>
    <p:sldLayoutId id="2147484706" r:id="rId148"/>
    <p:sldLayoutId id="2147484707" r:id="rId149"/>
    <p:sldLayoutId id="2147484708" r:id="rId150"/>
    <p:sldLayoutId id="2147484709" r:id="rId151"/>
    <p:sldLayoutId id="2147484710" r:id="rId152"/>
    <p:sldLayoutId id="2147484711" r:id="rId153"/>
    <p:sldLayoutId id="2147484712" r:id="rId154"/>
    <p:sldLayoutId id="2147484713" r:id="rId155"/>
    <p:sldLayoutId id="2147484714" r:id="rId156"/>
    <p:sldLayoutId id="2147484715" r:id="rId157"/>
    <p:sldLayoutId id="2147484716" r:id="rId158"/>
    <p:sldLayoutId id="2147484717" r:id="rId159"/>
    <p:sldLayoutId id="2147484718" r:id="rId160"/>
    <p:sldLayoutId id="2147484719" r:id="rId161"/>
    <p:sldLayoutId id="2147484720" r:id="rId162"/>
    <p:sldLayoutId id="2147484721" r:id="rId163"/>
    <p:sldLayoutId id="2147484722" r:id="rId164"/>
    <p:sldLayoutId id="2147484723" r:id="rId165"/>
    <p:sldLayoutId id="2147484724" r:id="rId166"/>
    <p:sldLayoutId id="2147484725" r:id="rId167"/>
    <p:sldLayoutId id="2147484726" r:id="rId168"/>
    <p:sldLayoutId id="2147484727" r:id="rId169"/>
    <p:sldLayoutId id="2147484728" r:id="rId170"/>
    <p:sldLayoutId id="2147484729" r:id="rId171"/>
    <p:sldLayoutId id="2147484730" r:id="rId172"/>
    <p:sldLayoutId id="2147484731" r:id="rId173"/>
    <p:sldLayoutId id="2147484732" r:id="rId174"/>
    <p:sldLayoutId id="2147484733" r:id="rId175"/>
    <p:sldLayoutId id="2147484734" r:id="rId176"/>
    <p:sldLayoutId id="2147484735" r:id="rId177"/>
    <p:sldLayoutId id="2147484736" r:id="rId178"/>
    <p:sldLayoutId id="2147484737" r:id="rId179"/>
    <p:sldLayoutId id="2147484738" r:id="rId180"/>
    <p:sldLayoutId id="2147484739" r:id="rId181"/>
    <p:sldLayoutId id="2147484740" r:id="rId182"/>
    <p:sldLayoutId id="2147484741" r:id="rId183"/>
    <p:sldLayoutId id="2147484742" r:id="rId184"/>
    <p:sldLayoutId id="2147484743" r:id="rId185"/>
    <p:sldLayoutId id="2147484744" r:id="rId186"/>
    <p:sldLayoutId id="2147484745" r:id="rId187"/>
    <p:sldLayoutId id="2147484746" r:id="rId188"/>
    <p:sldLayoutId id="2147484747" r:id="rId189"/>
    <p:sldLayoutId id="2147484748" r:id="rId190"/>
    <p:sldLayoutId id="2147484749" r:id="rId191"/>
    <p:sldLayoutId id="2147484750" r:id="rId192"/>
    <p:sldLayoutId id="2147484751" r:id="rId193"/>
    <p:sldLayoutId id="2147484752" r:id="rId194"/>
    <p:sldLayoutId id="2147484753" r:id="rId195"/>
    <p:sldLayoutId id="2147484754" r:id="rId196"/>
    <p:sldLayoutId id="2147484755" r:id="rId197"/>
    <p:sldLayoutId id="2147484756" r:id="rId198"/>
    <p:sldLayoutId id="2147484757" r:id="rId199"/>
    <p:sldLayoutId id="2147484758" r:id="rId200"/>
    <p:sldLayoutId id="2147484759" r:id="rId201"/>
    <p:sldLayoutId id="2147484760" r:id="rId202"/>
    <p:sldLayoutId id="2147484761" r:id="rId203"/>
    <p:sldLayoutId id="2147484762" r:id="rId204"/>
    <p:sldLayoutId id="2147484763" r:id="rId205"/>
    <p:sldLayoutId id="2147484764" r:id="rId206"/>
    <p:sldLayoutId id="2147484765" r:id="rId207"/>
    <p:sldLayoutId id="2147484766" r:id="rId208"/>
    <p:sldLayoutId id="2147484767" r:id="rId209"/>
    <p:sldLayoutId id="2147484768" r:id="rId210"/>
    <p:sldLayoutId id="2147484769" r:id="rId211"/>
    <p:sldLayoutId id="2147484770" r:id="rId212"/>
    <p:sldLayoutId id="2147484771" r:id="rId213"/>
    <p:sldLayoutId id="2147484772" r:id="rId214"/>
    <p:sldLayoutId id="2147484773" r:id="rId215"/>
    <p:sldLayoutId id="2147484774" r:id="rId216"/>
    <p:sldLayoutId id="2147484775" r:id="rId217"/>
    <p:sldLayoutId id="2147484776" r:id="rId218"/>
    <p:sldLayoutId id="2147484777" r:id="rId219"/>
    <p:sldLayoutId id="2147484778" r:id="rId220"/>
    <p:sldLayoutId id="2147484779" r:id="rId221"/>
    <p:sldLayoutId id="2147484780" r:id="rId222"/>
    <p:sldLayoutId id="2147484781" r:id="rId223"/>
    <p:sldLayoutId id="2147484782" r:id="rId224"/>
    <p:sldLayoutId id="2147484783" r:id="rId225"/>
    <p:sldLayoutId id="2147484784" r:id="rId226"/>
    <p:sldLayoutId id="2147484785" r:id="rId227"/>
    <p:sldLayoutId id="2147484786" r:id="rId228"/>
    <p:sldLayoutId id="2147484787" r:id="rId229"/>
    <p:sldLayoutId id="2147484788" r:id="rId230"/>
    <p:sldLayoutId id="2147484789" r:id="rId231"/>
    <p:sldLayoutId id="2147484790" r:id="rId232"/>
    <p:sldLayoutId id="2147484791" r:id="rId233"/>
    <p:sldLayoutId id="2147484792" r:id="rId234"/>
    <p:sldLayoutId id="2147484793" r:id="rId235"/>
    <p:sldLayoutId id="2147484794" r:id="rId236"/>
    <p:sldLayoutId id="2147484795" r:id="rId237"/>
    <p:sldLayoutId id="2147484796" r:id="rId238"/>
    <p:sldLayoutId id="2147484797" r:id="rId239"/>
    <p:sldLayoutId id="2147484798" r:id="rId240"/>
    <p:sldLayoutId id="2147484799" r:id="rId241"/>
    <p:sldLayoutId id="2147484800" r:id="rId242"/>
    <p:sldLayoutId id="2147484801" r:id="rId243"/>
    <p:sldLayoutId id="2147484802" r:id="rId244"/>
    <p:sldLayoutId id="2147484803" r:id="rId245"/>
    <p:sldLayoutId id="2147484804" r:id="rId246"/>
    <p:sldLayoutId id="2147484805" r:id="rId247"/>
    <p:sldLayoutId id="2147484806" r:id="rId248"/>
    <p:sldLayoutId id="2147484807" r:id="rId249"/>
    <p:sldLayoutId id="2147484808" r:id="rId250"/>
    <p:sldLayoutId id="2147484809" r:id="rId251"/>
    <p:sldLayoutId id="2147484810" r:id="rId252"/>
    <p:sldLayoutId id="2147484811" r:id="rId253"/>
    <p:sldLayoutId id="2147484812" r:id="rId254"/>
    <p:sldLayoutId id="2147484813" r:id="rId255"/>
    <p:sldLayoutId id="2147484814" r:id="rId256"/>
    <p:sldLayoutId id="2147484815" r:id="rId257"/>
    <p:sldLayoutId id="2147484816" r:id="rId258"/>
    <p:sldLayoutId id="2147484817" r:id="rId259"/>
    <p:sldLayoutId id="2147484818" r:id="rId260"/>
    <p:sldLayoutId id="2147484819" r:id="rId261"/>
    <p:sldLayoutId id="2147484820" r:id="rId262"/>
    <p:sldLayoutId id="2147484821" r:id="rId263"/>
    <p:sldLayoutId id="2147484822" r:id="rId264"/>
    <p:sldLayoutId id="2147484823" r:id="rId265"/>
    <p:sldLayoutId id="2147484824" r:id="rId266"/>
    <p:sldLayoutId id="2147484825" r:id="rId267"/>
    <p:sldLayoutId id="2147484826" r:id="rId268"/>
    <p:sldLayoutId id="2147484827" r:id="rId269"/>
    <p:sldLayoutId id="2147484828" r:id="rId270"/>
    <p:sldLayoutId id="2147484829" r:id="rId271"/>
    <p:sldLayoutId id="2147484830" r:id="rId272"/>
    <p:sldLayoutId id="2147484831" r:id="rId273"/>
    <p:sldLayoutId id="2147484832" r:id="rId274"/>
    <p:sldLayoutId id="2147484833" r:id="rId275"/>
    <p:sldLayoutId id="2147484834" r:id="rId276"/>
    <p:sldLayoutId id="2147484835" r:id="rId277"/>
    <p:sldLayoutId id="2147484836" r:id="rId278"/>
    <p:sldLayoutId id="2147484837" r:id="rId279"/>
    <p:sldLayoutId id="2147484838" r:id="rId280"/>
    <p:sldLayoutId id="2147484839" r:id="rId281"/>
    <p:sldLayoutId id="2147484840" r:id="rId282"/>
    <p:sldLayoutId id="2147484841" r:id="rId283"/>
    <p:sldLayoutId id="2147484842" r:id="rId284"/>
    <p:sldLayoutId id="2147484843" r:id="rId285"/>
    <p:sldLayoutId id="2147484844" r:id="rId286"/>
    <p:sldLayoutId id="2147484845" r:id="rId287"/>
    <p:sldLayoutId id="2147484846" r:id="rId288"/>
    <p:sldLayoutId id="2147484847" r:id="rId289"/>
    <p:sldLayoutId id="2147484848" r:id="rId290"/>
    <p:sldLayoutId id="2147484849" r:id="rId291"/>
    <p:sldLayoutId id="2147484850" r:id="rId292"/>
    <p:sldLayoutId id="2147484851" r:id="rId293"/>
    <p:sldLayoutId id="2147484852" r:id="rId294"/>
    <p:sldLayoutId id="2147484853" r:id="rId295"/>
    <p:sldLayoutId id="2147484854" r:id="rId296"/>
    <p:sldLayoutId id="2147484855" r:id="rId297"/>
    <p:sldLayoutId id="2147484856" r:id="rId298"/>
    <p:sldLayoutId id="2147484857" r:id="rId299"/>
    <p:sldLayoutId id="2147484858" r:id="rId300"/>
    <p:sldLayoutId id="2147484859" r:id="rId301"/>
    <p:sldLayoutId id="2147484860" r:id="rId302"/>
    <p:sldLayoutId id="2147484861" r:id="rId303"/>
    <p:sldLayoutId id="2147484862" r:id="rId304"/>
    <p:sldLayoutId id="2147484863" r:id="rId305"/>
    <p:sldLayoutId id="2147484864" r:id="rId306"/>
    <p:sldLayoutId id="2147484865" r:id="rId307"/>
    <p:sldLayoutId id="2147484866" r:id="rId308"/>
    <p:sldLayoutId id="2147484867" r:id="rId309"/>
    <p:sldLayoutId id="2147484868" r:id="rId310"/>
    <p:sldLayoutId id="2147484869" r:id="rId311"/>
    <p:sldLayoutId id="2147484870" r:id="rId312"/>
    <p:sldLayoutId id="2147484871" r:id="rId313"/>
    <p:sldLayoutId id="2147484872" r:id="rId314"/>
    <p:sldLayoutId id="2147484873" r:id="rId315"/>
    <p:sldLayoutId id="2147484874" r:id="rId316"/>
    <p:sldLayoutId id="2147484875" r:id="rId317"/>
    <p:sldLayoutId id="2147484876" r:id="rId318"/>
    <p:sldLayoutId id="2147484877" r:id="rId319"/>
    <p:sldLayoutId id="2147484878" r:id="rId320"/>
    <p:sldLayoutId id="2147484879" r:id="rId321"/>
    <p:sldLayoutId id="2147484880" r:id="rId322"/>
    <p:sldLayoutId id="2147484881" r:id="rId323"/>
    <p:sldLayoutId id="2147484882" r:id="rId324"/>
    <p:sldLayoutId id="2147484883" r:id="rId325"/>
    <p:sldLayoutId id="2147484884" r:id="rId326"/>
    <p:sldLayoutId id="2147484885" r:id="rId327"/>
    <p:sldLayoutId id="2147484886" r:id="rId328"/>
    <p:sldLayoutId id="2147484887" r:id="rId329"/>
    <p:sldLayoutId id="2147484888" r:id="rId330"/>
    <p:sldLayoutId id="2147484889" r:id="rId331"/>
    <p:sldLayoutId id="2147484890" r:id="rId332"/>
    <p:sldLayoutId id="2147484891" r:id="rId333"/>
    <p:sldLayoutId id="2147484892" r:id="rId334"/>
    <p:sldLayoutId id="2147484893" r:id="rId335"/>
    <p:sldLayoutId id="2147484894" r:id="rId336"/>
    <p:sldLayoutId id="2147484895" r:id="rId337"/>
    <p:sldLayoutId id="2147484896" r:id="rId338"/>
    <p:sldLayoutId id="2147484897" r:id="rId339"/>
    <p:sldLayoutId id="2147484898" r:id="rId340"/>
    <p:sldLayoutId id="2147484899" r:id="rId341"/>
    <p:sldLayoutId id="2147484900" r:id="rId342"/>
    <p:sldLayoutId id="2147484901" r:id="rId343"/>
    <p:sldLayoutId id="2147484902" r:id="rId344"/>
    <p:sldLayoutId id="2147484903" r:id="rId345"/>
    <p:sldLayoutId id="2147484904" r:id="rId346"/>
    <p:sldLayoutId id="2147484905" r:id="rId347"/>
    <p:sldLayoutId id="2147484906" r:id="rId348"/>
    <p:sldLayoutId id="2147484907" r:id="rId349"/>
    <p:sldLayoutId id="2147484908" r:id="rId350"/>
    <p:sldLayoutId id="2147484909" r:id="rId351"/>
    <p:sldLayoutId id="2147484910" r:id="rId352"/>
    <p:sldLayoutId id="2147484911" r:id="rId353"/>
    <p:sldLayoutId id="2147484912" r:id="rId354"/>
    <p:sldLayoutId id="2147484913" r:id="rId355"/>
    <p:sldLayoutId id="2147484914" r:id="rId356"/>
    <p:sldLayoutId id="2147484915" r:id="rId357"/>
    <p:sldLayoutId id="2147484916" r:id="rId358"/>
    <p:sldLayoutId id="2147484917" r:id="rId359"/>
    <p:sldLayoutId id="2147484918" r:id="rId360"/>
    <p:sldLayoutId id="2147484919" r:id="rId361"/>
    <p:sldLayoutId id="2147484920" r:id="rId362"/>
    <p:sldLayoutId id="2147484921" r:id="rId363"/>
    <p:sldLayoutId id="2147484922" r:id="rId364"/>
    <p:sldLayoutId id="2147484923" r:id="rId365"/>
    <p:sldLayoutId id="2147484924" r:id="rId366"/>
    <p:sldLayoutId id="2147484925" r:id="rId367"/>
    <p:sldLayoutId id="2147484926" r:id="rId368"/>
    <p:sldLayoutId id="2147484927" r:id="rId369"/>
    <p:sldLayoutId id="2147484928" r:id="rId370"/>
    <p:sldLayoutId id="2147484929" r:id="rId371"/>
    <p:sldLayoutId id="2147484930" r:id="rId372"/>
    <p:sldLayoutId id="2147484931" r:id="rId373"/>
    <p:sldLayoutId id="2147484932" r:id="rId374"/>
    <p:sldLayoutId id="2147484933" r:id="rId375"/>
    <p:sldLayoutId id="2147484934" r:id="rId376"/>
    <p:sldLayoutId id="2147484935" r:id="rId377"/>
    <p:sldLayoutId id="2147484936" r:id="rId378"/>
    <p:sldLayoutId id="2147484937" r:id="rId379"/>
    <p:sldLayoutId id="2147484938" r:id="rId380"/>
    <p:sldLayoutId id="2147484939" r:id="rId381"/>
    <p:sldLayoutId id="2147484940" r:id="rId382"/>
    <p:sldLayoutId id="2147484941" r:id="rId383"/>
    <p:sldLayoutId id="2147484942" r:id="rId384"/>
    <p:sldLayoutId id="2147484943" r:id="rId385"/>
    <p:sldLayoutId id="2147484944" r:id="rId386"/>
    <p:sldLayoutId id="2147484945" r:id="rId387"/>
    <p:sldLayoutId id="2147484946" r:id="rId388"/>
    <p:sldLayoutId id="2147484947" r:id="rId389"/>
    <p:sldLayoutId id="2147484948" r:id="rId390"/>
    <p:sldLayoutId id="2147484949" r:id="rId391"/>
    <p:sldLayoutId id="2147484950" r:id="rId392"/>
    <p:sldLayoutId id="2147484951" r:id="rId393"/>
    <p:sldLayoutId id="2147484952" r:id="rId394"/>
    <p:sldLayoutId id="2147484953" r:id="rId395"/>
    <p:sldLayoutId id="2147484954" r:id="rId396"/>
    <p:sldLayoutId id="2147484955" r:id="rId397"/>
    <p:sldLayoutId id="2147484956" r:id="rId398"/>
    <p:sldLayoutId id="2147484957" r:id="rId399"/>
    <p:sldLayoutId id="2147484958" r:id="rId400"/>
    <p:sldLayoutId id="2147484959" r:id="rId401"/>
    <p:sldLayoutId id="2147484960" r:id="rId402"/>
    <p:sldLayoutId id="2147484961" r:id="rId403"/>
    <p:sldLayoutId id="2147484962" r:id="rId404"/>
    <p:sldLayoutId id="2147484963" r:id="rId405"/>
    <p:sldLayoutId id="2147484964" r:id="rId406"/>
    <p:sldLayoutId id="2147484965" r:id="rId407"/>
    <p:sldLayoutId id="2147484966" r:id="rId408"/>
    <p:sldLayoutId id="2147484967" r:id="rId409"/>
    <p:sldLayoutId id="2147484968" r:id="rId410"/>
    <p:sldLayoutId id="2147484969" r:id="rId411"/>
    <p:sldLayoutId id="2147484970" r:id="rId412"/>
    <p:sldLayoutId id="2147484971" r:id="rId413"/>
    <p:sldLayoutId id="2147484972" r:id="rId414"/>
    <p:sldLayoutId id="2147484973" r:id="rId415"/>
    <p:sldLayoutId id="2147484974" r:id="rId416"/>
    <p:sldLayoutId id="2147484975" r:id="rId417"/>
    <p:sldLayoutId id="2147484976" r:id="rId418"/>
    <p:sldLayoutId id="2147484977" r:id="rId419"/>
    <p:sldLayoutId id="2147484978" r:id="rId420"/>
    <p:sldLayoutId id="2147484979" r:id="rId421"/>
    <p:sldLayoutId id="2147484980" r:id="rId422"/>
    <p:sldLayoutId id="2147484981" r:id="rId423"/>
    <p:sldLayoutId id="2147484982" r:id="rId424"/>
    <p:sldLayoutId id="2147484983" r:id="rId425"/>
    <p:sldLayoutId id="2147484984" r:id="rId426"/>
    <p:sldLayoutId id="2147484985" r:id="rId427"/>
    <p:sldLayoutId id="2147484986" r:id="rId428"/>
    <p:sldLayoutId id="2147484987" r:id="rId4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95" name="Google Shape;12995;g3c5b803b16c_1_878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996" name="Google Shape;12996;g3c5b803b16c_1_878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997" name="Google Shape;12997;g3c5b803b16c_1_878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998" name="Google Shape;12998;g3c5b803b16c_1_878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2999" name="Google Shape;12999;g3c5b803b16c_1_878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989" r:id="rId1"/>
    <p:sldLayoutId id="2147484990" r:id="rId2"/>
    <p:sldLayoutId id="2147484991" r:id="rId3"/>
    <p:sldLayoutId id="2147484992" r:id="rId4"/>
    <p:sldLayoutId id="2147484993" r:id="rId5"/>
    <p:sldLayoutId id="2147484994" r:id="rId6"/>
    <p:sldLayoutId id="2147484995" r:id="rId7"/>
    <p:sldLayoutId id="2147484996" r:id="rId8"/>
    <p:sldLayoutId id="2147484997" r:id="rId9"/>
    <p:sldLayoutId id="2147484998" r:id="rId10"/>
    <p:sldLayoutId id="2147484999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0" name="Google Shape;13070;g3c5b803b16c_3_87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3071" name="Google Shape;13071;g3c5b803b16c_3_87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72" name="Google Shape;13072;g3c5b803b16c_3_87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073" name="Google Shape;13073;g3c5b803b16c_3_87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001" r:id="rId1"/>
    <p:sldLayoutId id="2147485002" r:id="rId2"/>
    <p:sldLayoutId id="2147485003" r:id="rId3"/>
    <p:sldLayoutId id="2147485004" r:id="rId4"/>
    <p:sldLayoutId id="2147485005" r:id="rId5"/>
    <p:sldLayoutId id="2147485006" r:id="rId6"/>
    <p:sldLayoutId id="2147485007" r:id="rId7"/>
    <p:sldLayoutId id="2147485008" r:id="rId8"/>
    <p:sldLayoutId id="2147485009" r:id="rId9"/>
    <p:sldLayoutId id="2147485010" r:id="rId10"/>
    <p:sldLayoutId id="2147485011" r:id="rId11"/>
    <p:sldLayoutId id="2147485012" r:id="rId12"/>
    <p:sldLayoutId id="2147485013" r:id="rId13"/>
    <p:sldLayoutId id="2147485014" r:id="rId14"/>
    <p:sldLayoutId id="2147485015" r:id="rId15"/>
    <p:sldLayoutId id="2147485016" r:id="rId16"/>
    <p:sldLayoutId id="2147485017" r:id="rId17"/>
    <p:sldLayoutId id="2147485018" r:id="rId18"/>
    <p:sldLayoutId id="2147485019" r:id="rId19"/>
    <p:sldLayoutId id="2147485020" r:id="rId20"/>
    <p:sldLayoutId id="2147485021" r:id="rId21"/>
    <p:sldLayoutId id="2147485022" r:id="rId22"/>
    <p:sldLayoutId id="2147485023" r:id="rId23"/>
    <p:sldLayoutId id="2147485024" r:id="rId24"/>
    <p:sldLayoutId id="2147485025" r:id="rId25"/>
    <p:sldLayoutId id="2147485026" r:id="rId26"/>
    <p:sldLayoutId id="2147485027" r:id="rId27"/>
    <p:sldLayoutId id="2147485028" r:id="rId28"/>
    <p:sldLayoutId id="2147485029" r:id="rId29"/>
    <p:sldLayoutId id="2147485030" r:id="rId30"/>
    <p:sldLayoutId id="2147485031" r:id="rId31"/>
    <p:sldLayoutId id="2147485032" r:id="rId32"/>
    <p:sldLayoutId id="2147485033" r:id="rId33"/>
    <p:sldLayoutId id="2147485034" r:id="rId34"/>
    <p:sldLayoutId id="2147485035" r:id="rId35"/>
    <p:sldLayoutId id="2147485036" r:id="rId36"/>
    <p:sldLayoutId id="2147485037" r:id="rId37"/>
    <p:sldLayoutId id="2147485038" r:id="rId38"/>
    <p:sldLayoutId id="2147485039" r:id="rId39"/>
    <p:sldLayoutId id="2147485040" r:id="rId40"/>
    <p:sldLayoutId id="2147485041" r:id="rId41"/>
    <p:sldLayoutId id="2147485042" r:id="rId42"/>
    <p:sldLayoutId id="2147485043" r:id="rId43"/>
    <p:sldLayoutId id="2147485044" r:id="rId44"/>
    <p:sldLayoutId id="2147485045" r:id="rId45"/>
    <p:sldLayoutId id="2147485046" r:id="rId46"/>
    <p:sldLayoutId id="2147485047" r:id="rId47"/>
    <p:sldLayoutId id="2147485048" r:id="rId48"/>
    <p:sldLayoutId id="2147485049" r:id="rId49"/>
    <p:sldLayoutId id="2147485050" r:id="rId50"/>
    <p:sldLayoutId id="2147485051" r:id="rId51"/>
    <p:sldLayoutId id="2147485052" r:id="rId52"/>
    <p:sldLayoutId id="2147485053" r:id="rId53"/>
    <p:sldLayoutId id="2147485054" r:id="rId54"/>
    <p:sldLayoutId id="2147485055" r:id="rId55"/>
    <p:sldLayoutId id="2147485056" r:id="rId56"/>
    <p:sldLayoutId id="2147485057" r:id="rId57"/>
    <p:sldLayoutId id="2147485058" r:id="rId58"/>
    <p:sldLayoutId id="2147485059" r:id="rId59"/>
    <p:sldLayoutId id="2147485060" r:id="rId60"/>
    <p:sldLayoutId id="2147485061" r:id="rId61"/>
    <p:sldLayoutId id="2147485062" r:id="rId62"/>
    <p:sldLayoutId id="2147485063" r:id="rId63"/>
    <p:sldLayoutId id="2147485064" r:id="rId64"/>
    <p:sldLayoutId id="2147485065" r:id="rId65"/>
    <p:sldLayoutId id="2147485066" r:id="rId66"/>
    <p:sldLayoutId id="2147485067" r:id="rId67"/>
    <p:sldLayoutId id="2147485068" r:id="rId68"/>
    <p:sldLayoutId id="2147485069" r:id="rId69"/>
    <p:sldLayoutId id="2147485070" r:id="rId70"/>
    <p:sldLayoutId id="2147485071" r:id="rId71"/>
    <p:sldLayoutId id="2147485072" r:id="rId72"/>
    <p:sldLayoutId id="2147485073" r:id="rId73"/>
    <p:sldLayoutId id="2147485074" r:id="rId74"/>
    <p:sldLayoutId id="2147485075" r:id="rId75"/>
    <p:sldLayoutId id="2147485076" r:id="rId76"/>
    <p:sldLayoutId id="2147485077" r:id="rId77"/>
    <p:sldLayoutId id="2147485078" r:id="rId78"/>
    <p:sldLayoutId id="2147485079" r:id="rId79"/>
    <p:sldLayoutId id="2147485080" r:id="rId80"/>
    <p:sldLayoutId id="2147485081" r:id="rId81"/>
    <p:sldLayoutId id="2147485082" r:id="rId82"/>
    <p:sldLayoutId id="2147485083" r:id="rId83"/>
    <p:sldLayoutId id="2147485084" r:id="rId84"/>
    <p:sldLayoutId id="2147485085" r:id="rId85"/>
    <p:sldLayoutId id="2147485086" r:id="rId86"/>
    <p:sldLayoutId id="2147485087" r:id="rId87"/>
    <p:sldLayoutId id="2147485088" r:id="rId88"/>
    <p:sldLayoutId id="2147485089" r:id="rId89"/>
    <p:sldLayoutId id="2147485090" r:id="rId90"/>
    <p:sldLayoutId id="2147485091" r:id="rId91"/>
    <p:sldLayoutId id="2147485092" r:id="rId92"/>
    <p:sldLayoutId id="2147485093" r:id="rId93"/>
    <p:sldLayoutId id="2147485094" r:id="rId94"/>
    <p:sldLayoutId id="2147485095" r:id="rId95"/>
    <p:sldLayoutId id="2147485096" r:id="rId96"/>
    <p:sldLayoutId id="2147485097" r:id="rId97"/>
    <p:sldLayoutId id="2147485098" r:id="rId98"/>
    <p:sldLayoutId id="2147485099" r:id="rId99"/>
    <p:sldLayoutId id="2147485100" r:id="rId100"/>
    <p:sldLayoutId id="2147485101" r:id="rId101"/>
    <p:sldLayoutId id="2147485102" r:id="rId102"/>
    <p:sldLayoutId id="2147485103" r:id="rId103"/>
    <p:sldLayoutId id="2147485104" r:id="rId104"/>
    <p:sldLayoutId id="2147485105" r:id="rId105"/>
    <p:sldLayoutId id="2147485106" r:id="rId106"/>
    <p:sldLayoutId id="2147485107" r:id="rId107"/>
    <p:sldLayoutId id="2147485108" r:id="rId108"/>
    <p:sldLayoutId id="2147485109" r:id="rId109"/>
    <p:sldLayoutId id="2147485110" r:id="rId110"/>
    <p:sldLayoutId id="2147485111" r:id="rId111"/>
    <p:sldLayoutId id="2147485112" r:id="rId112"/>
    <p:sldLayoutId id="2147485113" r:id="rId113"/>
    <p:sldLayoutId id="2147485114" r:id="rId114"/>
    <p:sldLayoutId id="2147485115" r:id="rId115"/>
    <p:sldLayoutId id="2147485116" r:id="rId116"/>
    <p:sldLayoutId id="2147485117" r:id="rId117"/>
    <p:sldLayoutId id="2147485118" r:id="rId118"/>
    <p:sldLayoutId id="2147485119" r:id="rId119"/>
    <p:sldLayoutId id="2147485120" r:id="rId120"/>
    <p:sldLayoutId id="2147485121" r:id="rId121"/>
    <p:sldLayoutId id="2147485122" r:id="rId122"/>
    <p:sldLayoutId id="2147485123" r:id="rId123"/>
    <p:sldLayoutId id="2147485124" r:id="rId124"/>
    <p:sldLayoutId id="2147485125" r:id="rId125"/>
    <p:sldLayoutId id="2147485126" r:id="rId126"/>
    <p:sldLayoutId id="2147485127" r:id="rId127"/>
    <p:sldLayoutId id="2147485128" r:id="rId128"/>
    <p:sldLayoutId id="2147485129" r:id="rId129"/>
    <p:sldLayoutId id="2147485130" r:id="rId130"/>
    <p:sldLayoutId id="2147485131" r:id="rId131"/>
    <p:sldLayoutId id="2147485132" r:id="rId132"/>
    <p:sldLayoutId id="2147485133" r:id="rId133"/>
    <p:sldLayoutId id="2147485134" r:id="rId134"/>
    <p:sldLayoutId id="2147485135" r:id="rId135"/>
    <p:sldLayoutId id="2147485136" r:id="rId136"/>
    <p:sldLayoutId id="2147485137" r:id="rId137"/>
    <p:sldLayoutId id="2147485138" r:id="rId138"/>
    <p:sldLayoutId id="2147485139" r:id="rId139"/>
    <p:sldLayoutId id="2147485140" r:id="rId140"/>
    <p:sldLayoutId id="2147485141" r:id="rId141"/>
    <p:sldLayoutId id="2147485142" r:id="rId142"/>
    <p:sldLayoutId id="2147485143" r:id="rId143"/>
    <p:sldLayoutId id="2147485144" r:id="rId144"/>
    <p:sldLayoutId id="2147485145" r:id="rId145"/>
    <p:sldLayoutId id="2147485146" r:id="rId146"/>
    <p:sldLayoutId id="2147485147" r:id="rId147"/>
    <p:sldLayoutId id="2147485148" r:id="rId148"/>
    <p:sldLayoutId id="2147485149" r:id="rId149"/>
    <p:sldLayoutId id="2147485150" r:id="rId150"/>
    <p:sldLayoutId id="2147485151" r:id="rId151"/>
    <p:sldLayoutId id="2147485152" r:id="rId152"/>
    <p:sldLayoutId id="2147485153" r:id="rId153"/>
    <p:sldLayoutId id="2147485154" r:id="rId154"/>
    <p:sldLayoutId id="2147485155" r:id="rId155"/>
    <p:sldLayoutId id="2147485156" r:id="rId156"/>
    <p:sldLayoutId id="2147485157" r:id="rId157"/>
    <p:sldLayoutId id="2147485158" r:id="rId158"/>
    <p:sldLayoutId id="2147485159" r:id="rId159"/>
    <p:sldLayoutId id="2147485160" r:id="rId160"/>
    <p:sldLayoutId id="2147485161" r:id="rId161"/>
    <p:sldLayoutId id="2147485162" r:id="rId162"/>
    <p:sldLayoutId id="2147485163" r:id="rId163"/>
    <p:sldLayoutId id="2147485164" r:id="rId164"/>
    <p:sldLayoutId id="2147485165" r:id="rId165"/>
    <p:sldLayoutId id="2147485166" r:id="rId166"/>
    <p:sldLayoutId id="2147485167" r:id="rId167"/>
    <p:sldLayoutId id="2147485168" r:id="rId168"/>
    <p:sldLayoutId id="2147485169" r:id="rId169"/>
    <p:sldLayoutId id="2147485170" r:id="rId170"/>
    <p:sldLayoutId id="2147485171" r:id="rId171"/>
    <p:sldLayoutId id="2147485172" r:id="rId172"/>
    <p:sldLayoutId id="2147485173" r:id="rId173"/>
    <p:sldLayoutId id="2147485174" r:id="rId174"/>
    <p:sldLayoutId id="2147485175" r:id="rId175"/>
    <p:sldLayoutId id="2147485176" r:id="rId176"/>
    <p:sldLayoutId id="2147485177" r:id="rId177"/>
    <p:sldLayoutId id="2147485178" r:id="rId178"/>
    <p:sldLayoutId id="2147485179" r:id="rId179"/>
    <p:sldLayoutId id="2147485180" r:id="rId180"/>
    <p:sldLayoutId id="2147485181" r:id="rId181"/>
    <p:sldLayoutId id="2147485182" r:id="rId182"/>
    <p:sldLayoutId id="2147485183" r:id="rId183"/>
    <p:sldLayoutId id="2147485184" r:id="rId184"/>
    <p:sldLayoutId id="2147485185" r:id="rId185"/>
    <p:sldLayoutId id="2147485186" r:id="rId186"/>
    <p:sldLayoutId id="2147485187" r:id="rId187"/>
    <p:sldLayoutId id="2147485188" r:id="rId188"/>
    <p:sldLayoutId id="2147485189" r:id="rId189"/>
    <p:sldLayoutId id="2147485190" r:id="rId190"/>
    <p:sldLayoutId id="2147485191" r:id="rId191"/>
    <p:sldLayoutId id="2147485192" r:id="rId192"/>
    <p:sldLayoutId id="2147485193" r:id="rId193"/>
    <p:sldLayoutId id="2147485194" r:id="rId194"/>
    <p:sldLayoutId id="2147485195" r:id="rId195"/>
    <p:sldLayoutId id="2147485196" r:id="rId196"/>
    <p:sldLayoutId id="2147485197" r:id="rId197"/>
    <p:sldLayoutId id="2147485198" r:id="rId198"/>
    <p:sldLayoutId id="2147485199" r:id="rId199"/>
    <p:sldLayoutId id="2147485200" r:id="rId200"/>
    <p:sldLayoutId id="2147485201" r:id="rId201"/>
    <p:sldLayoutId id="2147485202" r:id="rId202"/>
    <p:sldLayoutId id="2147485203" r:id="rId203"/>
    <p:sldLayoutId id="2147485204" r:id="rId204"/>
    <p:sldLayoutId id="2147485205" r:id="rId205"/>
    <p:sldLayoutId id="2147485206" r:id="rId206"/>
    <p:sldLayoutId id="2147485207" r:id="rId207"/>
    <p:sldLayoutId id="2147485208" r:id="rId208"/>
    <p:sldLayoutId id="2147485209" r:id="rId209"/>
    <p:sldLayoutId id="2147485210" r:id="rId210"/>
    <p:sldLayoutId id="2147485211" r:id="rId211"/>
    <p:sldLayoutId id="2147485212" r:id="rId212"/>
    <p:sldLayoutId id="2147485213" r:id="rId213"/>
    <p:sldLayoutId id="2147485214" r:id="rId214"/>
    <p:sldLayoutId id="2147485215" r:id="rId215"/>
    <p:sldLayoutId id="2147485216" r:id="rId216"/>
    <p:sldLayoutId id="2147485217" r:id="rId217"/>
    <p:sldLayoutId id="2147485218" r:id="rId218"/>
    <p:sldLayoutId id="2147485219" r:id="rId219"/>
    <p:sldLayoutId id="2147485220" r:id="rId220"/>
    <p:sldLayoutId id="2147485221" r:id="rId221"/>
    <p:sldLayoutId id="2147485222" r:id="rId222"/>
    <p:sldLayoutId id="2147485223" r:id="rId223"/>
    <p:sldLayoutId id="2147485224" r:id="rId224"/>
    <p:sldLayoutId id="2147485225" r:id="rId225"/>
    <p:sldLayoutId id="2147485226" r:id="rId226"/>
    <p:sldLayoutId id="2147485227" r:id="rId227"/>
    <p:sldLayoutId id="2147485228" r:id="rId228"/>
    <p:sldLayoutId id="2147485229" r:id="rId229"/>
    <p:sldLayoutId id="2147485230" r:id="rId230"/>
    <p:sldLayoutId id="2147485231" r:id="rId231"/>
    <p:sldLayoutId id="2147485232" r:id="rId232"/>
    <p:sldLayoutId id="2147485233" r:id="rId233"/>
    <p:sldLayoutId id="2147485234" r:id="rId234"/>
    <p:sldLayoutId id="2147485235" r:id="rId235"/>
    <p:sldLayoutId id="2147485236" r:id="rId236"/>
    <p:sldLayoutId id="2147485237" r:id="rId237"/>
    <p:sldLayoutId id="2147485238" r:id="rId238"/>
    <p:sldLayoutId id="2147485239" r:id="rId239"/>
    <p:sldLayoutId id="2147485240" r:id="rId240"/>
    <p:sldLayoutId id="2147485241" r:id="rId241"/>
    <p:sldLayoutId id="2147485242" r:id="rId242"/>
    <p:sldLayoutId id="2147485243" r:id="rId243"/>
    <p:sldLayoutId id="2147485244" r:id="rId244"/>
    <p:sldLayoutId id="2147485245" r:id="rId245"/>
    <p:sldLayoutId id="2147485246" r:id="rId246"/>
    <p:sldLayoutId id="2147485247" r:id="rId247"/>
    <p:sldLayoutId id="2147485248" r:id="rId248"/>
    <p:sldLayoutId id="2147485249" r:id="rId249"/>
    <p:sldLayoutId id="2147485250" r:id="rId250"/>
    <p:sldLayoutId id="2147485251" r:id="rId251"/>
    <p:sldLayoutId id="2147485252" r:id="rId252"/>
    <p:sldLayoutId id="2147485253" r:id="rId253"/>
    <p:sldLayoutId id="2147485254" r:id="rId254"/>
    <p:sldLayoutId id="2147485255" r:id="rId255"/>
    <p:sldLayoutId id="2147485256" r:id="rId256"/>
    <p:sldLayoutId id="2147485257" r:id="rId257"/>
    <p:sldLayoutId id="2147485258" r:id="rId258"/>
    <p:sldLayoutId id="2147485259" r:id="rId259"/>
    <p:sldLayoutId id="2147485260" r:id="rId260"/>
    <p:sldLayoutId id="2147485261" r:id="rId261"/>
    <p:sldLayoutId id="2147485262" r:id="rId262"/>
    <p:sldLayoutId id="2147485263" r:id="rId263"/>
    <p:sldLayoutId id="2147485264" r:id="rId264"/>
    <p:sldLayoutId id="2147485265" r:id="rId265"/>
    <p:sldLayoutId id="2147485266" r:id="rId266"/>
    <p:sldLayoutId id="2147485267" r:id="rId267"/>
    <p:sldLayoutId id="2147485268" r:id="rId268"/>
    <p:sldLayoutId id="2147485269" r:id="rId269"/>
    <p:sldLayoutId id="2147485270" r:id="rId270"/>
    <p:sldLayoutId id="2147485271" r:id="rId271"/>
    <p:sldLayoutId id="2147485272" r:id="rId272"/>
    <p:sldLayoutId id="2147485273" r:id="rId273"/>
    <p:sldLayoutId id="2147485274" r:id="rId274"/>
    <p:sldLayoutId id="2147485275" r:id="rId275"/>
    <p:sldLayoutId id="2147485276" r:id="rId276"/>
    <p:sldLayoutId id="2147485277" r:id="rId277"/>
    <p:sldLayoutId id="2147485278" r:id="rId278"/>
    <p:sldLayoutId id="2147485279" r:id="rId279"/>
    <p:sldLayoutId id="2147485280" r:id="rId280"/>
    <p:sldLayoutId id="2147485281" r:id="rId281"/>
    <p:sldLayoutId id="2147485282" r:id="rId282"/>
    <p:sldLayoutId id="2147485283" r:id="rId283"/>
    <p:sldLayoutId id="2147485284" r:id="rId284"/>
    <p:sldLayoutId id="2147485285" r:id="rId285"/>
    <p:sldLayoutId id="2147485286" r:id="rId286"/>
    <p:sldLayoutId id="2147485287" r:id="rId287"/>
    <p:sldLayoutId id="2147485288" r:id="rId288"/>
    <p:sldLayoutId id="2147485289" r:id="rId289"/>
    <p:sldLayoutId id="2147485290" r:id="rId290"/>
    <p:sldLayoutId id="2147485291" r:id="rId291"/>
    <p:sldLayoutId id="2147485292" r:id="rId292"/>
    <p:sldLayoutId id="2147485293" r:id="rId293"/>
    <p:sldLayoutId id="2147485294" r:id="rId294"/>
    <p:sldLayoutId id="2147485295" r:id="rId295"/>
    <p:sldLayoutId id="2147485296" r:id="rId296"/>
    <p:sldLayoutId id="2147485297" r:id="rId297"/>
    <p:sldLayoutId id="2147485298" r:id="rId298"/>
    <p:sldLayoutId id="2147485299" r:id="rId299"/>
    <p:sldLayoutId id="2147485300" r:id="rId300"/>
    <p:sldLayoutId id="2147485301" r:id="rId301"/>
    <p:sldLayoutId id="2147485302" r:id="rId302"/>
    <p:sldLayoutId id="2147485303" r:id="rId303"/>
    <p:sldLayoutId id="2147485304" r:id="rId304"/>
    <p:sldLayoutId id="2147485305" r:id="rId305"/>
    <p:sldLayoutId id="2147485306" r:id="rId306"/>
    <p:sldLayoutId id="2147485307" r:id="rId307"/>
    <p:sldLayoutId id="2147485308" r:id="rId308"/>
    <p:sldLayoutId id="2147485309" r:id="rId309"/>
    <p:sldLayoutId id="2147485310" r:id="rId310"/>
    <p:sldLayoutId id="2147485311" r:id="rId311"/>
    <p:sldLayoutId id="2147485312" r:id="rId312"/>
    <p:sldLayoutId id="2147485313" r:id="rId313"/>
    <p:sldLayoutId id="2147485314" r:id="rId314"/>
    <p:sldLayoutId id="2147485315" r:id="rId315"/>
    <p:sldLayoutId id="2147485316" r:id="rId316"/>
    <p:sldLayoutId id="2147485317" r:id="rId317"/>
    <p:sldLayoutId id="2147485318" r:id="rId318"/>
    <p:sldLayoutId id="2147485319" r:id="rId319"/>
    <p:sldLayoutId id="2147485320" r:id="rId320"/>
    <p:sldLayoutId id="2147485321" r:id="rId321"/>
    <p:sldLayoutId id="2147485322" r:id="rId322"/>
    <p:sldLayoutId id="2147485323" r:id="rId323"/>
    <p:sldLayoutId id="2147485324" r:id="rId324"/>
    <p:sldLayoutId id="2147485325" r:id="rId325"/>
    <p:sldLayoutId id="2147485326" r:id="rId326"/>
    <p:sldLayoutId id="2147485327" r:id="rId327"/>
    <p:sldLayoutId id="2147485328" r:id="rId328"/>
    <p:sldLayoutId id="2147485329" r:id="rId329"/>
    <p:sldLayoutId id="2147485330" r:id="rId330"/>
    <p:sldLayoutId id="2147485331" r:id="rId331"/>
    <p:sldLayoutId id="2147485332" r:id="rId332"/>
    <p:sldLayoutId id="2147485333" r:id="rId333"/>
    <p:sldLayoutId id="2147485334" r:id="rId334"/>
    <p:sldLayoutId id="2147485335" r:id="rId335"/>
    <p:sldLayoutId id="2147485336" r:id="rId336"/>
    <p:sldLayoutId id="2147485337" r:id="rId337"/>
    <p:sldLayoutId id="2147485338" r:id="rId338"/>
    <p:sldLayoutId id="2147485339" r:id="rId339"/>
    <p:sldLayoutId id="2147485340" r:id="rId340"/>
    <p:sldLayoutId id="2147485341" r:id="rId341"/>
    <p:sldLayoutId id="2147485342" r:id="rId342"/>
    <p:sldLayoutId id="2147485343" r:id="rId343"/>
    <p:sldLayoutId id="2147485344" r:id="rId344"/>
    <p:sldLayoutId id="2147485345" r:id="rId345"/>
    <p:sldLayoutId id="2147485346" r:id="rId346"/>
    <p:sldLayoutId id="2147485347" r:id="rId347"/>
    <p:sldLayoutId id="2147485348" r:id="rId348"/>
    <p:sldLayoutId id="2147485349" r:id="rId349"/>
    <p:sldLayoutId id="2147485350" r:id="rId350"/>
    <p:sldLayoutId id="2147485351" r:id="rId351"/>
    <p:sldLayoutId id="2147485352" r:id="rId352"/>
    <p:sldLayoutId id="2147485353" r:id="rId353"/>
    <p:sldLayoutId id="2147485354" r:id="rId354"/>
    <p:sldLayoutId id="2147485355" r:id="rId355"/>
    <p:sldLayoutId id="2147485356" r:id="rId356"/>
    <p:sldLayoutId id="2147485357" r:id="rId357"/>
    <p:sldLayoutId id="2147485358" r:id="rId358"/>
    <p:sldLayoutId id="2147485359" r:id="rId359"/>
    <p:sldLayoutId id="2147485360" r:id="rId360"/>
    <p:sldLayoutId id="2147485361" r:id="rId361"/>
    <p:sldLayoutId id="2147485362" r:id="rId362"/>
    <p:sldLayoutId id="2147485363" r:id="rId363"/>
    <p:sldLayoutId id="2147485364" r:id="rId364"/>
    <p:sldLayoutId id="2147485365" r:id="rId365"/>
    <p:sldLayoutId id="2147485366" r:id="rId366"/>
    <p:sldLayoutId id="2147485367" r:id="rId367"/>
    <p:sldLayoutId id="2147485368" r:id="rId368"/>
    <p:sldLayoutId id="2147485369" r:id="rId369"/>
    <p:sldLayoutId id="2147485370" r:id="rId370"/>
    <p:sldLayoutId id="2147485371" r:id="rId371"/>
    <p:sldLayoutId id="2147485372" r:id="rId372"/>
    <p:sldLayoutId id="2147485373" r:id="rId373"/>
    <p:sldLayoutId id="2147485374" r:id="rId374"/>
    <p:sldLayoutId id="2147485375" r:id="rId375"/>
    <p:sldLayoutId id="2147485376" r:id="rId376"/>
    <p:sldLayoutId id="2147485377" r:id="rId377"/>
    <p:sldLayoutId id="2147485378" r:id="rId378"/>
    <p:sldLayoutId id="2147485379" r:id="rId379"/>
    <p:sldLayoutId id="2147485380" r:id="rId380"/>
    <p:sldLayoutId id="2147485381" r:id="rId381"/>
    <p:sldLayoutId id="2147485382" r:id="rId382"/>
    <p:sldLayoutId id="2147485383" r:id="rId383"/>
    <p:sldLayoutId id="2147485384" r:id="rId384"/>
    <p:sldLayoutId id="2147485385" r:id="rId385"/>
    <p:sldLayoutId id="2147485386" r:id="rId386"/>
    <p:sldLayoutId id="2147485387" r:id="rId387"/>
    <p:sldLayoutId id="2147485388" r:id="rId388"/>
    <p:sldLayoutId id="2147485389" r:id="rId389"/>
    <p:sldLayoutId id="2147485390" r:id="rId390"/>
    <p:sldLayoutId id="2147485391" r:id="rId391"/>
    <p:sldLayoutId id="2147485392" r:id="rId392"/>
    <p:sldLayoutId id="2147485393" r:id="rId393"/>
    <p:sldLayoutId id="2147485394" r:id="rId394"/>
    <p:sldLayoutId id="2147485395" r:id="rId395"/>
    <p:sldLayoutId id="2147485396" r:id="rId396"/>
    <p:sldLayoutId id="2147485397" r:id="rId397"/>
    <p:sldLayoutId id="2147485398" r:id="rId398"/>
    <p:sldLayoutId id="2147485399" r:id="rId399"/>
    <p:sldLayoutId id="2147485400" r:id="rId400"/>
    <p:sldLayoutId id="2147485401" r:id="rId401"/>
    <p:sldLayoutId id="2147485402" r:id="rId402"/>
    <p:sldLayoutId id="2147485403" r:id="rId403"/>
    <p:sldLayoutId id="2147485404" r:id="rId404"/>
    <p:sldLayoutId id="2147485405" r:id="rId405"/>
    <p:sldLayoutId id="2147485406" r:id="rId406"/>
    <p:sldLayoutId id="2147485407" r:id="rId407"/>
    <p:sldLayoutId id="2147485408" r:id="rId408"/>
    <p:sldLayoutId id="2147485409" r:id="rId409"/>
    <p:sldLayoutId id="2147485410" r:id="rId410"/>
    <p:sldLayoutId id="2147485411" r:id="rId411"/>
    <p:sldLayoutId id="2147485412" r:id="rId412"/>
    <p:sldLayoutId id="2147485413" r:id="rId413"/>
    <p:sldLayoutId id="2147485414" r:id="rId414"/>
    <p:sldLayoutId id="2147485415" r:id="rId415"/>
    <p:sldLayoutId id="2147485416" r:id="rId416"/>
    <p:sldLayoutId id="2147485417" r:id="rId417"/>
    <p:sldLayoutId id="2147485418" r:id="rId418"/>
    <p:sldLayoutId id="2147485419" r:id="rId419"/>
    <p:sldLayoutId id="2147485420" r:id="rId420"/>
    <p:sldLayoutId id="2147485421" r:id="rId421"/>
    <p:sldLayoutId id="2147485422" r:id="rId422"/>
    <p:sldLayoutId id="2147485423" r:id="rId423"/>
    <p:sldLayoutId id="2147485424" r:id="rId424"/>
    <p:sldLayoutId id="2147485425" r:id="rId425"/>
    <p:sldLayoutId id="2147485426" r:id="rId426"/>
    <p:sldLayoutId id="2147485427" r:id="rId427"/>
    <p:sldLayoutId id="2147485428" r:id="rId428"/>
    <p:sldLayoutId id="2147485429" r:id="rId429"/>
    <p:sldLayoutId id="2147485430" r:id="rId430"/>
    <p:sldLayoutId id="2147485431" r:id="rId431"/>
    <p:sldLayoutId id="2147485432" r:id="rId432"/>
    <p:sldLayoutId id="2147485433" r:id="rId433"/>
    <p:sldLayoutId id="2147485434" r:id="rId434"/>
    <p:sldLayoutId id="2147485435" r:id="rId435"/>
    <p:sldLayoutId id="2147485436" r:id="rId436"/>
    <p:sldLayoutId id="2147485437" r:id="rId437"/>
    <p:sldLayoutId id="2147485438" r:id="rId438"/>
    <p:sldLayoutId id="2147485439" r:id="rId439"/>
    <p:sldLayoutId id="2147485440" r:id="rId440"/>
    <p:sldLayoutId id="2147485441" r:id="rId441"/>
    <p:sldLayoutId id="2147485442" r:id="rId442"/>
    <p:sldLayoutId id="2147485443" r:id="rId443"/>
    <p:sldLayoutId id="2147485444" r:id="rId444"/>
    <p:sldLayoutId id="2147485445" r:id="rId445"/>
    <p:sldLayoutId id="2147485446" r:id="rId446"/>
    <p:sldLayoutId id="2147485447" r:id="rId447"/>
    <p:sldLayoutId id="2147485448" r:id="rId448"/>
    <p:sldLayoutId id="2147485449" r:id="rId449"/>
    <p:sldLayoutId id="2147485450" r:id="rId450"/>
    <p:sldLayoutId id="2147485451" r:id="rId451"/>
    <p:sldLayoutId id="2147485452" r:id="rId452"/>
    <p:sldLayoutId id="2147485453" r:id="rId453"/>
    <p:sldLayoutId id="2147485454" r:id="rId454"/>
    <p:sldLayoutId id="2147485455" r:id="rId455"/>
    <p:sldLayoutId id="2147485456" r:id="rId456"/>
    <p:sldLayoutId id="2147485457" r:id="rId457"/>
    <p:sldLayoutId id="2147485458" r:id="rId458"/>
    <p:sldLayoutId id="2147485459" r:id="rId459"/>
    <p:sldLayoutId id="2147485460" r:id="rId460"/>
    <p:sldLayoutId id="2147485461" r:id="rId461"/>
    <p:sldLayoutId id="2147485462" r:id="rId462"/>
    <p:sldLayoutId id="2147485463" r:id="rId463"/>
    <p:sldLayoutId id="2147485464" r:id="rId464"/>
    <p:sldLayoutId id="2147485465" r:id="rId465"/>
    <p:sldLayoutId id="2147485466" r:id="rId466"/>
    <p:sldLayoutId id="2147485467" r:id="rId467"/>
    <p:sldLayoutId id="2147485468" r:id="rId468"/>
    <p:sldLayoutId id="2147485469" r:id="rId469"/>
    <p:sldLayoutId id="2147485470" r:id="rId470"/>
    <p:sldLayoutId id="2147485471" r:id="rId471"/>
    <p:sldLayoutId id="2147485472" r:id="rId472"/>
    <p:sldLayoutId id="2147485473" r:id="rId473"/>
    <p:sldLayoutId id="2147485474" r:id="rId474"/>
    <p:sldLayoutId id="2147485475" r:id="rId475"/>
    <p:sldLayoutId id="2147485476" r:id="rId476"/>
    <p:sldLayoutId id="2147485477" r:id="rId477"/>
    <p:sldLayoutId id="2147485478" r:id="rId478"/>
    <p:sldLayoutId id="2147485479" r:id="rId479"/>
    <p:sldLayoutId id="2147485480" r:id="rId480"/>
    <p:sldLayoutId id="2147485481" r:id="rId481"/>
    <p:sldLayoutId id="2147485482" r:id="rId482"/>
    <p:sldLayoutId id="2147485483" r:id="rId483"/>
    <p:sldLayoutId id="2147485484" r:id="rId484"/>
    <p:sldLayoutId id="2147485485" r:id="rId485"/>
    <p:sldLayoutId id="2147485486" r:id="rId486"/>
    <p:sldLayoutId id="2147485487" r:id="rId487"/>
    <p:sldLayoutId id="2147485488" r:id="rId488"/>
    <p:sldLayoutId id="2147485489" r:id="rId489"/>
    <p:sldLayoutId id="2147485490" r:id="rId490"/>
    <p:sldLayoutId id="2147485491" r:id="rId491"/>
    <p:sldLayoutId id="2147485492" r:id="rId492"/>
    <p:sldLayoutId id="2147485493" r:id="rId493"/>
    <p:sldLayoutId id="2147485494" r:id="rId494"/>
    <p:sldLayoutId id="2147485495" r:id="rId495"/>
    <p:sldLayoutId id="2147485496" r:id="rId496"/>
    <p:sldLayoutId id="2147485497" r:id="rId497"/>
    <p:sldLayoutId id="2147485498" r:id="rId498"/>
    <p:sldLayoutId id="2147485499" r:id="rId499"/>
    <p:sldLayoutId id="2147485500" r:id="rId500"/>
    <p:sldLayoutId id="2147485501" r:id="rId501"/>
    <p:sldLayoutId id="2147485502" r:id="rId502"/>
    <p:sldLayoutId id="2147485503" r:id="rId503"/>
    <p:sldLayoutId id="2147485504" r:id="rId504"/>
    <p:sldLayoutId id="2147485505" r:id="rId505"/>
    <p:sldLayoutId id="2147485506" r:id="rId506"/>
    <p:sldLayoutId id="2147485507" r:id="rId507"/>
    <p:sldLayoutId id="2147485508" r:id="rId508"/>
    <p:sldLayoutId id="2147485509" r:id="rId509"/>
    <p:sldLayoutId id="2147485510" r:id="rId510"/>
    <p:sldLayoutId id="2147485511" r:id="rId511"/>
    <p:sldLayoutId id="2147485512" r:id="rId512"/>
    <p:sldLayoutId id="2147485513" r:id="rId513"/>
    <p:sldLayoutId id="2147485514" r:id="rId514"/>
    <p:sldLayoutId id="2147485515" r:id="rId515"/>
    <p:sldLayoutId id="2147485516" r:id="rId516"/>
    <p:sldLayoutId id="2147485517" r:id="rId517"/>
    <p:sldLayoutId id="2147485518" r:id="rId518"/>
    <p:sldLayoutId id="2147485519" r:id="rId519"/>
    <p:sldLayoutId id="2147485520" r:id="rId520"/>
    <p:sldLayoutId id="2147485521" r:id="rId521"/>
    <p:sldLayoutId id="2147485522" r:id="rId522"/>
    <p:sldLayoutId id="2147485523" r:id="rId523"/>
    <p:sldLayoutId id="2147485524" r:id="rId524"/>
    <p:sldLayoutId id="2147485525" r:id="rId525"/>
    <p:sldLayoutId id="2147485526" r:id="rId526"/>
    <p:sldLayoutId id="2147485527" r:id="rId527"/>
    <p:sldLayoutId id="2147485528" r:id="rId528"/>
    <p:sldLayoutId id="2147485529" r:id="rId529"/>
    <p:sldLayoutId id="2147485530" r:id="rId530"/>
    <p:sldLayoutId id="2147485531" r:id="rId531"/>
    <p:sldLayoutId id="2147485532" r:id="rId532"/>
    <p:sldLayoutId id="2147485533" r:id="rId533"/>
    <p:sldLayoutId id="2147485534" r:id="rId534"/>
    <p:sldLayoutId id="2147485535" r:id="rId535"/>
    <p:sldLayoutId id="2147485536" r:id="rId536"/>
    <p:sldLayoutId id="2147485537" r:id="rId537"/>
    <p:sldLayoutId id="2147485538" r:id="rId538"/>
    <p:sldLayoutId id="2147485539" r:id="rId539"/>
    <p:sldLayoutId id="2147485540" r:id="rId540"/>
    <p:sldLayoutId id="2147485541" r:id="rId541"/>
    <p:sldLayoutId id="2147485542" r:id="rId542"/>
    <p:sldLayoutId id="2147485543" r:id="rId543"/>
    <p:sldLayoutId id="2147485544" r:id="rId544"/>
    <p:sldLayoutId id="2147485545" r:id="rId545"/>
    <p:sldLayoutId id="2147485546" r:id="rId546"/>
    <p:sldLayoutId id="2147485547" r:id="rId547"/>
    <p:sldLayoutId id="2147485548" r:id="rId548"/>
    <p:sldLayoutId id="2147485549" r:id="rId549"/>
    <p:sldLayoutId id="2147485550" r:id="rId550"/>
    <p:sldLayoutId id="2147485551" r:id="rId551"/>
    <p:sldLayoutId id="2147485552" r:id="rId552"/>
    <p:sldLayoutId id="2147485553" r:id="rId553"/>
    <p:sldLayoutId id="2147485554" r:id="rId554"/>
    <p:sldLayoutId id="2147485555" r:id="rId555"/>
    <p:sldLayoutId id="2147485556" r:id="rId556"/>
    <p:sldLayoutId id="2147485557" r:id="rId557"/>
    <p:sldLayoutId id="2147485558" r:id="rId558"/>
    <p:sldLayoutId id="2147485559" r:id="rId559"/>
    <p:sldLayoutId id="2147485560" r:id="rId560"/>
    <p:sldLayoutId id="2147485561" r:id="rId561"/>
    <p:sldLayoutId id="2147485562" r:id="rId562"/>
    <p:sldLayoutId id="2147485563" r:id="rId563"/>
    <p:sldLayoutId id="2147485564" r:id="rId564"/>
    <p:sldLayoutId id="2147485565" r:id="rId565"/>
    <p:sldLayoutId id="2147485566" r:id="rId566"/>
    <p:sldLayoutId id="2147485567" r:id="rId567"/>
    <p:sldLayoutId id="2147485568" r:id="rId568"/>
    <p:sldLayoutId id="2147485569" r:id="rId569"/>
    <p:sldLayoutId id="2147485570" r:id="rId570"/>
    <p:sldLayoutId id="2147485571" r:id="rId571"/>
    <p:sldLayoutId id="2147485572" r:id="rId572"/>
    <p:sldLayoutId id="2147485573" r:id="rId573"/>
    <p:sldLayoutId id="2147485574" r:id="rId574"/>
    <p:sldLayoutId id="2147485575" r:id="rId575"/>
    <p:sldLayoutId id="2147485576" r:id="rId576"/>
    <p:sldLayoutId id="2147485577" r:id="rId577"/>
    <p:sldLayoutId id="2147485578" r:id="rId578"/>
    <p:sldLayoutId id="2147485579" r:id="rId579"/>
    <p:sldLayoutId id="2147485580" r:id="rId580"/>
    <p:sldLayoutId id="2147485581" r:id="rId581"/>
    <p:sldLayoutId id="2147485582" r:id="rId582"/>
    <p:sldLayoutId id="2147485583" r:id="rId583"/>
    <p:sldLayoutId id="2147485584" r:id="rId584"/>
    <p:sldLayoutId id="2147485585" r:id="rId585"/>
    <p:sldLayoutId id="2147485586" r:id="rId586"/>
    <p:sldLayoutId id="2147485587" r:id="rId587"/>
    <p:sldLayoutId id="2147485588" r:id="rId588"/>
    <p:sldLayoutId id="2147485589" r:id="rId589"/>
    <p:sldLayoutId id="2147485590" r:id="rId590"/>
    <p:sldLayoutId id="2147485591" r:id="rId591"/>
    <p:sldLayoutId id="2147485592" r:id="rId592"/>
    <p:sldLayoutId id="2147485593" r:id="rId593"/>
    <p:sldLayoutId id="2147485594" r:id="rId594"/>
    <p:sldLayoutId id="2147485595" r:id="rId595"/>
    <p:sldLayoutId id="2147485596" r:id="rId596"/>
    <p:sldLayoutId id="2147485597" r:id="rId597"/>
    <p:sldLayoutId id="2147485598" r:id="rId598"/>
    <p:sldLayoutId id="2147485599" r:id="rId599"/>
    <p:sldLayoutId id="2147485600" r:id="rId600"/>
    <p:sldLayoutId id="2147485601" r:id="rId601"/>
    <p:sldLayoutId id="2147485602" r:id="rId602"/>
    <p:sldLayoutId id="2147485603" r:id="rId603"/>
    <p:sldLayoutId id="2147485604" r:id="rId604"/>
    <p:sldLayoutId id="2147485605" r:id="rId605"/>
    <p:sldLayoutId id="2147485606" r:id="rId606"/>
    <p:sldLayoutId id="2147485607" r:id="rId607"/>
    <p:sldLayoutId id="2147485608" r:id="rId608"/>
    <p:sldLayoutId id="2147485609" r:id="rId609"/>
    <p:sldLayoutId id="2147485610" r:id="rId610"/>
    <p:sldLayoutId id="2147485611" r:id="rId611"/>
    <p:sldLayoutId id="2147485612" r:id="rId612"/>
    <p:sldLayoutId id="2147485613" r:id="rId613"/>
    <p:sldLayoutId id="2147485614" r:id="rId614"/>
    <p:sldLayoutId id="2147485615" r:id="rId615"/>
    <p:sldLayoutId id="2147485616" r:id="rId616"/>
    <p:sldLayoutId id="2147485617" r:id="rId617"/>
    <p:sldLayoutId id="2147485618" r:id="rId618"/>
    <p:sldLayoutId id="2147485619" r:id="rId619"/>
    <p:sldLayoutId id="2147485620" r:id="rId620"/>
    <p:sldLayoutId id="2147485621" r:id="rId621"/>
    <p:sldLayoutId id="2147485622" r:id="rId622"/>
    <p:sldLayoutId id="2147485623" r:id="rId623"/>
    <p:sldLayoutId id="2147485624" r:id="rId624"/>
    <p:sldLayoutId id="2147485625" r:id="rId625"/>
    <p:sldLayoutId id="2147485626" r:id="rId626"/>
    <p:sldLayoutId id="2147485627" r:id="rId627"/>
    <p:sldLayoutId id="2147485628" r:id="rId628"/>
    <p:sldLayoutId id="2147485629" r:id="rId629"/>
    <p:sldLayoutId id="2147485630" r:id="rId630"/>
    <p:sldLayoutId id="2147485631" r:id="rId631"/>
    <p:sldLayoutId id="2147485632" r:id="rId632"/>
    <p:sldLayoutId id="2147485633" r:id="rId633"/>
    <p:sldLayoutId id="2147485634" r:id="rId634"/>
    <p:sldLayoutId id="2147485635" r:id="rId635"/>
    <p:sldLayoutId id="2147485636" r:id="rId636"/>
    <p:sldLayoutId id="2147485637" r:id="rId637"/>
    <p:sldLayoutId id="2147485638" r:id="rId638"/>
    <p:sldLayoutId id="2147485639" r:id="rId639"/>
    <p:sldLayoutId id="2147485640" r:id="rId640"/>
    <p:sldLayoutId id="2147485641" r:id="rId641"/>
    <p:sldLayoutId id="2147485642" r:id="rId642"/>
    <p:sldLayoutId id="2147485643" r:id="rId643"/>
    <p:sldLayoutId id="2147485644" r:id="rId644"/>
    <p:sldLayoutId id="2147485645" r:id="rId645"/>
    <p:sldLayoutId id="2147485646" r:id="rId646"/>
    <p:sldLayoutId id="2147485647" r:id="rId647"/>
    <p:sldLayoutId id="2147485648" r:id="rId648"/>
    <p:sldLayoutId id="2147485649" r:id="rId649"/>
    <p:sldLayoutId id="2147485650" r:id="rId650"/>
    <p:sldLayoutId id="2147485651" r:id="rId651"/>
    <p:sldLayoutId id="2147485652" r:id="rId652"/>
    <p:sldLayoutId id="2147485653" r:id="rId653"/>
    <p:sldLayoutId id="2147485654" r:id="rId654"/>
    <p:sldLayoutId id="2147485655" r:id="rId655"/>
    <p:sldLayoutId id="2147485656" r:id="rId656"/>
    <p:sldLayoutId id="2147485657" r:id="rId657"/>
    <p:sldLayoutId id="2147485658" r:id="rId658"/>
    <p:sldLayoutId id="2147485659" r:id="rId659"/>
    <p:sldLayoutId id="2147485660" r:id="rId660"/>
    <p:sldLayoutId id="2147485661" r:id="rId661"/>
    <p:sldLayoutId id="2147485662" r:id="rId662"/>
    <p:sldLayoutId id="2147485663" r:id="rId663"/>
    <p:sldLayoutId id="2147485664" r:id="rId664"/>
    <p:sldLayoutId id="2147485665" r:id="rId665"/>
    <p:sldLayoutId id="2147485666" r:id="rId666"/>
    <p:sldLayoutId id="2147485667" r:id="rId667"/>
    <p:sldLayoutId id="2147485668" r:id="rId668"/>
    <p:sldLayoutId id="2147485669" r:id="rId669"/>
    <p:sldLayoutId id="2147485670" r:id="rId670"/>
    <p:sldLayoutId id="2147485671" r:id="rId671"/>
    <p:sldLayoutId id="2147485672" r:id="rId672"/>
    <p:sldLayoutId id="2147485673" r:id="rId673"/>
    <p:sldLayoutId id="2147485674" r:id="rId674"/>
    <p:sldLayoutId id="2147485675" r:id="rId675"/>
    <p:sldLayoutId id="2147485676" r:id="rId676"/>
    <p:sldLayoutId id="2147485677" r:id="rId677"/>
    <p:sldLayoutId id="2147485678" r:id="rId678"/>
    <p:sldLayoutId id="2147485679" r:id="rId679"/>
    <p:sldLayoutId id="2147485680" r:id="rId680"/>
    <p:sldLayoutId id="2147485681" r:id="rId681"/>
    <p:sldLayoutId id="2147485682" r:id="rId682"/>
    <p:sldLayoutId id="2147485683" r:id="rId683"/>
    <p:sldLayoutId id="2147485684" r:id="rId684"/>
    <p:sldLayoutId id="2147485685" r:id="rId685"/>
    <p:sldLayoutId id="2147485686" r:id="rId686"/>
    <p:sldLayoutId id="2147485687" r:id="rId687"/>
    <p:sldLayoutId id="2147485688" r:id="rId688"/>
    <p:sldLayoutId id="2147485689" r:id="rId689"/>
    <p:sldLayoutId id="2147485690" r:id="rId690"/>
    <p:sldLayoutId id="2147485691" r:id="rId691"/>
    <p:sldLayoutId id="2147485692" r:id="rId692"/>
    <p:sldLayoutId id="2147485693" r:id="rId693"/>
    <p:sldLayoutId id="2147485694" r:id="rId694"/>
    <p:sldLayoutId id="2147485695" r:id="rId695"/>
    <p:sldLayoutId id="2147485696" r:id="rId696"/>
    <p:sldLayoutId id="2147485697" r:id="rId697"/>
    <p:sldLayoutId id="2147485698" r:id="rId698"/>
    <p:sldLayoutId id="2147485699" r:id="rId699"/>
    <p:sldLayoutId id="2147485700" r:id="rId700"/>
    <p:sldLayoutId id="2147485701" r:id="rId701"/>
    <p:sldLayoutId id="2147485702" r:id="rId702"/>
    <p:sldLayoutId id="2147485703" r:id="rId703"/>
    <p:sldLayoutId id="2147485704" r:id="rId704"/>
    <p:sldLayoutId id="2147485705" r:id="rId705"/>
    <p:sldLayoutId id="2147485706" r:id="rId706"/>
    <p:sldLayoutId id="2147485707" r:id="rId707"/>
    <p:sldLayoutId id="2147485708" r:id="rId708"/>
    <p:sldLayoutId id="2147485709" r:id="rId709"/>
    <p:sldLayoutId id="2147485710" r:id="rId710"/>
    <p:sldLayoutId id="2147485711" r:id="rId711"/>
    <p:sldLayoutId id="2147485712" r:id="rId712"/>
    <p:sldLayoutId id="2147485713" r:id="rId713"/>
    <p:sldLayoutId id="2147485714" r:id="rId714"/>
    <p:sldLayoutId id="2147485715" r:id="rId715"/>
    <p:sldLayoutId id="2147485716" r:id="rId716"/>
    <p:sldLayoutId id="2147485717" r:id="rId717"/>
    <p:sldLayoutId id="2147485718" r:id="rId718"/>
    <p:sldLayoutId id="2147485719" r:id="rId719"/>
    <p:sldLayoutId id="2147485720" r:id="rId720"/>
    <p:sldLayoutId id="2147485721" r:id="rId721"/>
    <p:sldLayoutId id="2147485722" r:id="rId722"/>
    <p:sldLayoutId id="2147485723" r:id="rId723"/>
    <p:sldLayoutId id="2147485724" r:id="rId724"/>
    <p:sldLayoutId id="2147485725" r:id="rId725"/>
    <p:sldLayoutId id="2147485726" r:id="rId726"/>
    <p:sldLayoutId id="2147485727" r:id="rId727"/>
    <p:sldLayoutId id="2147485728" r:id="rId728"/>
    <p:sldLayoutId id="2147485729" r:id="rId729"/>
    <p:sldLayoutId id="2147485730" r:id="rId730"/>
    <p:sldLayoutId id="2147485731" r:id="rId731"/>
    <p:sldLayoutId id="2147485732" r:id="rId732"/>
    <p:sldLayoutId id="2147485733" r:id="rId733"/>
    <p:sldLayoutId id="2147485734" r:id="rId734"/>
    <p:sldLayoutId id="2147485735" r:id="rId735"/>
    <p:sldLayoutId id="2147485736" r:id="rId736"/>
    <p:sldLayoutId id="2147485737" r:id="rId737"/>
    <p:sldLayoutId id="2147485738" r:id="rId738"/>
    <p:sldLayoutId id="2147485739" r:id="rId739"/>
    <p:sldLayoutId id="2147485740" r:id="rId740"/>
    <p:sldLayoutId id="2147485741" r:id="rId741"/>
    <p:sldLayoutId id="2147485742" r:id="rId742"/>
    <p:sldLayoutId id="2147485743" r:id="rId743"/>
    <p:sldLayoutId id="2147485744" r:id="rId744"/>
    <p:sldLayoutId id="2147485745" r:id="rId745"/>
    <p:sldLayoutId id="2147485746" r:id="rId746"/>
    <p:sldLayoutId id="2147485747" r:id="rId747"/>
    <p:sldLayoutId id="2147485748" r:id="rId748"/>
    <p:sldLayoutId id="2147485749" r:id="rId749"/>
    <p:sldLayoutId id="2147485750" r:id="rId750"/>
    <p:sldLayoutId id="2147485751" r:id="rId751"/>
    <p:sldLayoutId id="2147485752" r:id="rId752"/>
    <p:sldLayoutId id="2147485753" r:id="rId753"/>
    <p:sldLayoutId id="2147485754" r:id="rId754"/>
    <p:sldLayoutId id="2147485755" r:id="rId755"/>
    <p:sldLayoutId id="2147485756" r:id="rId756"/>
    <p:sldLayoutId id="2147485757" r:id="rId757"/>
    <p:sldLayoutId id="2147485758" r:id="rId758"/>
    <p:sldLayoutId id="2147485759" r:id="rId759"/>
    <p:sldLayoutId id="2147485760" r:id="rId760"/>
    <p:sldLayoutId id="2147485761" r:id="rId761"/>
    <p:sldLayoutId id="2147485762" r:id="rId762"/>
    <p:sldLayoutId id="2147485763" r:id="rId763"/>
    <p:sldLayoutId id="2147485764" r:id="rId764"/>
    <p:sldLayoutId id="2147485765" r:id="rId765"/>
    <p:sldLayoutId id="2147485766" r:id="rId766"/>
    <p:sldLayoutId id="2147485767" r:id="rId767"/>
    <p:sldLayoutId id="2147485768" r:id="rId768"/>
    <p:sldLayoutId id="2147485769" r:id="rId769"/>
    <p:sldLayoutId id="2147485770" r:id="rId770"/>
    <p:sldLayoutId id="2147485771" r:id="rId771"/>
    <p:sldLayoutId id="2147485772" r:id="rId772"/>
    <p:sldLayoutId id="2147485773" r:id="rId773"/>
    <p:sldLayoutId id="2147485774" r:id="rId774"/>
    <p:sldLayoutId id="2147485775" r:id="rId775"/>
    <p:sldLayoutId id="2147485776" r:id="rId776"/>
    <p:sldLayoutId id="2147485777" r:id="rId777"/>
    <p:sldLayoutId id="2147485778" r:id="rId778"/>
    <p:sldLayoutId id="2147485779" r:id="rId779"/>
    <p:sldLayoutId id="2147485780" r:id="rId780"/>
    <p:sldLayoutId id="2147485781" r:id="rId781"/>
    <p:sldLayoutId id="2147485782" r:id="rId782"/>
    <p:sldLayoutId id="2147485783" r:id="rId783"/>
    <p:sldLayoutId id="2147485784" r:id="rId784"/>
    <p:sldLayoutId id="2147485785" r:id="rId785"/>
    <p:sldLayoutId id="2147485786" r:id="rId786"/>
    <p:sldLayoutId id="2147485787" r:id="rId787"/>
    <p:sldLayoutId id="2147485788" r:id="rId788"/>
    <p:sldLayoutId id="2147485789" r:id="rId789"/>
    <p:sldLayoutId id="2147485790" r:id="rId790"/>
    <p:sldLayoutId id="2147485791" r:id="rId791"/>
    <p:sldLayoutId id="2147485792" r:id="rId792"/>
    <p:sldLayoutId id="2147485793" r:id="rId793"/>
    <p:sldLayoutId id="2147485794" r:id="rId794"/>
    <p:sldLayoutId id="2147485795" r:id="rId795"/>
    <p:sldLayoutId id="2147485796" r:id="rId796"/>
    <p:sldLayoutId id="2147485797" r:id="rId797"/>
    <p:sldLayoutId id="2147485798" r:id="rId798"/>
    <p:sldLayoutId id="2147485799" r:id="rId799"/>
    <p:sldLayoutId id="2147485800" r:id="rId800"/>
    <p:sldLayoutId id="2147485801" r:id="rId801"/>
    <p:sldLayoutId id="2147485802" r:id="rId802"/>
    <p:sldLayoutId id="2147485803" r:id="rId803"/>
    <p:sldLayoutId id="2147485804" r:id="rId804"/>
    <p:sldLayoutId id="2147485805" r:id="rId805"/>
    <p:sldLayoutId id="2147485806" r:id="rId806"/>
    <p:sldLayoutId id="2147485807" r:id="rId807"/>
    <p:sldLayoutId id="2147485808" r:id="rId808"/>
    <p:sldLayoutId id="2147485809" r:id="rId809"/>
    <p:sldLayoutId id="2147485810" r:id="rId810"/>
    <p:sldLayoutId id="2147485811" r:id="rId811"/>
    <p:sldLayoutId id="2147485812" r:id="rId812"/>
    <p:sldLayoutId id="2147485813" r:id="rId813"/>
    <p:sldLayoutId id="2147485814" r:id="rId814"/>
    <p:sldLayoutId id="2147485815" r:id="rId815"/>
    <p:sldLayoutId id="2147485816" r:id="rId816"/>
    <p:sldLayoutId id="2147485817" r:id="rId817"/>
    <p:sldLayoutId id="2147485818" r:id="rId818"/>
    <p:sldLayoutId id="2147485819" r:id="rId819"/>
    <p:sldLayoutId id="2147485820" r:id="rId820"/>
    <p:sldLayoutId id="2147485821" r:id="rId821"/>
    <p:sldLayoutId id="2147485822" r:id="rId822"/>
    <p:sldLayoutId id="2147485823" r:id="rId823"/>
    <p:sldLayoutId id="2147485824" r:id="rId824"/>
    <p:sldLayoutId id="2147485825" r:id="rId825"/>
    <p:sldLayoutId id="2147485826" r:id="rId826"/>
    <p:sldLayoutId id="2147485827" r:id="rId827"/>
    <p:sldLayoutId id="2147485828" r:id="rId828"/>
    <p:sldLayoutId id="2147485829" r:id="rId829"/>
    <p:sldLayoutId id="2147485830" r:id="rId830"/>
    <p:sldLayoutId id="2147485831" r:id="rId831"/>
    <p:sldLayoutId id="2147485832" r:id="rId832"/>
    <p:sldLayoutId id="2147485833" r:id="rId833"/>
    <p:sldLayoutId id="2147485834" r:id="rId834"/>
    <p:sldLayoutId id="2147485835" r:id="rId835"/>
    <p:sldLayoutId id="2147485836" r:id="rId836"/>
    <p:sldLayoutId id="2147485837" r:id="rId837"/>
    <p:sldLayoutId id="2147485838" r:id="rId838"/>
    <p:sldLayoutId id="2147485839" r:id="rId839"/>
    <p:sldLayoutId id="2147485840" r:id="rId840"/>
    <p:sldLayoutId id="2147485841" r:id="rId841"/>
    <p:sldLayoutId id="2147485842" r:id="rId842"/>
    <p:sldLayoutId id="2147485843" r:id="rId843"/>
    <p:sldLayoutId id="2147485844" r:id="rId844"/>
    <p:sldLayoutId id="2147485845" r:id="rId845"/>
    <p:sldLayoutId id="2147485846" r:id="rId846"/>
    <p:sldLayoutId id="2147485847" r:id="rId847"/>
    <p:sldLayoutId id="2147485848" r:id="rId848"/>
    <p:sldLayoutId id="2147485849" r:id="rId849"/>
    <p:sldLayoutId id="2147485850" r:id="rId850"/>
    <p:sldLayoutId id="2147485851" r:id="rId851"/>
    <p:sldLayoutId id="2147485852" r:id="rId852"/>
    <p:sldLayoutId id="2147485853" r:id="rId853"/>
    <p:sldLayoutId id="2147485854" r:id="rId854"/>
    <p:sldLayoutId id="2147485855" r:id="rId855"/>
    <p:sldLayoutId id="2147485856" r:id="rId856"/>
    <p:sldLayoutId id="2147485857" r:id="rId857"/>
    <p:sldLayoutId id="2147485858" r:id="rId858"/>
    <p:sldLayoutId id="2147485859" r:id="rId859"/>
    <p:sldLayoutId id="2147485860" r:id="rId860"/>
    <p:sldLayoutId id="2147485861" r:id="rId861"/>
    <p:sldLayoutId id="2147485862" r:id="rId862"/>
    <p:sldLayoutId id="2147485863" r:id="rId863"/>
    <p:sldLayoutId id="2147485864" r:id="rId864"/>
    <p:sldLayoutId id="2147485865" r:id="rId865"/>
    <p:sldLayoutId id="2147485866" r:id="rId866"/>
    <p:sldLayoutId id="2147485867" r:id="rId867"/>
    <p:sldLayoutId id="2147485868" r:id="rId868"/>
    <p:sldLayoutId id="2147485869" r:id="rId869"/>
    <p:sldLayoutId id="2147485870" r:id="rId870"/>
    <p:sldLayoutId id="2147485871" r:id="rId871"/>
    <p:sldLayoutId id="2147485872" r:id="rId872"/>
    <p:sldLayoutId id="2147485873" r:id="rId873"/>
    <p:sldLayoutId id="2147485874" r:id="rId874"/>
    <p:sldLayoutId id="2147485875" r:id="rId875"/>
    <p:sldLayoutId id="2147485876" r:id="rId876"/>
    <p:sldLayoutId id="2147485877" r:id="rId877"/>
    <p:sldLayoutId id="2147485878" r:id="rId878"/>
    <p:sldLayoutId id="2147485879" r:id="rId879"/>
    <p:sldLayoutId id="2147485880" r:id="rId880"/>
    <p:sldLayoutId id="2147485881" r:id="rId881"/>
    <p:sldLayoutId id="2147485882" r:id="rId882"/>
    <p:sldLayoutId id="2147485883" r:id="rId883"/>
    <p:sldLayoutId id="2147485884" r:id="rId884"/>
    <p:sldLayoutId id="2147485885" r:id="rId885"/>
    <p:sldLayoutId id="2147485886" r:id="rId886"/>
    <p:sldLayoutId id="2147485887" r:id="rId887"/>
    <p:sldLayoutId id="2147485888" r:id="rId888"/>
    <p:sldLayoutId id="2147485889" r:id="rId889"/>
    <p:sldLayoutId id="2147485890" r:id="rId890"/>
    <p:sldLayoutId id="2147485891" r:id="rId89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18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589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7.png"/><Relationship Id="rId5" Type="http://schemas.openxmlformats.org/officeDocument/2006/relationships/image" Target="../media/image156.png"/><Relationship Id="rId4" Type="http://schemas.openxmlformats.org/officeDocument/2006/relationships/image" Target="../media/image15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omments" Target="../comments/comment1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39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3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0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3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39.xml"/><Relationship Id="rId4" Type="http://schemas.openxmlformats.org/officeDocument/2006/relationships/image" Target="../media/image17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9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39.xml"/><Relationship Id="rId4" Type="http://schemas.openxmlformats.org/officeDocument/2006/relationships/image" Target="../media/image17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39.xml"/><Relationship Id="rId5" Type="http://schemas.openxmlformats.org/officeDocument/2006/relationships/image" Target="../media/image176.png"/><Relationship Id="rId4" Type="http://schemas.openxmlformats.org/officeDocument/2006/relationships/image" Target="../media/image17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34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hyperlink" Target="mailto:Kiela.moreno@endeavorhealth.org" TargetMode="External"/><Relationship Id="rId4" Type="http://schemas.openxmlformats.org/officeDocument/2006/relationships/image" Target="../media/image155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7" Type="http://schemas.openxmlformats.org/officeDocument/2006/relationships/image" Target="../media/image18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83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85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39.xml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86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hyperlink" Target="mailto:info@ilpqc.org" TargetMode="External"/><Relationship Id="rId3" Type="http://schemas.openxmlformats.org/officeDocument/2006/relationships/image" Target="../media/image180.png"/><Relationship Id="rId7" Type="http://schemas.openxmlformats.org/officeDocument/2006/relationships/image" Target="../media/image18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87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hyperlink" Target="mailto:tochukwu.akujieze@endeavorhealth.org" TargetMode="External"/><Relationship Id="rId3" Type="http://schemas.openxmlformats.org/officeDocument/2006/relationships/image" Target="../media/image180.png"/><Relationship Id="rId7" Type="http://schemas.openxmlformats.org/officeDocument/2006/relationships/image" Target="../media/image19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89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7" Type="http://schemas.openxmlformats.org/officeDocument/2006/relationships/image" Target="../media/image19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39.xml"/><Relationship Id="rId6" Type="http://schemas.openxmlformats.org/officeDocument/2006/relationships/image" Target="../media/image191.png"/><Relationship Id="rId5" Type="http://schemas.openxmlformats.org/officeDocument/2006/relationships/image" Target="../media/image182.png"/><Relationship Id="rId4" Type="http://schemas.openxmlformats.org/officeDocument/2006/relationships/image" Target="../media/image181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39.xml"/><Relationship Id="rId5" Type="http://schemas.openxmlformats.org/officeDocument/2006/relationships/image" Target="../media/image195.png"/><Relationship Id="rId4" Type="http://schemas.openxmlformats.org/officeDocument/2006/relationships/image" Target="../media/image194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6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239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2.png"/><Relationship Id="rId3" Type="http://schemas.openxmlformats.org/officeDocument/2006/relationships/image" Target="../media/image197.jpg"/><Relationship Id="rId7" Type="http://schemas.openxmlformats.org/officeDocument/2006/relationships/image" Target="../media/image201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96.xml"/><Relationship Id="rId6" Type="http://schemas.openxmlformats.org/officeDocument/2006/relationships/image" Target="../media/image200.png"/><Relationship Id="rId5" Type="http://schemas.openxmlformats.org/officeDocument/2006/relationships/image" Target="../media/image199.png"/><Relationship Id="rId4" Type="http://schemas.openxmlformats.org/officeDocument/2006/relationships/image" Target="../media/image198.png"/><Relationship Id="rId9" Type="http://schemas.openxmlformats.org/officeDocument/2006/relationships/image" Target="../media/image203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96.xml"/><Relationship Id="rId5" Type="http://schemas.openxmlformats.org/officeDocument/2006/relationships/image" Target="../media/image206.png"/><Relationship Id="rId4" Type="http://schemas.openxmlformats.org/officeDocument/2006/relationships/image" Target="../media/image205.png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9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7" Type="http://schemas.openxmlformats.org/officeDocument/2006/relationships/image" Target="../media/image165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64.png"/><Relationship Id="rId5" Type="http://schemas.openxmlformats.org/officeDocument/2006/relationships/image" Target="../media/image163.png"/><Relationship Id="rId4" Type="http://schemas.openxmlformats.org/officeDocument/2006/relationships/image" Target="../media/image16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7" Type="http://schemas.openxmlformats.org/officeDocument/2006/relationships/image" Target="../media/image16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3.png"/><Relationship Id="rId5" Type="http://schemas.openxmlformats.org/officeDocument/2006/relationships/image" Target="../media/image162.png"/><Relationship Id="rId4" Type="http://schemas.openxmlformats.org/officeDocument/2006/relationships/image" Target="../media/image15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43" name="Google Shape;21843;p1"/>
          <p:cNvGrpSpPr/>
          <p:nvPr/>
        </p:nvGrpSpPr>
        <p:grpSpPr>
          <a:xfrm>
            <a:off x="0" y="1295400"/>
            <a:ext cx="12192000" cy="5562649"/>
            <a:chOff x="0" y="1295400"/>
            <a:chExt cx="12192000" cy="5562649"/>
          </a:xfrm>
        </p:grpSpPr>
        <p:sp>
          <p:nvSpPr>
            <p:cNvPr id="21844" name="Google Shape;21844;p1"/>
            <p:cNvSpPr/>
            <p:nvPr/>
          </p:nvSpPr>
          <p:spPr>
            <a:xfrm>
              <a:off x="904875" y="1295400"/>
              <a:ext cx="11287125" cy="3819525"/>
            </a:xfrm>
            <a:custGeom>
              <a:avLst/>
              <a:gdLst/>
              <a:ahLst/>
              <a:cxnLst/>
              <a:rect l="l" t="t" r="r" b="b"/>
              <a:pathLst>
                <a:path w="11287125" h="3819525" extrusionOk="0">
                  <a:moveTo>
                    <a:pt x="11287125" y="0"/>
                  </a:moveTo>
                  <a:lnTo>
                    <a:pt x="0" y="0"/>
                  </a:lnTo>
                  <a:lnTo>
                    <a:pt x="0" y="3819525"/>
                  </a:lnTo>
                  <a:lnTo>
                    <a:pt x="11287125" y="3819525"/>
                  </a:lnTo>
                  <a:lnTo>
                    <a:pt x="11287125" y="0"/>
                  </a:lnTo>
                  <a:close/>
                </a:path>
              </a:pathLst>
            </a:custGeom>
            <a:solidFill>
              <a:srgbClr val="F3F6F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845" name="Google Shape;21845;p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900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46" name="Google Shape;21846;p1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847" name="Google Shape;21847;p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600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48" name="Google Shape;21848;p1"/>
          <p:cNvSpPr txBox="1">
            <a:spLocks noGrp="1"/>
          </p:cNvSpPr>
          <p:nvPr>
            <p:ph type="title"/>
          </p:nvPr>
        </p:nvSpPr>
        <p:spPr>
          <a:xfrm>
            <a:off x="1572729" y="1594204"/>
            <a:ext cx="4614000" cy="109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1960245" marR="5080" lvl="0" indent="-194754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Equity and Safe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  <a:p>
            <a:pPr marL="1960245" marR="5080" lvl="0" indent="-194754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500">
                <a:latin typeface="DM Sans"/>
                <a:ea typeface="DM Sans"/>
                <a:cs typeface="DM Sans"/>
                <a:sym typeface="DM Sans"/>
              </a:rPr>
              <a:t>Sleep for Infants</a:t>
            </a:r>
            <a:endParaRPr sz="35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49" name="Google Shape;21849;p1"/>
          <p:cNvSpPr txBox="1"/>
          <p:nvPr/>
        </p:nvSpPr>
        <p:spPr>
          <a:xfrm>
            <a:off x="1506185" y="4085125"/>
            <a:ext cx="4747800" cy="7450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0" marR="62230" lvl="0" indent="0" algn="ctr" rtl="0">
              <a:lnSpc>
                <a:spcPct val="100000"/>
              </a:lnSpc>
              <a:spcBef>
                <a:spcPts val="276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March 16th, 2026, 2:00 PM</a:t>
            </a:r>
            <a:endParaRPr sz="2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1850" name="Google Shape;21850;p1"/>
          <p:cNvGrpSpPr/>
          <p:nvPr/>
        </p:nvGrpSpPr>
        <p:grpSpPr>
          <a:xfrm>
            <a:off x="7467600" y="1590675"/>
            <a:ext cx="4724400" cy="3362325"/>
            <a:chOff x="7467600" y="1590675"/>
            <a:chExt cx="4724400" cy="3362325"/>
          </a:xfrm>
        </p:grpSpPr>
        <p:pic>
          <p:nvPicPr>
            <p:cNvPr id="21851" name="Google Shape;21851;p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7467600" y="1590675"/>
              <a:ext cx="4724400" cy="3362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52" name="Google Shape;21852;p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7820025" y="1952625"/>
              <a:ext cx="4067175" cy="2657475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53" name="Google Shape;21853;p1"/>
            <p:cNvSpPr/>
            <p:nvPr/>
          </p:nvSpPr>
          <p:spPr>
            <a:xfrm>
              <a:off x="7775575" y="1905888"/>
              <a:ext cx="4156075" cy="2748915"/>
            </a:xfrm>
            <a:custGeom>
              <a:avLst/>
              <a:gdLst/>
              <a:ahLst/>
              <a:cxnLst/>
              <a:rect l="l" t="t" r="r" b="b"/>
              <a:pathLst>
                <a:path w="4156075" h="2748915" extrusionOk="0">
                  <a:moveTo>
                    <a:pt x="531876" y="0"/>
                  </a:moveTo>
                  <a:lnTo>
                    <a:pt x="531876" y="2286"/>
                  </a:lnTo>
                  <a:lnTo>
                    <a:pt x="4156075" y="2286"/>
                  </a:lnTo>
                  <a:lnTo>
                    <a:pt x="4156075" y="2262378"/>
                  </a:lnTo>
                  <a:lnTo>
                    <a:pt x="4153661" y="2311019"/>
                  </a:lnTo>
                  <a:lnTo>
                    <a:pt x="4146169" y="2359406"/>
                  </a:lnTo>
                  <a:lnTo>
                    <a:pt x="4134230" y="2406269"/>
                  </a:lnTo>
                  <a:lnTo>
                    <a:pt x="4117848" y="2450973"/>
                  </a:lnTo>
                  <a:lnTo>
                    <a:pt x="4097274" y="2493645"/>
                  </a:lnTo>
                  <a:lnTo>
                    <a:pt x="4072890" y="2533777"/>
                  </a:lnTo>
                  <a:lnTo>
                    <a:pt x="4044823" y="2571369"/>
                  </a:lnTo>
                  <a:lnTo>
                    <a:pt x="4013327" y="2605913"/>
                  </a:lnTo>
                  <a:lnTo>
                    <a:pt x="3978782" y="2637409"/>
                  </a:lnTo>
                  <a:lnTo>
                    <a:pt x="3941191" y="2665476"/>
                  </a:lnTo>
                  <a:lnTo>
                    <a:pt x="3901058" y="2689860"/>
                  </a:lnTo>
                  <a:lnTo>
                    <a:pt x="3858386" y="2710434"/>
                  </a:lnTo>
                  <a:lnTo>
                    <a:pt x="3813682" y="2726817"/>
                  </a:lnTo>
                  <a:lnTo>
                    <a:pt x="3766820" y="2738755"/>
                  </a:lnTo>
                  <a:lnTo>
                    <a:pt x="3718432" y="2746248"/>
                  </a:lnTo>
                  <a:lnTo>
                    <a:pt x="3669792" y="2748661"/>
                  </a:lnTo>
                  <a:lnTo>
                    <a:pt x="0" y="2748661"/>
                  </a:lnTo>
                  <a:lnTo>
                    <a:pt x="0" y="488569"/>
                  </a:lnTo>
                  <a:lnTo>
                    <a:pt x="2413" y="439927"/>
                  </a:lnTo>
                  <a:lnTo>
                    <a:pt x="9905" y="391540"/>
                  </a:lnTo>
                  <a:lnTo>
                    <a:pt x="21844" y="344677"/>
                  </a:lnTo>
                  <a:lnTo>
                    <a:pt x="38226" y="299974"/>
                  </a:lnTo>
                  <a:lnTo>
                    <a:pt x="58800" y="257301"/>
                  </a:lnTo>
                  <a:lnTo>
                    <a:pt x="83184" y="217170"/>
                  </a:lnTo>
                  <a:lnTo>
                    <a:pt x="111251" y="179577"/>
                  </a:lnTo>
                  <a:lnTo>
                    <a:pt x="142748" y="145034"/>
                  </a:lnTo>
                  <a:lnTo>
                    <a:pt x="177292" y="113537"/>
                  </a:lnTo>
                  <a:lnTo>
                    <a:pt x="214883" y="85471"/>
                  </a:lnTo>
                  <a:lnTo>
                    <a:pt x="255016" y="61087"/>
                  </a:lnTo>
                  <a:lnTo>
                    <a:pt x="297688" y="40512"/>
                  </a:lnTo>
                  <a:lnTo>
                    <a:pt x="342392" y="24130"/>
                  </a:lnTo>
                  <a:lnTo>
                    <a:pt x="389254" y="12191"/>
                  </a:lnTo>
                  <a:lnTo>
                    <a:pt x="437642" y="4699"/>
                  </a:lnTo>
                  <a:lnTo>
                    <a:pt x="531876" y="0"/>
                  </a:lnTo>
                  <a:close/>
                </a:path>
              </a:pathLst>
            </a:custGeom>
            <a:noFill/>
            <a:ln w="889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854" name="Google Shape;21854;p1"/>
          <p:cNvSpPr txBox="1"/>
          <p:nvPr/>
        </p:nvSpPr>
        <p:spPr>
          <a:xfrm>
            <a:off x="1640744" y="3034054"/>
            <a:ext cx="44673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6500" rIns="0" bIns="0" anchor="t" anchorCtr="0">
            <a:spAutoFit/>
          </a:bodyPr>
          <a:lstStyle/>
          <a:p>
            <a:pPr marL="0" marR="0" lvl="1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>
                <a:latin typeface="DM Sans"/>
                <a:ea typeface="DM Sans"/>
                <a:cs typeface="DM Sans"/>
                <a:sym typeface="DM Sans"/>
              </a:rPr>
              <a:t>Collection and Dissemination of Accurate, Stratified Data</a:t>
            </a:r>
            <a:endParaRPr sz="25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013" name="Google Shape;22013;p44"/>
          <p:cNvGraphicFramePr/>
          <p:nvPr/>
        </p:nvGraphicFramePr>
        <p:xfrm>
          <a:off x="555818" y="1229833"/>
          <a:ext cx="11045921" cy="5164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014" name="Google Shape;22014;p44"/>
          <p:cNvSpPr txBox="1"/>
          <p:nvPr/>
        </p:nvSpPr>
        <p:spPr>
          <a:xfrm>
            <a:off x="1834133" y="3431857"/>
            <a:ext cx="250190" cy="17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AW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015" name="Google Shape;22015;p44"/>
          <p:cNvSpPr txBox="1"/>
          <p:nvPr/>
        </p:nvSpPr>
        <p:spPr>
          <a:xfrm>
            <a:off x="2471728" y="3431857"/>
            <a:ext cx="102870" cy="17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S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016" name="Google Shape;22016;p44"/>
          <p:cNvSpPr txBox="1"/>
          <p:nvPr/>
        </p:nvSpPr>
        <p:spPr>
          <a:xfrm>
            <a:off x="1021571" y="5261498"/>
            <a:ext cx="1504800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18%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17" name="Google Shape;22017;p44"/>
          <p:cNvSpPr txBox="1"/>
          <p:nvPr/>
        </p:nvSpPr>
        <p:spPr>
          <a:xfrm>
            <a:off x="11001849" y="2892365"/>
            <a:ext cx="800779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73%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18" name="Google Shape;22018;p44"/>
          <p:cNvSpPr/>
          <p:nvPr/>
        </p:nvSpPr>
        <p:spPr>
          <a:xfrm>
            <a:off x="365760" y="274320"/>
            <a:ext cx="4397188" cy="718979"/>
          </a:xfrm>
          <a:prstGeom prst="roundRect">
            <a:avLst>
              <a:gd name="adj" fmla="val 47436"/>
            </a:avLst>
          </a:prstGeom>
          <a:solidFill>
            <a:srgbClr val="49CFAE"/>
          </a:solidFill>
          <a:ln>
            <a:noFill/>
          </a:ln>
        </p:spPr>
        <p:txBody>
          <a:bodyPr spcFirstLastPara="1" wrap="square" lIns="45700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19" name="Google Shape;22019;p44"/>
          <p:cNvSpPr txBox="1">
            <a:spLocks noGrp="1"/>
          </p:cNvSpPr>
          <p:nvPr>
            <p:ph type="title"/>
          </p:nvPr>
        </p:nvSpPr>
        <p:spPr>
          <a:xfrm>
            <a:off x="5026775" y="506845"/>
            <a:ext cx="6885300" cy="461624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49CEAE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20" name="Google Shape;22020;p44"/>
          <p:cNvSpPr txBox="1"/>
          <p:nvPr/>
        </p:nvSpPr>
        <p:spPr>
          <a:xfrm rot="-5400000">
            <a:off x="-1116324" y="3909209"/>
            <a:ext cx="3057900" cy="2878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21" name="Google Shape;22021;p44"/>
          <p:cNvSpPr txBox="1"/>
          <p:nvPr/>
        </p:nvSpPr>
        <p:spPr>
          <a:xfrm>
            <a:off x="1081406" y="1732669"/>
            <a:ext cx="2416525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2022" name="Google Shape;22022;p44"/>
          <p:cNvCxnSpPr/>
          <p:nvPr/>
        </p:nvCxnSpPr>
        <p:spPr>
          <a:xfrm rot="10800000" flipH="1">
            <a:off x="150442" y="2301359"/>
            <a:ext cx="11891115" cy="3311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2023" name="Google Shape;22023;p44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28" name="Google Shape;22028;p11"/>
          <p:cNvSpPr/>
          <p:nvPr/>
        </p:nvSpPr>
        <p:spPr>
          <a:xfrm>
            <a:off x="461962" y="957325"/>
            <a:ext cx="2350770" cy="0"/>
          </a:xfrm>
          <a:custGeom>
            <a:avLst/>
            <a:gdLst/>
            <a:ahLst/>
            <a:cxnLst/>
            <a:rect l="l" t="t" r="r" b="b"/>
            <a:pathLst>
              <a:path w="2350770" h="120000" extrusionOk="0">
                <a:moveTo>
                  <a:pt x="0" y="0"/>
                </a:moveTo>
                <a:lnTo>
                  <a:pt x="2350198" y="0"/>
                </a:lnTo>
              </a:path>
            </a:pathLst>
          </a:custGeom>
          <a:noFill/>
          <a:ln w="3175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029" name="Google Shape;22029;p11"/>
          <p:cNvGrpSpPr/>
          <p:nvPr/>
        </p:nvGrpSpPr>
        <p:grpSpPr>
          <a:xfrm>
            <a:off x="0" y="5381625"/>
            <a:ext cx="2809875" cy="752472"/>
            <a:chOff x="0" y="5381625"/>
            <a:chExt cx="2809875" cy="752472"/>
          </a:xfrm>
        </p:grpSpPr>
        <p:pic>
          <p:nvPicPr>
            <p:cNvPr id="22030" name="Google Shape;22030;p11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534025"/>
              <a:ext cx="2809875" cy="60007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031" name="Google Shape;22031;p11"/>
            <p:cNvSpPr/>
            <p:nvPr/>
          </p:nvSpPr>
          <p:spPr>
            <a:xfrm>
              <a:off x="0" y="5381625"/>
              <a:ext cx="2809875" cy="647700"/>
            </a:xfrm>
            <a:custGeom>
              <a:avLst/>
              <a:gdLst/>
              <a:ahLst/>
              <a:cxnLst/>
              <a:rect l="l" t="t" r="r" b="b"/>
              <a:pathLst>
                <a:path w="2809875" h="647700" extrusionOk="0">
                  <a:moveTo>
                    <a:pt x="0" y="0"/>
                  </a:moveTo>
                  <a:lnTo>
                    <a:pt x="0" y="271043"/>
                  </a:lnTo>
                  <a:lnTo>
                    <a:pt x="105708" y="304888"/>
                  </a:lnTo>
                  <a:lnTo>
                    <a:pt x="153014" y="319349"/>
                  </a:lnTo>
                  <a:lnTo>
                    <a:pt x="247674" y="347634"/>
                  </a:lnTo>
                  <a:lnTo>
                    <a:pt x="342438" y="375021"/>
                  </a:lnTo>
                  <a:lnTo>
                    <a:pt x="437354" y="401451"/>
                  </a:lnTo>
                  <a:lnTo>
                    <a:pt x="484883" y="414289"/>
                  </a:lnTo>
                  <a:lnTo>
                    <a:pt x="532469" y="426866"/>
                  </a:lnTo>
                  <a:lnTo>
                    <a:pt x="580116" y="439174"/>
                  </a:lnTo>
                  <a:lnTo>
                    <a:pt x="627831" y="451207"/>
                  </a:lnTo>
                  <a:lnTo>
                    <a:pt x="675620" y="462957"/>
                  </a:lnTo>
                  <a:lnTo>
                    <a:pt x="723488" y="474416"/>
                  </a:lnTo>
                  <a:lnTo>
                    <a:pt x="771442" y="485578"/>
                  </a:lnTo>
                  <a:lnTo>
                    <a:pt x="819487" y="496434"/>
                  </a:lnTo>
                  <a:lnTo>
                    <a:pt x="867630" y="506979"/>
                  </a:lnTo>
                  <a:lnTo>
                    <a:pt x="915876" y="517203"/>
                  </a:lnTo>
                  <a:lnTo>
                    <a:pt x="964232" y="527101"/>
                  </a:lnTo>
                  <a:lnTo>
                    <a:pt x="1012703" y="536665"/>
                  </a:lnTo>
                  <a:lnTo>
                    <a:pt x="1061295" y="545887"/>
                  </a:lnTo>
                  <a:lnTo>
                    <a:pt x="1110015" y="554760"/>
                  </a:lnTo>
                  <a:lnTo>
                    <a:pt x="1158868" y="563277"/>
                  </a:lnTo>
                  <a:lnTo>
                    <a:pt x="1207860" y="571430"/>
                  </a:lnTo>
                  <a:lnTo>
                    <a:pt x="1256997" y="579213"/>
                  </a:lnTo>
                  <a:lnTo>
                    <a:pt x="1306286" y="586617"/>
                  </a:lnTo>
                  <a:lnTo>
                    <a:pt x="1355731" y="593636"/>
                  </a:lnTo>
                  <a:lnTo>
                    <a:pt x="1405340" y="600262"/>
                  </a:lnTo>
                  <a:lnTo>
                    <a:pt x="1455117" y="606488"/>
                  </a:lnTo>
                  <a:lnTo>
                    <a:pt x="1505069" y="612307"/>
                  </a:lnTo>
                  <a:lnTo>
                    <a:pt x="1555202" y="617711"/>
                  </a:lnTo>
                  <a:lnTo>
                    <a:pt x="1605523" y="622693"/>
                  </a:lnTo>
                  <a:lnTo>
                    <a:pt x="1656035" y="627245"/>
                  </a:lnTo>
                  <a:lnTo>
                    <a:pt x="1706747" y="631361"/>
                  </a:lnTo>
                  <a:lnTo>
                    <a:pt x="1757663" y="635033"/>
                  </a:lnTo>
                  <a:lnTo>
                    <a:pt x="1808790" y="638254"/>
                  </a:lnTo>
                  <a:lnTo>
                    <a:pt x="1860134" y="641016"/>
                  </a:lnTo>
                  <a:lnTo>
                    <a:pt x="1911700" y="643312"/>
                  </a:lnTo>
                  <a:lnTo>
                    <a:pt x="1963494" y="645134"/>
                  </a:lnTo>
                  <a:lnTo>
                    <a:pt x="2015524" y="646477"/>
                  </a:lnTo>
                  <a:lnTo>
                    <a:pt x="2067793" y="647331"/>
                  </a:lnTo>
                  <a:lnTo>
                    <a:pt x="2120309" y="647690"/>
                  </a:lnTo>
                  <a:lnTo>
                    <a:pt x="2173077" y="647546"/>
                  </a:lnTo>
                  <a:lnTo>
                    <a:pt x="2226104" y="646893"/>
                  </a:lnTo>
                  <a:lnTo>
                    <a:pt x="2279395" y="645723"/>
                  </a:lnTo>
                  <a:lnTo>
                    <a:pt x="2332956" y="644028"/>
                  </a:lnTo>
                  <a:lnTo>
                    <a:pt x="2386793" y="641801"/>
                  </a:lnTo>
                  <a:lnTo>
                    <a:pt x="2440913" y="639035"/>
                  </a:lnTo>
                  <a:lnTo>
                    <a:pt x="2495320" y="635723"/>
                  </a:lnTo>
                  <a:lnTo>
                    <a:pt x="2550022" y="631857"/>
                  </a:lnTo>
                  <a:lnTo>
                    <a:pt x="2605024" y="627430"/>
                  </a:lnTo>
                  <a:lnTo>
                    <a:pt x="2809875" y="603592"/>
                  </a:lnTo>
                  <a:lnTo>
                    <a:pt x="2809875" y="67056"/>
                  </a:lnTo>
                  <a:lnTo>
                    <a:pt x="2708910" y="96138"/>
                  </a:lnTo>
                  <a:lnTo>
                    <a:pt x="2659612" y="107924"/>
                  </a:lnTo>
                  <a:lnTo>
                    <a:pt x="2610068" y="119161"/>
                  </a:lnTo>
                  <a:lnTo>
                    <a:pt x="2560291" y="129849"/>
                  </a:lnTo>
                  <a:lnTo>
                    <a:pt x="2510297" y="139992"/>
                  </a:lnTo>
                  <a:lnTo>
                    <a:pt x="2460101" y="149589"/>
                  </a:lnTo>
                  <a:lnTo>
                    <a:pt x="2409719" y="158644"/>
                  </a:lnTo>
                  <a:lnTo>
                    <a:pt x="2359165" y="167158"/>
                  </a:lnTo>
                  <a:lnTo>
                    <a:pt x="2308454" y="175131"/>
                  </a:lnTo>
                  <a:lnTo>
                    <a:pt x="2257602" y="182566"/>
                  </a:lnTo>
                  <a:lnTo>
                    <a:pt x="2206624" y="189465"/>
                  </a:lnTo>
                  <a:lnTo>
                    <a:pt x="2155536" y="195829"/>
                  </a:lnTo>
                  <a:lnTo>
                    <a:pt x="2104351" y="201659"/>
                  </a:lnTo>
                  <a:lnTo>
                    <a:pt x="2053086" y="206958"/>
                  </a:lnTo>
                  <a:lnTo>
                    <a:pt x="2001755" y="211726"/>
                  </a:lnTo>
                  <a:lnTo>
                    <a:pt x="1950374" y="215966"/>
                  </a:lnTo>
                  <a:lnTo>
                    <a:pt x="1898958" y="219679"/>
                  </a:lnTo>
                  <a:lnTo>
                    <a:pt x="1847522" y="222866"/>
                  </a:lnTo>
                  <a:lnTo>
                    <a:pt x="1796080" y="225530"/>
                  </a:lnTo>
                  <a:lnTo>
                    <a:pt x="1744650" y="227672"/>
                  </a:lnTo>
                  <a:lnTo>
                    <a:pt x="1693244" y="229293"/>
                  </a:lnTo>
                  <a:lnTo>
                    <a:pt x="1641880" y="230395"/>
                  </a:lnTo>
                  <a:lnTo>
                    <a:pt x="1590571" y="230979"/>
                  </a:lnTo>
                  <a:lnTo>
                    <a:pt x="1539333" y="231048"/>
                  </a:lnTo>
                  <a:lnTo>
                    <a:pt x="1488181" y="230603"/>
                  </a:lnTo>
                  <a:lnTo>
                    <a:pt x="1437130" y="229646"/>
                  </a:lnTo>
                  <a:lnTo>
                    <a:pt x="1386196" y="228177"/>
                  </a:lnTo>
                  <a:lnTo>
                    <a:pt x="1335393" y="226199"/>
                  </a:lnTo>
                  <a:lnTo>
                    <a:pt x="1284737" y="223714"/>
                  </a:lnTo>
                  <a:lnTo>
                    <a:pt x="1234243" y="220722"/>
                  </a:lnTo>
                  <a:lnTo>
                    <a:pt x="1183926" y="217226"/>
                  </a:lnTo>
                  <a:lnTo>
                    <a:pt x="1133801" y="213226"/>
                  </a:lnTo>
                  <a:lnTo>
                    <a:pt x="1083884" y="208726"/>
                  </a:lnTo>
                  <a:lnTo>
                    <a:pt x="1034189" y="203726"/>
                  </a:lnTo>
                  <a:lnTo>
                    <a:pt x="984731" y="198228"/>
                  </a:lnTo>
                  <a:lnTo>
                    <a:pt x="935527" y="192233"/>
                  </a:lnTo>
                  <a:lnTo>
                    <a:pt x="886590" y="185743"/>
                  </a:lnTo>
                  <a:lnTo>
                    <a:pt x="837937" y="178761"/>
                  </a:lnTo>
                  <a:lnTo>
                    <a:pt x="789582" y="171286"/>
                  </a:lnTo>
                  <a:lnTo>
                    <a:pt x="741540" y="163322"/>
                  </a:lnTo>
                  <a:lnTo>
                    <a:pt x="690765" y="154410"/>
                  </a:lnTo>
                  <a:lnTo>
                    <a:pt x="639942" y="145124"/>
                  </a:lnTo>
                  <a:lnTo>
                    <a:pt x="589071" y="135476"/>
                  </a:lnTo>
                  <a:lnTo>
                    <a:pt x="538153" y="125476"/>
                  </a:lnTo>
                  <a:lnTo>
                    <a:pt x="487191" y="115136"/>
                  </a:lnTo>
                  <a:lnTo>
                    <a:pt x="436187" y="104469"/>
                  </a:lnTo>
                  <a:lnTo>
                    <a:pt x="385140" y="93484"/>
                  </a:lnTo>
                  <a:lnTo>
                    <a:pt x="334054" y="82195"/>
                  </a:lnTo>
                  <a:lnTo>
                    <a:pt x="282930" y="70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2032" name="Google Shape;22032;p11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14350" y="4381500"/>
            <a:ext cx="2028825" cy="914400"/>
          </a:xfrm>
          <a:prstGeom prst="rect">
            <a:avLst/>
          </a:prstGeom>
          <a:noFill/>
          <a:ln>
            <a:noFill/>
          </a:ln>
        </p:spPr>
      </p:pic>
      <p:sp>
        <p:nvSpPr>
          <p:cNvPr id="22033" name="Google Shape;22033;p11"/>
          <p:cNvSpPr txBox="1"/>
          <p:nvPr/>
        </p:nvSpPr>
        <p:spPr>
          <a:xfrm>
            <a:off x="121602" y="1860930"/>
            <a:ext cx="2559685" cy="124269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600" rIns="0" bIns="0" anchor="t" anchorCtr="0">
            <a:spAutoFit/>
          </a:bodyPr>
          <a:lstStyle/>
          <a:p>
            <a:pPr marL="255270" marR="5080" lvl="0" indent="-243204" algn="l" rtl="0">
              <a:lnSpc>
                <a:spcPct val="10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950"/>
              <a:buFont typeface="Arial"/>
              <a:buNone/>
            </a:pPr>
            <a:r>
              <a:rPr lang="en-US" sz="395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Key Driver Diagram</a:t>
            </a:r>
            <a:endParaRPr sz="395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34" name="Google Shape;22034;p11"/>
          <p:cNvSpPr txBox="1"/>
          <p:nvPr/>
        </p:nvSpPr>
        <p:spPr>
          <a:xfrm>
            <a:off x="11940158" y="6119177"/>
            <a:ext cx="177800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Calibri"/>
                <a:ea typeface="Calibri"/>
                <a:cs typeface="Calibri"/>
                <a:sym typeface="Calibri"/>
              </a:rPr>
              <a:t>11</a:t>
            </a: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35" name="Google Shape;22035;p11"/>
          <p:cNvSpPr txBox="1"/>
          <p:nvPr/>
        </p:nvSpPr>
        <p:spPr>
          <a:xfrm>
            <a:off x="78739" y="6483350"/>
            <a:ext cx="2623185" cy="208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Arial"/>
                <a:ea typeface="Arial"/>
                <a:cs typeface="Arial"/>
                <a:sym typeface="Arial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036" name="Google Shape;22036;p11"/>
          <p:cNvGrpSpPr/>
          <p:nvPr/>
        </p:nvGrpSpPr>
        <p:grpSpPr>
          <a:xfrm>
            <a:off x="2805176" y="652526"/>
            <a:ext cx="9201150" cy="5895911"/>
            <a:chOff x="2805176" y="652526"/>
            <a:chExt cx="9201150" cy="5895911"/>
          </a:xfrm>
        </p:grpSpPr>
        <p:sp>
          <p:nvSpPr>
            <p:cNvPr id="22037" name="Google Shape;22037;p11"/>
            <p:cNvSpPr/>
            <p:nvPr/>
          </p:nvSpPr>
          <p:spPr>
            <a:xfrm>
              <a:off x="2862326" y="5662612"/>
              <a:ext cx="9144000" cy="885825"/>
            </a:xfrm>
            <a:custGeom>
              <a:avLst/>
              <a:gdLst/>
              <a:ahLst/>
              <a:cxnLst/>
              <a:rect l="l" t="t" r="r" b="b"/>
              <a:pathLst>
                <a:path w="9144000" h="885825" extrusionOk="0">
                  <a:moveTo>
                    <a:pt x="9144000" y="0"/>
                  </a:moveTo>
                  <a:lnTo>
                    <a:pt x="0" y="0"/>
                  </a:lnTo>
                  <a:lnTo>
                    <a:pt x="0" y="885825"/>
                  </a:lnTo>
                  <a:lnTo>
                    <a:pt x="9144000" y="885825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38" name="Google Shape;22038;p11"/>
            <p:cNvSpPr/>
            <p:nvPr/>
          </p:nvSpPr>
          <p:spPr>
            <a:xfrm>
              <a:off x="2805176" y="652526"/>
              <a:ext cx="1924050" cy="4762500"/>
            </a:xfrm>
            <a:custGeom>
              <a:avLst/>
              <a:gdLst/>
              <a:ahLst/>
              <a:cxnLst/>
              <a:rect l="l" t="t" r="r" b="b"/>
              <a:pathLst>
                <a:path w="1924050" h="4762500" extrusionOk="0">
                  <a:moveTo>
                    <a:pt x="0" y="320675"/>
                  </a:moveTo>
                  <a:lnTo>
                    <a:pt x="3475" y="273274"/>
                  </a:lnTo>
                  <a:lnTo>
                    <a:pt x="13572" y="228037"/>
                  </a:lnTo>
                  <a:lnTo>
                    <a:pt x="29794" y="185460"/>
                  </a:lnTo>
                  <a:lnTo>
                    <a:pt x="51647" y="146037"/>
                  </a:lnTo>
                  <a:lnTo>
                    <a:pt x="78635" y="110263"/>
                  </a:lnTo>
                  <a:lnTo>
                    <a:pt x="110263" y="78635"/>
                  </a:lnTo>
                  <a:lnTo>
                    <a:pt x="146037" y="51647"/>
                  </a:lnTo>
                  <a:lnTo>
                    <a:pt x="185460" y="29794"/>
                  </a:lnTo>
                  <a:lnTo>
                    <a:pt x="228037" y="13572"/>
                  </a:lnTo>
                  <a:lnTo>
                    <a:pt x="273274" y="3475"/>
                  </a:lnTo>
                  <a:lnTo>
                    <a:pt x="320675" y="0"/>
                  </a:lnTo>
                  <a:lnTo>
                    <a:pt x="1603248" y="0"/>
                  </a:lnTo>
                  <a:lnTo>
                    <a:pt x="1650651" y="3475"/>
                  </a:lnTo>
                  <a:lnTo>
                    <a:pt x="1695896" y="13572"/>
                  </a:lnTo>
                  <a:lnTo>
                    <a:pt x="1738486" y="29794"/>
                  </a:lnTo>
                  <a:lnTo>
                    <a:pt x="1777924" y="51647"/>
                  </a:lnTo>
                  <a:lnTo>
                    <a:pt x="1813714" y="78635"/>
                  </a:lnTo>
                  <a:lnTo>
                    <a:pt x="1845359" y="110263"/>
                  </a:lnTo>
                  <a:lnTo>
                    <a:pt x="1872364" y="146037"/>
                  </a:lnTo>
                  <a:lnTo>
                    <a:pt x="1894232" y="185460"/>
                  </a:lnTo>
                  <a:lnTo>
                    <a:pt x="1910466" y="228037"/>
                  </a:lnTo>
                  <a:lnTo>
                    <a:pt x="1920571" y="273274"/>
                  </a:lnTo>
                  <a:lnTo>
                    <a:pt x="1924050" y="320675"/>
                  </a:lnTo>
                  <a:lnTo>
                    <a:pt x="1924050" y="4441698"/>
                  </a:lnTo>
                  <a:lnTo>
                    <a:pt x="1920571" y="4489101"/>
                  </a:lnTo>
                  <a:lnTo>
                    <a:pt x="1910466" y="4534346"/>
                  </a:lnTo>
                  <a:lnTo>
                    <a:pt x="1894232" y="4576936"/>
                  </a:lnTo>
                  <a:lnTo>
                    <a:pt x="1872364" y="4616374"/>
                  </a:lnTo>
                  <a:lnTo>
                    <a:pt x="1845359" y="4652164"/>
                  </a:lnTo>
                  <a:lnTo>
                    <a:pt x="1813714" y="4683809"/>
                  </a:lnTo>
                  <a:lnTo>
                    <a:pt x="1777924" y="4710814"/>
                  </a:lnTo>
                  <a:lnTo>
                    <a:pt x="1738486" y="4732682"/>
                  </a:lnTo>
                  <a:lnTo>
                    <a:pt x="1695896" y="4748916"/>
                  </a:lnTo>
                  <a:lnTo>
                    <a:pt x="1650651" y="4759021"/>
                  </a:lnTo>
                  <a:lnTo>
                    <a:pt x="1603248" y="4762500"/>
                  </a:lnTo>
                  <a:lnTo>
                    <a:pt x="320675" y="4762500"/>
                  </a:lnTo>
                  <a:lnTo>
                    <a:pt x="273274" y="4759021"/>
                  </a:lnTo>
                  <a:lnTo>
                    <a:pt x="228037" y="4748916"/>
                  </a:lnTo>
                  <a:lnTo>
                    <a:pt x="185460" y="4732682"/>
                  </a:lnTo>
                  <a:lnTo>
                    <a:pt x="146037" y="4710814"/>
                  </a:lnTo>
                  <a:lnTo>
                    <a:pt x="110263" y="4683809"/>
                  </a:lnTo>
                  <a:lnTo>
                    <a:pt x="78635" y="4652164"/>
                  </a:lnTo>
                  <a:lnTo>
                    <a:pt x="51647" y="4616374"/>
                  </a:lnTo>
                  <a:lnTo>
                    <a:pt x="29794" y="4576936"/>
                  </a:lnTo>
                  <a:lnTo>
                    <a:pt x="13572" y="4534346"/>
                  </a:lnTo>
                  <a:lnTo>
                    <a:pt x="3475" y="4489101"/>
                  </a:lnTo>
                  <a:lnTo>
                    <a:pt x="0" y="4441698"/>
                  </a:lnTo>
                  <a:lnTo>
                    <a:pt x="0" y="320675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39" name="Google Shape;22039;p11"/>
          <p:cNvSpPr txBox="1"/>
          <p:nvPr/>
        </p:nvSpPr>
        <p:spPr>
          <a:xfrm>
            <a:off x="2979166" y="720978"/>
            <a:ext cx="1062355" cy="4832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By December 2025: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0" name="Google Shape;22040;p11"/>
          <p:cNvSpPr txBox="1"/>
          <p:nvPr/>
        </p:nvSpPr>
        <p:spPr>
          <a:xfrm>
            <a:off x="2979166" y="1407795"/>
            <a:ext cx="1517015" cy="2314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1. Greater than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2700" marR="422909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70% of Illinois birthing and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12700" marR="5080" lvl="0" indent="0" algn="l" rtl="0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children’s hospitals will address disparities and promote neonatal equity by actively participating in the ESSI initiative.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1" name="Google Shape;22041;p11"/>
          <p:cNvSpPr txBox="1"/>
          <p:nvPr/>
        </p:nvSpPr>
        <p:spPr>
          <a:xfrm>
            <a:off x="2979166" y="3925823"/>
            <a:ext cx="1529080" cy="13989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508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lang="en-US" sz="15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</a:t>
            </a:r>
            <a:endParaRPr sz="15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2" name="Google Shape;22042;p11"/>
          <p:cNvSpPr txBox="1">
            <a:spLocks noGrp="1"/>
          </p:cNvSpPr>
          <p:nvPr>
            <p:ph type="title"/>
          </p:nvPr>
        </p:nvSpPr>
        <p:spPr>
          <a:xfrm>
            <a:off x="3329304" y="296862"/>
            <a:ext cx="58102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1800"/>
              <a:t>Aims</a:t>
            </a:r>
            <a:endParaRPr sz="1800"/>
          </a:p>
        </p:txBody>
      </p:sp>
      <p:sp>
        <p:nvSpPr>
          <p:cNvPr id="22043" name="Google Shape;22043;p11"/>
          <p:cNvSpPr txBox="1"/>
          <p:nvPr/>
        </p:nvSpPr>
        <p:spPr>
          <a:xfrm>
            <a:off x="4800346" y="300037"/>
            <a:ext cx="1723389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4" name="Google Shape;22044;p11"/>
          <p:cNvSpPr/>
          <p:nvPr/>
        </p:nvSpPr>
        <p:spPr>
          <a:xfrm>
            <a:off x="4786376" y="804926"/>
            <a:ext cx="1666875" cy="695325"/>
          </a:xfrm>
          <a:custGeom>
            <a:avLst/>
            <a:gdLst/>
            <a:ahLst/>
            <a:cxnLst/>
            <a:rect l="l" t="t" r="r" b="b"/>
            <a:pathLst>
              <a:path w="1666875" h="695325" extrusionOk="0">
                <a:moveTo>
                  <a:pt x="0" y="115824"/>
                </a:moveTo>
                <a:lnTo>
                  <a:pt x="9096" y="70723"/>
                </a:lnTo>
                <a:lnTo>
                  <a:pt x="33909" y="33909"/>
                </a:lnTo>
                <a:lnTo>
                  <a:pt x="70723" y="9096"/>
                </a:lnTo>
                <a:lnTo>
                  <a:pt x="115824" y="0"/>
                </a:lnTo>
                <a:lnTo>
                  <a:pt x="1550924" y="0"/>
                </a:lnTo>
                <a:lnTo>
                  <a:pt x="1596044" y="9096"/>
                </a:lnTo>
                <a:lnTo>
                  <a:pt x="1632902" y="33909"/>
                </a:lnTo>
                <a:lnTo>
                  <a:pt x="1657758" y="70723"/>
                </a:lnTo>
                <a:lnTo>
                  <a:pt x="1666875" y="115824"/>
                </a:lnTo>
                <a:lnTo>
                  <a:pt x="1666875" y="579374"/>
                </a:lnTo>
                <a:lnTo>
                  <a:pt x="1657758" y="624494"/>
                </a:lnTo>
                <a:lnTo>
                  <a:pt x="1632902" y="661352"/>
                </a:lnTo>
                <a:lnTo>
                  <a:pt x="1596044" y="686208"/>
                </a:lnTo>
                <a:lnTo>
                  <a:pt x="1550924" y="695325"/>
                </a:lnTo>
                <a:lnTo>
                  <a:pt x="115824" y="695325"/>
                </a:lnTo>
                <a:lnTo>
                  <a:pt x="70723" y="686208"/>
                </a:lnTo>
                <a:lnTo>
                  <a:pt x="33909" y="661352"/>
                </a:lnTo>
                <a:lnTo>
                  <a:pt x="9096" y="624494"/>
                </a:lnTo>
                <a:lnTo>
                  <a:pt x="0" y="579374"/>
                </a:lnTo>
                <a:lnTo>
                  <a:pt x="0" y="11582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5" name="Google Shape;22045;p11"/>
          <p:cNvSpPr txBox="1"/>
          <p:nvPr/>
        </p:nvSpPr>
        <p:spPr>
          <a:xfrm>
            <a:off x="5061203" y="763206"/>
            <a:ext cx="1120140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95250" algn="just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6" name="Google Shape;22046;p11"/>
          <p:cNvSpPr/>
          <p:nvPr/>
        </p:nvSpPr>
        <p:spPr>
          <a:xfrm>
            <a:off x="4786376" y="1786001"/>
            <a:ext cx="1666875" cy="590550"/>
          </a:xfrm>
          <a:custGeom>
            <a:avLst/>
            <a:gdLst/>
            <a:ahLst/>
            <a:cxnLst/>
            <a:rect l="l" t="t" r="r" b="b"/>
            <a:pathLst>
              <a:path w="166687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68323" y="0"/>
                </a:lnTo>
                <a:lnTo>
                  <a:pt x="1606706" y="7717"/>
                </a:lnTo>
                <a:lnTo>
                  <a:pt x="1638030" y="28781"/>
                </a:lnTo>
                <a:lnTo>
                  <a:pt x="1659137" y="60061"/>
                </a:lnTo>
                <a:lnTo>
                  <a:pt x="1666875" y="98425"/>
                </a:lnTo>
                <a:lnTo>
                  <a:pt x="1666875" y="491998"/>
                </a:lnTo>
                <a:lnTo>
                  <a:pt x="1659137" y="530381"/>
                </a:lnTo>
                <a:lnTo>
                  <a:pt x="1638030" y="561705"/>
                </a:lnTo>
                <a:lnTo>
                  <a:pt x="1606706" y="582812"/>
                </a:lnTo>
                <a:lnTo>
                  <a:pt x="1568323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7" name="Google Shape;22047;p11"/>
          <p:cNvSpPr txBox="1"/>
          <p:nvPr/>
        </p:nvSpPr>
        <p:spPr>
          <a:xfrm>
            <a:off x="4936490" y="1810765"/>
            <a:ext cx="1365885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3800" rIns="0" bIns="0" anchor="t" anchorCtr="0">
            <a:spAutoFit/>
          </a:bodyPr>
          <a:lstStyle/>
          <a:p>
            <a:pPr marL="149225" marR="5080" lvl="0" indent="-13652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8" name="Google Shape;22048;p11"/>
          <p:cNvSpPr/>
          <p:nvPr/>
        </p:nvSpPr>
        <p:spPr>
          <a:xfrm>
            <a:off x="4795901" y="2719451"/>
            <a:ext cx="1676400" cy="790575"/>
          </a:xfrm>
          <a:custGeom>
            <a:avLst/>
            <a:gdLst/>
            <a:ahLst/>
            <a:cxnLst/>
            <a:rect l="l" t="t" r="r" b="b"/>
            <a:pathLst>
              <a:path w="167640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1544574" y="0"/>
                </a:lnTo>
                <a:lnTo>
                  <a:pt x="1586227" y="6710"/>
                </a:lnTo>
                <a:lnTo>
                  <a:pt x="1622413" y="25400"/>
                </a:lnTo>
                <a:lnTo>
                  <a:pt x="1650955" y="53903"/>
                </a:lnTo>
                <a:lnTo>
                  <a:pt x="1669676" y="90058"/>
                </a:lnTo>
                <a:lnTo>
                  <a:pt x="1676400" y="131699"/>
                </a:lnTo>
                <a:lnTo>
                  <a:pt x="1676400" y="658749"/>
                </a:lnTo>
                <a:lnTo>
                  <a:pt x="1669676" y="700402"/>
                </a:lnTo>
                <a:lnTo>
                  <a:pt x="1650955" y="736588"/>
                </a:lnTo>
                <a:lnTo>
                  <a:pt x="1622413" y="765130"/>
                </a:lnTo>
                <a:lnTo>
                  <a:pt x="1586227" y="783851"/>
                </a:lnTo>
                <a:lnTo>
                  <a:pt x="154457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400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49" name="Google Shape;22049;p11"/>
          <p:cNvSpPr txBox="1"/>
          <p:nvPr/>
        </p:nvSpPr>
        <p:spPr>
          <a:xfrm>
            <a:off x="5001259" y="2723197"/>
            <a:ext cx="1257935" cy="7524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8875" rIns="0" bIns="0" anchor="t" anchorCtr="0">
            <a:spAutoFit/>
          </a:bodyPr>
          <a:lstStyle/>
          <a:p>
            <a:pPr marL="12700" marR="5080" lvl="0" indent="4445" algn="ctr" rtl="0">
              <a:lnSpc>
                <a:spcPct val="103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50" name="Google Shape;22050;p11"/>
          <p:cNvSpPr/>
          <p:nvPr/>
        </p:nvSpPr>
        <p:spPr>
          <a:xfrm>
            <a:off x="4795901" y="3776726"/>
            <a:ext cx="1676400" cy="676275"/>
          </a:xfrm>
          <a:custGeom>
            <a:avLst/>
            <a:gdLst/>
            <a:ahLst/>
            <a:cxnLst/>
            <a:rect l="l" t="t" r="r" b="b"/>
            <a:pathLst>
              <a:path w="1676400" h="676275" extrusionOk="0">
                <a:moveTo>
                  <a:pt x="0" y="112649"/>
                </a:moveTo>
                <a:lnTo>
                  <a:pt x="8850" y="68794"/>
                </a:lnTo>
                <a:lnTo>
                  <a:pt x="32988" y="32988"/>
                </a:lnTo>
                <a:lnTo>
                  <a:pt x="68794" y="8850"/>
                </a:lnTo>
                <a:lnTo>
                  <a:pt x="112649" y="0"/>
                </a:lnTo>
                <a:lnTo>
                  <a:pt x="1563624" y="0"/>
                </a:lnTo>
                <a:lnTo>
                  <a:pt x="1607498" y="8850"/>
                </a:lnTo>
                <a:lnTo>
                  <a:pt x="1643348" y="32988"/>
                </a:lnTo>
                <a:lnTo>
                  <a:pt x="1667529" y="68794"/>
                </a:lnTo>
                <a:lnTo>
                  <a:pt x="1676400" y="112649"/>
                </a:lnTo>
                <a:lnTo>
                  <a:pt x="1676400" y="563499"/>
                </a:lnTo>
                <a:lnTo>
                  <a:pt x="1667529" y="607373"/>
                </a:lnTo>
                <a:lnTo>
                  <a:pt x="1643348" y="643223"/>
                </a:lnTo>
                <a:lnTo>
                  <a:pt x="1607498" y="667404"/>
                </a:lnTo>
                <a:lnTo>
                  <a:pt x="1563624" y="676275"/>
                </a:lnTo>
                <a:lnTo>
                  <a:pt x="112649" y="676275"/>
                </a:lnTo>
                <a:lnTo>
                  <a:pt x="68794" y="667404"/>
                </a:lnTo>
                <a:lnTo>
                  <a:pt x="32988" y="643223"/>
                </a:lnTo>
                <a:lnTo>
                  <a:pt x="8850" y="607373"/>
                </a:lnTo>
                <a:lnTo>
                  <a:pt x="0" y="563499"/>
                </a:lnTo>
                <a:lnTo>
                  <a:pt x="0" y="11264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1" name="Google Shape;22051;p11"/>
          <p:cNvSpPr txBox="1"/>
          <p:nvPr/>
        </p:nvSpPr>
        <p:spPr>
          <a:xfrm>
            <a:off x="5098796" y="3851338"/>
            <a:ext cx="106553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12700" marR="5080" lvl="0" indent="15875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Community Partnerships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52" name="Google Shape;22052;p11"/>
          <p:cNvSpPr/>
          <p:nvPr/>
        </p:nvSpPr>
        <p:spPr>
          <a:xfrm>
            <a:off x="4795901" y="4700651"/>
            <a:ext cx="1695450" cy="590550"/>
          </a:xfrm>
          <a:custGeom>
            <a:avLst/>
            <a:gdLst/>
            <a:ahLst/>
            <a:cxnLst/>
            <a:rect l="l" t="t" r="r" b="b"/>
            <a:pathLst>
              <a:path w="1695450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1596898" y="0"/>
                </a:lnTo>
                <a:lnTo>
                  <a:pt x="1635281" y="7717"/>
                </a:lnTo>
                <a:lnTo>
                  <a:pt x="1666605" y="28781"/>
                </a:lnTo>
                <a:lnTo>
                  <a:pt x="1687712" y="60061"/>
                </a:lnTo>
                <a:lnTo>
                  <a:pt x="1695450" y="98425"/>
                </a:lnTo>
                <a:lnTo>
                  <a:pt x="1695450" y="491998"/>
                </a:lnTo>
                <a:lnTo>
                  <a:pt x="1687712" y="530381"/>
                </a:lnTo>
                <a:lnTo>
                  <a:pt x="1666605" y="561705"/>
                </a:lnTo>
                <a:lnTo>
                  <a:pt x="1635281" y="582812"/>
                </a:lnTo>
                <a:lnTo>
                  <a:pt x="1596898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3" name="Google Shape;22053;p11"/>
          <p:cNvSpPr txBox="1"/>
          <p:nvPr/>
        </p:nvSpPr>
        <p:spPr>
          <a:xfrm>
            <a:off x="4962525" y="4733353"/>
            <a:ext cx="1363980" cy="5137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425" rIns="0" bIns="0" anchor="t" anchorCtr="0">
            <a:spAutoFit/>
          </a:bodyPr>
          <a:lstStyle/>
          <a:p>
            <a:pPr marL="258445" marR="5080" lvl="0" indent="-246379" algn="l" rtl="0">
              <a:lnSpc>
                <a:spcPct val="1049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50"/>
              <a:buFont typeface="Arial"/>
              <a:buNone/>
            </a:pPr>
            <a:r>
              <a:rPr lang="en-US" sz="155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 sz="155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54" name="Google Shape;22054;p11"/>
          <p:cNvSpPr/>
          <p:nvPr/>
        </p:nvSpPr>
        <p:spPr>
          <a:xfrm>
            <a:off x="6548501" y="862075"/>
            <a:ext cx="5534025" cy="590550"/>
          </a:xfrm>
          <a:custGeom>
            <a:avLst/>
            <a:gdLst/>
            <a:ahLst/>
            <a:cxnLst/>
            <a:rect l="l" t="t" r="r" b="b"/>
            <a:pathLst>
              <a:path w="5534025" h="590550" extrusionOk="0">
                <a:moveTo>
                  <a:pt x="0" y="98425"/>
                </a:moveTo>
                <a:lnTo>
                  <a:pt x="7717" y="60061"/>
                </a:lnTo>
                <a:lnTo>
                  <a:pt x="28781" y="28781"/>
                </a:lnTo>
                <a:lnTo>
                  <a:pt x="60061" y="7717"/>
                </a:lnTo>
                <a:lnTo>
                  <a:pt x="98425" y="0"/>
                </a:lnTo>
                <a:lnTo>
                  <a:pt x="5435600" y="0"/>
                </a:lnTo>
                <a:lnTo>
                  <a:pt x="5473910" y="7717"/>
                </a:lnTo>
                <a:lnTo>
                  <a:pt x="5505196" y="28781"/>
                </a:lnTo>
                <a:lnTo>
                  <a:pt x="5526289" y="60061"/>
                </a:lnTo>
                <a:lnTo>
                  <a:pt x="5534025" y="98425"/>
                </a:lnTo>
                <a:lnTo>
                  <a:pt x="5534025" y="491998"/>
                </a:lnTo>
                <a:lnTo>
                  <a:pt x="5526289" y="530381"/>
                </a:lnTo>
                <a:lnTo>
                  <a:pt x="5505195" y="561705"/>
                </a:lnTo>
                <a:lnTo>
                  <a:pt x="5473910" y="582812"/>
                </a:lnTo>
                <a:lnTo>
                  <a:pt x="5435600" y="590550"/>
                </a:lnTo>
                <a:lnTo>
                  <a:pt x="98425" y="590550"/>
                </a:lnTo>
                <a:lnTo>
                  <a:pt x="60061" y="582812"/>
                </a:lnTo>
                <a:lnTo>
                  <a:pt x="28781" y="561705"/>
                </a:lnTo>
                <a:lnTo>
                  <a:pt x="7717" y="530381"/>
                </a:lnTo>
                <a:lnTo>
                  <a:pt x="0" y="491998"/>
                </a:lnTo>
                <a:lnTo>
                  <a:pt x="0" y="98425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5" name="Google Shape;22055;p11"/>
          <p:cNvSpPr txBox="1"/>
          <p:nvPr/>
        </p:nvSpPr>
        <p:spPr>
          <a:xfrm>
            <a:off x="6656069" y="918781"/>
            <a:ext cx="4769485" cy="4533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56" name="Google Shape;22056;p11"/>
          <p:cNvSpPr txBox="1"/>
          <p:nvPr/>
        </p:nvSpPr>
        <p:spPr>
          <a:xfrm>
            <a:off x="8057515" y="298132"/>
            <a:ext cx="2051685" cy="3003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1" i="0" u="none" strike="noStrike" cap="none">
                <a:solidFill>
                  <a:srgbClr val="1C488A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7" name="Google Shape;22057;p11"/>
          <p:cNvSpPr/>
          <p:nvPr/>
        </p:nvSpPr>
        <p:spPr>
          <a:xfrm>
            <a:off x="6605651" y="1719326"/>
            <a:ext cx="5486400" cy="733425"/>
          </a:xfrm>
          <a:custGeom>
            <a:avLst/>
            <a:gdLst/>
            <a:ahLst/>
            <a:cxnLst/>
            <a:rect l="l" t="t" r="r" b="b"/>
            <a:pathLst>
              <a:path w="5486400" h="733425" extrusionOk="0">
                <a:moveTo>
                  <a:pt x="0" y="122174"/>
                </a:moveTo>
                <a:lnTo>
                  <a:pt x="9588" y="74580"/>
                </a:lnTo>
                <a:lnTo>
                  <a:pt x="35750" y="35750"/>
                </a:lnTo>
                <a:lnTo>
                  <a:pt x="74580" y="9588"/>
                </a:lnTo>
                <a:lnTo>
                  <a:pt x="122174" y="0"/>
                </a:lnTo>
                <a:lnTo>
                  <a:pt x="5364099" y="0"/>
                </a:lnTo>
                <a:lnTo>
                  <a:pt x="5411712" y="9588"/>
                </a:lnTo>
                <a:lnTo>
                  <a:pt x="5450586" y="35750"/>
                </a:lnTo>
                <a:lnTo>
                  <a:pt x="5476791" y="74580"/>
                </a:lnTo>
                <a:lnTo>
                  <a:pt x="5486400" y="122174"/>
                </a:lnTo>
                <a:lnTo>
                  <a:pt x="5486400" y="611124"/>
                </a:lnTo>
                <a:lnTo>
                  <a:pt x="5476791" y="658737"/>
                </a:lnTo>
                <a:lnTo>
                  <a:pt x="5450586" y="697611"/>
                </a:lnTo>
                <a:lnTo>
                  <a:pt x="5411712" y="723816"/>
                </a:lnTo>
                <a:lnTo>
                  <a:pt x="5364099" y="733425"/>
                </a:lnTo>
                <a:lnTo>
                  <a:pt x="122174" y="733425"/>
                </a:lnTo>
                <a:lnTo>
                  <a:pt x="74580" y="723816"/>
                </a:lnTo>
                <a:lnTo>
                  <a:pt x="35750" y="697611"/>
                </a:lnTo>
                <a:lnTo>
                  <a:pt x="9588" y="658737"/>
                </a:lnTo>
                <a:lnTo>
                  <a:pt x="0" y="611124"/>
                </a:lnTo>
                <a:lnTo>
                  <a:pt x="0" y="122174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58" name="Google Shape;22058;p11"/>
          <p:cNvSpPr txBox="1"/>
          <p:nvPr/>
        </p:nvSpPr>
        <p:spPr>
          <a:xfrm>
            <a:off x="6722491" y="1730692"/>
            <a:ext cx="2915285" cy="2432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59" name="Google Shape;22059;p11"/>
          <p:cNvSpPr txBox="1"/>
          <p:nvPr/>
        </p:nvSpPr>
        <p:spPr>
          <a:xfrm>
            <a:off x="6722491" y="1950148"/>
            <a:ext cx="3711575" cy="528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60" name="Google Shape;22060;p11"/>
          <p:cNvSpPr/>
          <p:nvPr/>
        </p:nvSpPr>
        <p:spPr>
          <a:xfrm>
            <a:off x="6615176" y="2709926"/>
            <a:ext cx="5577205" cy="790575"/>
          </a:xfrm>
          <a:custGeom>
            <a:avLst/>
            <a:gdLst/>
            <a:ahLst/>
            <a:cxnLst/>
            <a:rect l="l" t="t" r="r" b="b"/>
            <a:pathLst>
              <a:path w="5577205" h="790575" extrusionOk="0">
                <a:moveTo>
                  <a:pt x="5576824" y="754070"/>
                </a:moveTo>
                <a:lnTo>
                  <a:pt x="5565763" y="765130"/>
                </a:lnTo>
                <a:lnTo>
                  <a:pt x="5529577" y="783851"/>
                </a:lnTo>
                <a:lnTo>
                  <a:pt x="54879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487924" y="0"/>
                </a:lnTo>
                <a:lnTo>
                  <a:pt x="5529577" y="6710"/>
                </a:lnTo>
                <a:lnTo>
                  <a:pt x="5565763" y="25400"/>
                </a:lnTo>
                <a:lnTo>
                  <a:pt x="5576824" y="36445"/>
                </a:lnTo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1" name="Google Shape;22061;p11"/>
          <p:cNvSpPr txBox="1"/>
          <p:nvPr/>
        </p:nvSpPr>
        <p:spPr>
          <a:xfrm>
            <a:off x="6734556" y="2754629"/>
            <a:ext cx="5252085" cy="744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45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Transition to Home, including SDoH Screening and Resource Linkage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62" name="Google Shape;22062;p11"/>
          <p:cNvSpPr/>
          <p:nvPr/>
        </p:nvSpPr>
        <p:spPr>
          <a:xfrm>
            <a:off x="6626923" y="4628455"/>
            <a:ext cx="5467350" cy="790575"/>
          </a:xfrm>
          <a:custGeom>
            <a:avLst/>
            <a:gdLst/>
            <a:ahLst/>
            <a:cxnLst/>
            <a:rect l="l" t="t" r="r" b="b"/>
            <a:pathLst>
              <a:path w="546735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63" name="Google Shape;22063;p11"/>
          <p:cNvSpPr txBox="1"/>
          <p:nvPr/>
        </p:nvSpPr>
        <p:spPr>
          <a:xfrm>
            <a:off x="6728841" y="3723322"/>
            <a:ext cx="4193540" cy="7829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 sz="1400" b="0" i="0" u="none" strike="noStrike" cap="none">
              <a:solidFill>
                <a:srgbClr val="000000"/>
              </a:solidFill>
              <a:highlight>
                <a:srgbClr val="FFFFFF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FF"/>
                </a:highlight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64" name="Google Shape;22064;p11"/>
          <p:cNvSpPr txBox="1"/>
          <p:nvPr/>
        </p:nvSpPr>
        <p:spPr>
          <a:xfrm>
            <a:off x="6794030" y="4620452"/>
            <a:ext cx="4242300" cy="74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 sz="1400" b="0" i="0" u="none" strike="noStrike" cap="non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214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400" b="0" i="0" u="none" strike="noStrike" cap="none">
              <a:solidFill>
                <a:srgbClr val="000000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98450" marR="0" lvl="0" indent="-285750" algn="l" rtl="0">
              <a:lnSpc>
                <a:spcPct val="118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065" name="Google Shape;22065;p11"/>
          <p:cNvGrpSpPr/>
          <p:nvPr/>
        </p:nvGrpSpPr>
        <p:grpSpPr>
          <a:xfrm>
            <a:off x="2986151" y="5815012"/>
            <a:ext cx="1057275" cy="600075"/>
            <a:chOff x="2986151" y="5815012"/>
            <a:chExt cx="1057275" cy="600075"/>
          </a:xfrm>
        </p:grpSpPr>
        <p:sp>
          <p:nvSpPr>
            <p:cNvPr id="22066" name="Google Shape;22066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957199" y="0"/>
                  </a:moveTo>
                  <a:lnTo>
                    <a:pt x="99949" y="0"/>
                  </a:lnTo>
                  <a:lnTo>
                    <a:pt x="61025" y="7859"/>
                  </a:lnTo>
                  <a:lnTo>
                    <a:pt x="29257" y="29294"/>
                  </a:lnTo>
                  <a:lnTo>
                    <a:pt x="7848" y="61084"/>
                  </a:lnTo>
                  <a:lnTo>
                    <a:pt x="0" y="100012"/>
                  </a:lnTo>
                  <a:lnTo>
                    <a:pt x="0" y="500062"/>
                  </a:lnTo>
                  <a:lnTo>
                    <a:pt x="7848" y="538990"/>
                  </a:lnTo>
                  <a:lnTo>
                    <a:pt x="29257" y="570780"/>
                  </a:lnTo>
                  <a:lnTo>
                    <a:pt x="61025" y="592215"/>
                  </a:lnTo>
                  <a:lnTo>
                    <a:pt x="99949" y="600075"/>
                  </a:lnTo>
                  <a:lnTo>
                    <a:pt x="957199" y="600075"/>
                  </a:lnTo>
                  <a:lnTo>
                    <a:pt x="996142" y="592215"/>
                  </a:lnTo>
                  <a:lnTo>
                    <a:pt x="1027953" y="570780"/>
                  </a:lnTo>
                  <a:lnTo>
                    <a:pt x="1049406" y="538990"/>
                  </a:lnTo>
                  <a:lnTo>
                    <a:pt x="1057275" y="500062"/>
                  </a:lnTo>
                  <a:lnTo>
                    <a:pt x="1057275" y="100012"/>
                  </a:lnTo>
                  <a:lnTo>
                    <a:pt x="1049406" y="61084"/>
                  </a:lnTo>
                  <a:lnTo>
                    <a:pt x="1027953" y="29294"/>
                  </a:lnTo>
                  <a:lnTo>
                    <a:pt x="996142" y="7859"/>
                  </a:lnTo>
                  <a:lnTo>
                    <a:pt x="9571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67" name="Google Shape;22067;p11"/>
            <p:cNvSpPr/>
            <p:nvPr/>
          </p:nvSpPr>
          <p:spPr>
            <a:xfrm>
              <a:off x="2986151" y="5815012"/>
              <a:ext cx="1057275" cy="600075"/>
            </a:xfrm>
            <a:custGeom>
              <a:avLst/>
              <a:gdLst/>
              <a:ahLst/>
              <a:cxnLst/>
              <a:rect l="l" t="t" r="r" b="b"/>
              <a:pathLst>
                <a:path w="1057275" h="600075" extrusionOk="0">
                  <a:moveTo>
                    <a:pt x="0" y="100012"/>
                  </a:moveTo>
                  <a:lnTo>
                    <a:pt x="7848" y="61084"/>
                  </a:lnTo>
                  <a:lnTo>
                    <a:pt x="29257" y="29294"/>
                  </a:lnTo>
                  <a:lnTo>
                    <a:pt x="61025" y="7859"/>
                  </a:lnTo>
                  <a:lnTo>
                    <a:pt x="99949" y="0"/>
                  </a:lnTo>
                  <a:lnTo>
                    <a:pt x="957199" y="0"/>
                  </a:lnTo>
                  <a:lnTo>
                    <a:pt x="996142" y="7859"/>
                  </a:lnTo>
                  <a:lnTo>
                    <a:pt x="1027953" y="29294"/>
                  </a:lnTo>
                  <a:lnTo>
                    <a:pt x="1049406" y="61084"/>
                  </a:lnTo>
                  <a:lnTo>
                    <a:pt x="1057275" y="100012"/>
                  </a:lnTo>
                  <a:lnTo>
                    <a:pt x="1057275" y="500062"/>
                  </a:lnTo>
                  <a:lnTo>
                    <a:pt x="1049406" y="538990"/>
                  </a:lnTo>
                  <a:lnTo>
                    <a:pt x="1027953" y="570780"/>
                  </a:lnTo>
                  <a:lnTo>
                    <a:pt x="996142" y="592215"/>
                  </a:lnTo>
                  <a:lnTo>
                    <a:pt x="957199" y="600075"/>
                  </a:lnTo>
                  <a:lnTo>
                    <a:pt x="99949" y="600075"/>
                  </a:lnTo>
                  <a:lnTo>
                    <a:pt x="61025" y="592215"/>
                  </a:lnTo>
                  <a:lnTo>
                    <a:pt x="29257" y="570780"/>
                  </a:lnTo>
                  <a:lnTo>
                    <a:pt x="7848" y="538990"/>
                  </a:lnTo>
                  <a:lnTo>
                    <a:pt x="0" y="500062"/>
                  </a:lnTo>
                  <a:lnTo>
                    <a:pt x="0" y="100012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68" name="Google Shape;22068;p11"/>
          <p:cNvSpPr txBox="1"/>
          <p:nvPr/>
        </p:nvSpPr>
        <p:spPr>
          <a:xfrm>
            <a:off x="3213735" y="5872162"/>
            <a:ext cx="59372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ESSI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Bundle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069" name="Google Shape;22069;p11"/>
          <p:cNvGrpSpPr/>
          <p:nvPr/>
        </p:nvGrpSpPr>
        <p:grpSpPr>
          <a:xfrm>
            <a:off x="4195826" y="5510276"/>
            <a:ext cx="7905750" cy="1209675"/>
            <a:chOff x="4195826" y="5510276"/>
            <a:chExt cx="7905750" cy="1209675"/>
          </a:xfrm>
        </p:grpSpPr>
        <p:sp>
          <p:nvSpPr>
            <p:cNvPr id="22070" name="Google Shape;22070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7704074" y="0"/>
                  </a:moveTo>
                  <a:lnTo>
                    <a:pt x="201549" y="0"/>
                  </a:lnTo>
                  <a:lnTo>
                    <a:pt x="155314" y="5321"/>
                  </a:lnTo>
                  <a:lnTo>
                    <a:pt x="112883" y="20480"/>
                  </a:lnTo>
                  <a:lnTo>
                    <a:pt x="75462" y="44269"/>
                  </a:lnTo>
                  <a:lnTo>
                    <a:pt x="44257" y="75478"/>
                  </a:lnTo>
                  <a:lnTo>
                    <a:pt x="20474" y="112900"/>
                  </a:lnTo>
                  <a:lnTo>
                    <a:pt x="5319" y="155326"/>
                  </a:lnTo>
                  <a:lnTo>
                    <a:pt x="0" y="201549"/>
                  </a:lnTo>
                  <a:lnTo>
                    <a:pt x="0" y="1007999"/>
                  </a:lnTo>
                  <a:lnTo>
                    <a:pt x="5319" y="1054228"/>
                  </a:lnTo>
                  <a:lnTo>
                    <a:pt x="20474" y="1096665"/>
                  </a:lnTo>
                  <a:lnTo>
                    <a:pt x="44257" y="1134099"/>
                  </a:lnTo>
                  <a:lnTo>
                    <a:pt x="75462" y="1165321"/>
                  </a:lnTo>
                  <a:lnTo>
                    <a:pt x="112883" y="1189120"/>
                  </a:lnTo>
                  <a:lnTo>
                    <a:pt x="155314" y="1204287"/>
                  </a:lnTo>
                  <a:lnTo>
                    <a:pt x="201549" y="1209611"/>
                  </a:lnTo>
                  <a:lnTo>
                    <a:pt x="7704074" y="1209611"/>
                  </a:lnTo>
                  <a:lnTo>
                    <a:pt x="7750315" y="1204287"/>
                  </a:lnTo>
                  <a:lnTo>
                    <a:pt x="7792764" y="1189120"/>
                  </a:lnTo>
                  <a:lnTo>
                    <a:pt x="7830210" y="1165321"/>
                  </a:lnTo>
                  <a:lnTo>
                    <a:pt x="7861442" y="1134099"/>
                  </a:lnTo>
                  <a:lnTo>
                    <a:pt x="7885250" y="1096665"/>
                  </a:lnTo>
                  <a:lnTo>
                    <a:pt x="7900423" y="1054228"/>
                  </a:lnTo>
                  <a:lnTo>
                    <a:pt x="7905750" y="1007999"/>
                  </a:lnTo>
                  <a:lnTo>
                    <a:pt x="7905750" y="201549"/>
                  </a:lnTo>
                  <a:lnTo>
                    <a:pt x="7900423" y="155326"/>
                  </a:lnTo>
                  <a:lnTo>
                    <a:pt x="7885250" y="112900"/>
                  </a:lnTo>
                  <a:lnTo>
                    <a:pt x="7861442" y="75478"/>
                  </a:lnTo>
                  <a:lnTo>
                    <a:pt x="7830210" y="44269"/>
                  </a:lnTo>
                  <a:lnTo>
                    <a:pt x="7792764" y="20480"/>
                  </a:lnTo>
                  <a:lnTo>
                    <a:pt x="7750315" y="5321"/>
                  </a:lnTo>
                  <a:lnTo>
                    <a:pt x="77040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71" name="Google Shape;22071;p11"/>
            <p:cNvSpPr/>
            <p:nvPr/>
          </p:nvSpPr>
          <p:spPr>
            <a:xfrm>
              <a:off x="4195826" y="5510276"/>
              <a:ext cx="7905750" cy="1209675"/>
            </a:xfrm>
            <a:custGeom>
              <a:avLst/>
              <a:gdLst/>
              <a:ahLst/>
              <a:cxnLst/>
              <a:rect l="l" t="t" r="r" b="b"/>
              <a:pathLst>
                <a:path w="7905750" h="1209675" extrusionOk="0">
                  <a:moveTo>
                    <a:pt x="0" y="201549"/>
                  </a:moveTo>
                  <a:lnTo>
                    <a:pt x="5319" y="155326"/>
                  </a:lnTo>
                  <a:lnTo>
                    <a:pt x="20474" y="112900"/>
                  </a:lnTo>
                  <a:lnTo>
                    <a:pt x="44257" y="75478"/>
                  </a:lnTo>
                  <a:lnTo>
                    <a:pt x="75462" y="44269"/>
                  </a:lnTo>
                  <a:lnTo>
                    <a:pt x="112883" y="20480"/>
                  </a:lnTo>
                  <a:lnTo>
                    <a:pt x="155314" y="5321"/>
                  </a:lnTo>
                  <a:lnTo>
                    <a:pt x="201549" y="0"/>
                  </a:lnTo>
                  <a:lnTo>
                    <a:pt x="7704074" y="0"/>
                  </a:lnTo>
                  <a:lnTo>
                    <a:pt x="7750315" y="5321"/>
                  </a:lnTo>
                  <a:lnTo>
                    <a:pt x="7792764" y="20480"/>
                  </a:lnTo>
                  <a:lnTo>
                    <a:pt x="7830210" y="44269"/>
                  </a:lnTo>
                  <a:lnTo>
                    <a:pt x="7861442" y="75478"/>
                  </a:lnTo>
                  <a:lnTo>
                    <a:pt x="7885250" y="112900"/>
                  </a:lnTo>
                  <a:lnTo>
                    <a:pt x="7900423" y="155326"/>
                  </a:lnTo>
                  <a:lnTo>
                    <a:pt x="7905750" y="201549"/>
                  </a:lnTo>
                  <a:lnTo>
                    <a:pt x="7905750" y="1007999"/>
                  </a:lnTo>
                  <a:lnTo>
                    <a:pt x="7900423" y="1054228"/>
                  </a:lnTo>
                  <a:lnTo>
                    <a:pt x="7885250" y="1096665"/>
                  </a:lnTo>
                  <a:lnTo>
                    <a:pt x="7861442" y="1134099"/>
                  </a:lnTo>
                  <a:lnTo>
                    <a:pt x="7830210" y="1165321"/>
                  </a:lnTo>
                  <a:lnTo>
                    <a:pt x="7792764" y="1189120"/>
                  </a:lnTo>
                  <a:lnTo>
                    <a:pt x="7750315" y="1204287"/>
                  </a:lnTo>
                  <a:lnTo>
                    <a:pt x="7704074" y="1209611"/>
                  </a:lnTo>
                  <a:lnTo>
                    <a:pt x="201549" y="1209611"/>
                  </a:lnTo>
                  <a:lnTo>
                    <a:pt x="155314" y="1204287"/>
                  </a:lnTo>
                  <a:lnTo>
                    <a:pt x="112883" y="1189120"/>
                  </a:lnTo>
                  <a:lnTo>
                    <a:pt x="75462" y="1165321"/>
                  </a:lnTo>
                  <a:lnTo>
                    <a:pt x="44257" y="1134099"/>
                  </a:lnTo>
                  <a:lnTo>
                    <a:pt x="20474" y="1096665"/>
                  </a:lnTo>
                  <a:lnTo>
                    <a:pt x="5319" y="1054228"/>
                  </a:lnTo>
                  <a:lnTo>
                    <a:pt x="0" y="1007999"/>
                  </a:lnTo>
                  <a:lnTo>
                    <a:pt x="0" y="201549"/>
                  </a:lnTo>
                  <a:close/>
                </a:path>
              </a:pathLst>
            </a:custGeom>
            <a:noFill/>
            <a:ln w="12700" cap="flat" cmpd="sng">
              <a:solidFill>
                <a:srgbClr val="1C488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072" name="Google Shape;22072;p11"/>
          <p:cNvSpPr txBox="1"/>
          <p:nvPr/>
        </p:nvSpPr>
        <p:spPr>
          <a:xfrm>
            <a:off x="4331715" y="5551804"/>
            <a:ext cx="7352665" cy="462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5080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73" name="Google Shape;22073;p11"/>
          <p:cNvSpPr txBox="1"/>
          <p:nvPr/>
        </p:nvSpPr>
        <p:spPr>
          <a:xfrm>
            <a:off x="4331715" y="5981065"/>
            <a:ext cx="7322184" cy="6724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150" rIns="0" bIns="0" anchor="t" anchorCtr="0">
            <a:spAutoFit/>
          </a:bodyPr>
          <a:lstStyle/>
          <a:p>
            <a:pPr marL="298450" marR="858519" lvl="0" indent="-285750" algn="l" rtl="0">
              <a:lnSpc>
                <a:spcPct val="102800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Family is prepared for a transition to home, including SDoH screening and resource linkage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97815" marR="0" lvl="0" indent="-285115" algn="l" rtl="0">
              <a:lnSpc>
                <a:spcPct val="117857"/>
              </a:lnSpc>
              <a:spcBef>
                <a:spcPts val="0"/>
              </a:spcBef>
              <a:spcAft>
                <a:spcPts val="0"/>
              </a:spcAft>
              <a:buClr>
                <a:srgbClr val="444B54"/>
              </a:buClr>
              <a:buSzPts val="1400"/>
              <a:buFont typeface="Arial"/>
              <a:buChar char="•"/>
            </a:pPr>
            <a:r>
              <a:rPr lang="en-US" sz="1400" b="1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lang="en-US" sz="1400" b="0" i="0" u="none" strike="noStrike" cap="none">
                <a:solidFill>
                  <a:srgbClr val="444B54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</a:t>
            </a:r>
            <a:endParaRPr sz="14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74" name="Google Shape;22074;p11"/>
          <p:cNvSpPr/>
          <p:nvPr/>
        </p:nvSpPr>
        <p:spPr>
          <a:xfrm>
            <a:off x="4711302" y="4549612"/>
            <a:ext cx="7439025" cy="952500"/>
          </a:xfrm>
          <a:custGeom>
            <a:avLst/>
            <a:gdLst/>
            <a:ahLst/>
            <a:cxnLst/>
            <a:rect l="l" t="t" r="r" b="b"/>
            <a:pathLst>
              <a:path w="7439025" h="952500" extrusionOk="0">
                <a:moveTo>
                  <a:pt x="0" y="158750"/>
                </a:moveTo>
                <a:lnTo>
                  <a:pt x="8085" y="108541"/>
                </a:lnTo>
                <a:lnTo>
                  <a:pt x="30605" y="64958"/>
                </a:lnTo>
                <a:lnTo>
                  <a:pt x="64958" y="30605"/>
                </a:lnTo>
                <a:lnTo>
                  <a:pt x="108541" y="8085"/>
                </a:lnTo>
                <a:lnTo>
                  <a:pt x="158750" y="0"/>
                </a:lnTo>
                <a:lnTo>
                  <a:pt x="7280148" y="0"/>
                </a:lnTo>
                <a:lnTo>
                  <a:pt x="7330369" y="8085"/>
                </a:lnTo>
                <a:lnTo>
                  <a:pt x="7373983" y="30605"/>
                </a:lnTo>
                <a:lnTo>
                  <a:pt x="7408374" y="64958"/>
                </a:lnTo>
                <a:lnTo>
                  <a:pt x="7430926" y="108541"/>
                </a:lnTo>
                <a:lnTo>
                  <a:pt x="7439025" y="158750"/>
                </a:lnTo>
                <a:lnTo>
                  <a:pt x="7439025" y="793623"/>
                </a:lnTo>
                <a:lnTo>
                  <a:pt x="7430926" y="843844"/>
                </a:lnTo>
                <a:lnTo>
                  <a:pt x="7408374" y="887458"/>
                </a:lnTo>
                <a:lnTo>
                  <a:pt x="7373983" y="921849"/>
                </a:lnTo>
                <a:lnTo>
                  <a:pt x="7330369" y="944401"/>
                </a:lnTo>
                <a:lnTo>
                  <a:pt x="7280148" y="952500"/>
                </a:lnTo>
                <a:lnTo>
                  <a:pt x="158750" y="952500"/>
                </a:lnTo>
                <a:lnTo>
                  <a:pt x="108541" y="944401"/>
                </a:lnTo>
                <a:lnTo>
                  <a:pt x="64958" y="921849"/>
                </a:lnTo>
                <a:lnTo>
                  <a:pt x="30605" y="887458"/>
                </a:lnTo>
                <a:lnTo>
                  <a:pt x="8085" y="843844"/>
                </a:lnTo>
                <a:lnTo>
                  <a:pt x="0" y="793623"/>
                </a:lnTo>
                <a:lnTo>
                  <a:pt x="0" y="158750"/>
                </a:lnTo>
                <a:close/>
              </a:path>
            </a:pathLst>
          </a:custGeom>
          <a:noFill/>
          <a:ln w="28575" cap="flat" cmpd="sng">
            <a:solidFill>
              <a:srgbClr val="EE135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75" name="Google Shape;22075;p11"/>
          <p:cNvSpPr/>
          <p:nvPr/>
        </p:nvSpPr>
        <p:spPr>
          <a:xfrm>
            <a:off x="6605651" y="3675961"/>
            <a:ext cx="5467350" cy="790575"/>
          </a:xfrm>
          <a:custGeom>
            <a:avLst/>
            <a:gdLst/>
            <a:ahLst/>
            <a:cxnLst/>
            <a:rect l="l" t="t" r="r" b="b"/>
            <a:pathLst>
              <a:path w="5467350" h="790575" extrusionOk="0">
                <a:moveTo>
                  <a:pt x="0" y="131699"/>
                </a:moveTo>
                <a:lnTo>
                  <a:pt x="6710" y="90058"/>
                </a:lnTo>
                <a:lnTo>
                  <a:pt x="25400" y="53903"/>
                </a:lnTo>
                <a:lnTo>
                  <a:pt x="53903" y="25400"/>
                </a:lnTo>
                <a:lnTo>
                  <a:pt x="90058" y="6710"/>
                </a:lnTo>
                <a:lnTo>
                  <a:pt x="131699" y="0"/>
                </a:lnTo>
                <a:lnTo>
                  <a:pt x="5335524" y="0"/>
                </a:lnTo>
                <a:lnTo>
                  <a:pt x="5377177" y="6710"/>
                </a:lnTo>
                <a:lnTo>
                  <a:pt x="5413363" y="25400"/>
                </a:lnTo>
                <a:lnTo>
                  <a:pt x="5441905" y="53903"/>
                </a:lnTo>
                <a:lnTo>
                  <a:pt x="5460626" y="90058"/>
                </a:lnTo>
                <a:lnTo>
                  <a:pt x="5467350" y="131699"/>
                </a:lnTo>
                <a:lnTo>
                  <a:pt x="5467350" y="658749"/>
                </a:lnTo>
                <a:lnTo>
                  <a:pt x="5460626" y="700402"/>
                </a:lnTo>
                <a:lnTo>
                  <a:pt x="5441905" y="736588"/>
                </a:lnTo>
                <a:lnTo>
                  <a:pt x="5413363" y="765130"/>
                </a:lnTo>
                <a:lnTo>
                  <a:pt x="5377177" y="783851"/>
                </a:lnTo>
                <a:lnTo>
                  <a:pt x="5335524" y="790575"/>
                </a:lnTo>
                <a:lnTo>
                  <a:pt x="131699" y="790575"/>
                </a:lnTo>
                <a:lnTo>
                  <a:pt x="90058" y="783851"/>
                </a:lnTo>
                <a:lnTo>
                  <a:pt x="53903" y="765130"/>
                </a:lnTo>
                <a:lnTo>
                  <a:pt x="25399" y="736588"/>
                </a:lnTo>
                <a:lnTo>
                  <a:pt x="6710" y="700402"/>
                </a:lnTo>
                <a:lnTo>
                  <a:pt x="0" y="658749"/>
                </a:lnTo>
                <a:lnTo>
                  <a:pt x="0" y="131699"/>
                </a:lnTo>
                <a:close/>
              </a:path>
            </a:pathLst>
          </a:custGeom>
          <a:noFill/>
          <a:ln w="12700" cap="flat" cmpd="sng">
            <a:solidFill>
              <a:srgbClr val="1C488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80" name="Google Shape;22080;p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12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81" name="Google Shape;22081;p25"/>
          <p:cNvSpPr/>
          <p:nvPr/>
        </p:nvSpPr>
        <p:spPr>
          <a:xfrm>
            <a:off x="7150100" y="-12700"/>
            <a:ext cx="50546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82" name="Google Shape;22082;p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2083" name="Google Shape;22083;p25"/>
          <p:cNvSpPr txBox="1"/>
          <p:nvPr/>
        </p:nvSpPr>
        <p:spPr>
          <a:xfrm>
            <a:off x="609600" y="5272314"/>
            <a:ext cx="11081657" cy="1107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0" i="0" u="none" strike="noStrike" cap="none">
                <a:solidFill>
                  <a:srgbClr val="444C55"/>
                </a:solidFill>
                <a:latin typeface="DM Sans"/>
                <a:ea typeface="DM Sans"/>
                <a:cs typeface="DM Sans"/>
                <a:sym typeface="DM Sans"/>
              </a:rPr>
              <a:t>Hospital has a standardized process to stratify and share neonatal data by birthing person's race, ethnicity, and insurance status.​</a:t>
            </a:r>
            <a:endParaRPr sz="2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84" name="Google Shape;22084;p25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22085" name="Google Shape;22085;p25"/>
          <p:cNvGraphicFramePr/>
          <p:nvPr/>
        </p:nvGraphicFramePr>
        <p:xfrm>
          <a:off x="212044" y="349705"/>
          <a:ext cx="11763373" cy="49203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0" name="Google Shape;22090;p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13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91" name="Google Shape;22091;p26"/>
          <p:cNvSpPr/>
          <p:nvPr/>
        </p:nvSpPr>
        <p:spPr>
          <a:xfrm>
            <a:off x="7150100" y="-12700"/>
            <a:ext cx="50546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92" name="Google Shape;22092;p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2093" name="Google Shape;22093;p26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aphicFrame>
        <p:nvGraphicFramePr>
          <p:cNvPr id="22094" name="Google Shape;22094;p26"/>
          <p:cNvGraphicFramePr/>
          <p:nvPr/>
        </p:nvGraphicFramePr>
        <p:xfrm>
          <a:off x="447675" y="211819"/>
          <a:ext cx="10951027" cy="4811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095" name="Google Shape;22095;p26"/>
          <p:cNvSpPr txBox="1"/>
          <p:nvPr/>
        </p:nvSpPr>
        <p:spPr>
          <a:xfrm>
            <a:off x="609600" y="5025571"/>
            <a:ext cx="11219542" cy="14465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Hospital has a standardized process to address disparities based on review of neonatal outcomes stratified by birthing person's race, ethnicity, and insurance status.</a:t>
            </a:r>
            <a:endParaRPr sz="2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p2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2101" name="Google Shape;22101;p27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22102" name="Google Shape;22102;p27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103" name="Google Shape;22103;p2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104" name="Google Shape;22104;p27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105" name="Google Shape;22105;p2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106" name="Google Shape;22106;p27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8407800" cy="222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solidFill>
                  <a:schemeClr val="dk2"/>
                </a:solidFill>
                <a:latin typeface="DM Sans"/>
                <a:ea typeface="DM Sans"/>
                <a:cs typeface="DM Sans"/>
                <a:sym typeface="DM Sans"/>
              </a:rPr>
              <a:t>Collecting and Disseminating Accurate Stratified Data to Support Transfer of Care and the ESSI Bundle</a:t>
            </a:r>
            <a:endParaRPr sz="36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endParaRPr sz="3600">
              <a:solidFill>
                <a:schemeClr val="dk2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07" name="Google Shape;22107;p27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08" name="Google Shape;22108;p27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20" name="Google Shape;22120;g3c5b803b16c_1_8863"/>
          <p:cNvSpPr txBox="1"/>
          <p:nvPr/>
        </p:nvSpPr>
        <p:spPr>
          <a:xfrm>
            <a:off x="303800" y="459250"/>
            <a:ext cx="10554600" cy="110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3000" b="1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Collection of</a:t>
            </a: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 accurate</a:t>
            </a:r>
            <a:r>
              <a:rPr lang="en-US" sz="3000" b="1" i="0" u="none" strike="noStrike" cap="none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 Race, Ethnicity, and Language (RE</a:t>
            </a:r>
            <a:r>
              <a:rPr lang="en-US" sz="30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a</a:t>
            </a:r>
            <a:r>
              <a:rPr lang="en-US" sz="3000" b="1" i="0" u="none" strike="noStrike" cap="none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L)</a:t>
            </a:r>
            <a:r>
              <a:rPr lang="en-US" sz="3000" b="1" i="0" u="none" strike="noStrike" cap="none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3000" b="1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Data</a:t>
            </a:r>
            <a:endParaRPr sz="3000" b="1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21" name="Google Shape;22121;g3c5b803b16c_1_8863"/>
          <p:cNvSpPr txBox="1"/>
          <p:nvPr/>
        </p:nvSpPr>
        <p:spPr>
          <a:xfrm>
            <a:off x="303800" y="2012275"/>
            <a:ext cx="6446100" cy="42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lvl="0" indent="-3810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M Sans"/>
              <a:buChar char="•"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Accurate data is how you make sure the ESSI bundle reaches </a:t>
            </a:r>
            <a:r>
              <a:rPr lang="en-US" sz="2400" b="1" i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every</a:t>
            </a:r>
            <a:r>
              <a:rPr lang="en-US" sz="24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family, not just the ones the system serves well.</a:t>
            </a:r>
            <a:endParaRPr sz="2400">
              <a:solidFill>
                <a:schemeClr val="accent2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M Sans"/>
              <a:buChar char="•"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If REaL data is missing or guessed, disparities can look smaller than they actually are </a:t>
            </a:r>
            <a:r>
              <a:rPr lang="en-US" sz="24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- or disappear entirely</a:t>
            </a:r>
            <a:endParaRPr sz="2400" b="1">
              <a:solidFill>
                <a:srgbClr val="EF1453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810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</a:pPr>
            <a:r>
              <a:rPr lang="en-US" sz="24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The result: </a:t>
            </a: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you may celebrate “improvement” while some families still aren’t getting the education, resources, or discharge planning that is needed</a:t>
            </a:r>
            <a:endParaRPr sz="240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26" name="Google Shape;22126;g3c5b803b16c_1_8872"/>
          <p:cNvSpPr txBox="1"/>
          <p:nvPr/>
        </p:nvSpPr>
        <p:spPr>
          <a:xfrm>
            <a:off x="303800" y="288200"/>
            <a:ext cx="10554600" cy="55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3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What happens when our REaL data isn’t </a:t>
            </a:r>
            <a:r>
              <a:rPr lang="en-US" sz="30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accurate?</a:t>
            </a:r>
            <a:endParaRPr sz="3000" b="1">
              <a:solidFill>
                <a:srgbClr val="EF1453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27" name="Google Shape;22127;g3c5b803b16c_1_8872"/>
          <p:cNvSpPr txBox="1"/>
          <p:nvPr/>
        </p:nvSpPr>
        <p:spPr>
          <a:xfrm>
            <a:off x="479875" y="1239625"/>
            <a:ext cx="5138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20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Incomplete or inaccurate REaL data</a:t>
            </a:r>
            <a:endParaRPr sz="2000" b="1">
              <a:solidFill>
                <a:srgbClr val="EF1453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28" name="Google Shape;22128;g3c5b803b16c_1_8872"/>
          <p:cNvSpPr txBox="1"/>
          <p:nvPr/>
        </p:nvSpPr>
        <p:spPr>
          <a:xfrm>
            <a:off x="479875" y="2189250"/>
            <a:ext cx="5138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2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We can’t stratify reliably</a:t>
            </a:r>
            <a:endParaRPr sz="20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29" name="Google Shape;22129;g3c5b803b16c_1_8872"/>
          <p:cNvSpPr txBox="1"/>
          <p:nvPr/>
        </p:nvSpPr>
        <p:spPr>
          <a:xfrm>
            <a:off x="479875" y="3182688"/>
            <a:ext cx="5138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20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Inequities stay hidden</a:t>
            </a:r>
            <a:endParaRPr sz="2000" b="1">
              <a:solidFill>
                <a:srgbClr val="EF1453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30" name="Google Shape;22130;g3c5b803b16c_1_8872"/>
          <p:cNvSpPr txBox="1"/>
          <p:nvPr/>
        </p:nvSpPr>
        <p:spPr>
          <a:xfrm>
            <a:off x="479875" y="4325700"/>
            <a:ext cx="5138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20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We target the wrong fixes</a:t>
            </a:r>
            <a:endParaRPr sz="20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31" name="Google Shape;22131;g3c5b803b16c_1_8872"/>
          <p:cNvSpPr txBox="1"/>
          <p:nvPr/>
        </p:nvSpPr>
        <p:spPr>
          <a:xfrm>
            <a:off x="479875" y="5468700"/>
            <a:ext cx="5138400" cy="4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200"/>
              </a:spcBef>
              <a:spcAft>
                <a:spcPts val="1200"/>
              </a:spcAft>
              <a:buNone/>
            </a:pPr>
            <a:r>
              <a:rPr lang="en-US" sz="20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Trust drops and QI momentum slows</a:t>
            </a:r>
            <a:endParaRPr sz="2000" b="1">
              <a:solidFill>
                <a:srgbClr val="EF1453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132" name="Google Shape;22132;g3c5b803b16c_1_8872" descr="A white text with blue tex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 l="12189" t="-40" r="8716"/>
          <a:stretch/>
        </p:blipFill>
        <p:spPr>
          <a:xfrm>
            <a:off x="5796250" y="1239625"/>
            <a:ext cx="6230924" cy="4608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46" name="Google Shape;22146;g3c5b803b16c_1_4354"/>
          <p:cNvSpPr txBox="1">
            <a:spLocks noGrp="1"/>
          </p:cNvSpPr>
          <p:nvPr>
            <p:ph type="title"/>
          </p:nvPr>
        </p:nvSpPr>
        <p:spPr>
          <a:xfrm>
            <a:off x="237689" y="1828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Reminder: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47" name="Google Shape;22147;g3c5b803b16c_1_4354"/>
          <p:cNvSpPr txBox="1"/>
          <p:nvPr/>
        </p:nvSpPr>
        <p:spPr>
          <a:xfrm>
            <a:off x="324200" y="1325825"/>
            <a:ext cx="6516600" cy="199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1968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Arial"/>
              <a:buNone/>
            </a:pPr>
            <a:r>
              <a:rPr lang="en-US" sz="2700">
                <a:solidFill>
                  <a:srgbClr val="463A35"/>
                </a:solidFill>
                <a:latin typeface="DM Sans"/>
                <a:ea typeface="DM Sans"/>
                <a:cs typeface="DM Sans"/>
                <a:sym typeface="DM Sans"/>
              </a:rPr>
              <a:t>The ILPQC Collection of Race and Ethnicity Workflow Questionnaire provides guidance</a:t>
            </a:r>
            <a:endParaRPr sz="2700" i="1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48" name="Google Shape;22148;g3c5b803b16c_1_4354"/>
          <p:cNvSpPr/>
          <p:nvPr/>
        </p:nvSpPr>
        <p:spPr>
          <a:xfrm>
            <a:off x="6657654" y="0"/>
            <a:ext cx="5534400" cy="7707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149" name="Google Shape;22149;g3c5b803b16c_1_4354" title="Screenshot 2025-07-18 at 4.03.57 PM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078750" y="0"/>
            <a:ext cx="5113300" cy="6817201"/>
          </a:xfrm>
          <a:prstGeom prst="rect">
            <a:avLst/>
          </a:prstGeom>
          <a:noFill/>
          <a:ln>
            <a:noFill/>
          </a:ln>
        </p:spPr>
      </p:pic>
      <p:sp>
        <p:nvSpPr>
          <p:cNvPr id="22150" name="Google Shape;22150;g3c5b803b16c_1_4354"/>
          <p:cNvSpPr txBox="1"/>
          <p:nvPr/>
        </p:nvSpPr>
        <p:spPr>
          <a:xfrm>
            <a:off x="532950" y="3387063"/>
            <a:ext cx="5792100" cy="16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This resource provides structured, guided questions designed to help hospital teams understand the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source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,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process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, and </a:t>
            </a: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accuracy</a:t>
            </a: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 of collecting race and ethnicity data for both the birthing person and infant.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55" name="Google Shape;22155;g3c5b803b16c_1_8761" title="Screenshot 2025-07-18 at 4.03.57 PM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57175" y="195700"/>
            <a:ext cx="7286624" cy="64666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60" name="Google Shape;22160;g3c5b803b16c_1_8765" title="Screenshot 2025-07-21 at 9.01.09 AM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2400" y="152400"/>
            <a:ext cx="8373351" cy="3201134"/>
          </a:xfrm>
          <a:prstGeom prst="rect">
            <a:avLst/>
          </a:prstGeom>
          <a:noFill/>
          <a:ln>
            <a:noFill/>
          </a:ln>
        </p:spPr>
      </p:pic>
      <p:pic>
        <p:nvPicPr>
          <p:cNvPr id="22161" name="Google Shape;22161;g3c5b803b16c_1_8765" title="Screenshot 2025-07-21 at 9.01.21 AM.png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818650" y="2381750"/>
            <a:ext cx="8373350" cy="44762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1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59" name="Google Shape;21859;p2"/>
          <p:cNvGrpSpPr/>
          <p:nvPr/>
        </p:nvGrpSpPr>
        <p:grpSpPr>
          <a:xfrm>
            <a:off x="7191375" y="0"/>
            <a:ext cx="5000625" cy="1428702"/>
            <a:chOff x="7191375" y="0"/>
            <a:chExt cx="5000625" cy="1428702"/>
          </a:xfrm>
        </p:grpSpPr>
        <p:pic>
          <p:nvPicPr>
            <p:cNvPr id="21860" name="Google Shape;21860;p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1861" name="Google Shape;21861;p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7191375" y="0"/>
              <a:ext cx="5000625" cy="142870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62" name="Google Shape;21862;p2"/>
            <p:cNvSpPr/>
            <p:nvPr/>
          </p:nvSpPr>
          <p:spPr>
            <a:xfrm>
              <a:off x="7334250" y="0"/>
              <a:ext cx="4857750" cy="1390650"/>
            </a:xfrm>
            <a:custGeom>
              <a:avLst/>
              <a:gdLst/>
              <a:ahLst/>
              <a:cxnLst/>
              <a:rect l="l" t="t" r="r" b="b"/>
              <a:pathLst>
                <a:path w="4857750" h="1390650" extrusionOk="0">
                  <a:moveTo>
                    <a:pt x="229743" y="0"/>
                  </a:moveTo>
                  <a:lnTo>
                    <a:pt x="0" y="0"/>
                  </a:lnTo>
                  <a:lnTo>
                    <a:pt x="294640" y="211963"/>
                  </a:lnTo>
                  <a:lnTo>
                    <a:pt x="336443" y="241649"/>
                  </a:lnTo>
                  <a:lnTo>
                    <a:pt x="462343" y="330215"/>
                  </a:lnTo>
                  <a:lnTo>
                    <a:pt x="546742" y="388717"/>
                  </a:lnTo>
                  <a:lnTo>
                    <a:pt x="631571" y="446659"/>
                  </a:lnTo>
                  <a:lnTo>
                    <a:pt x="716933" y="503920"/>
                  </a:lnTo>
                  <a:lnTo>
                    <a:pt x="759849" y="532257"/>
                  </a:lnTo>
                  <a:lnTo>
                    <a:pt x="802929" y="560377"/>
                  </a:lnTo>
                  <a:lnTo>
                    <a:pt x="846177" y="588268"/>
                  </a:lnTo>
                  <a:lnTo>
                    <a:pt x="889598" y="615914"/>
                  </a:lnTo>
                  <a:lnTo>
                    <a:pt x="933197" y="643302"/>
                  </a:lnTo>
                  <a:lnTo>
                    <a:pt x="976979" y="670417"/>
                  </a:lnTo>
                  <a:lnTo>
                    <a:pt x="1020948" y="697244"/>
                  </a:lnTo>
                  <a:lnTo>
                    <a:pt x="1065109" y="723770"/>
                  </a:lnTo>
                  <a:lnTo>
                    <a:pt x="1109468" y="749980"/>
                  </a:lnTo>
                  <a:lnTo>
                    <a:pt x="1154029" y="775860"/>
                  </a:lnTo>
                  <a:lnTo>
                    <a:pt x="1198796" y="801396"/>
                  </a:lnTo>
                  <a:lnTo>
                    <a:pt x="1243775" y="826572"/>
                  </a:lnTo>
                  <a:lnTo>
                    <a:pt x="1288971" y="851376"/>
                  </a:lnTo>
                  <a:lnTo>
                    <a:pt x="1334389" y="875791"/>
                  </a:lnTo>
                  <a:lnTo>
                    <a:pt x="1380041" y="899734"/>
                  </a:lnTo>
                  <a:lnTo>
                    <a:pt x="1425938" y="923260"/>
                  </a:lnTo>
                  <a:lnTo>
                    <a:pt x="1472075" y="946356"/>
                  </a:lnTo>
                  <a:lnTo>
                    <a:pt x="1518451" y="969006"/>
                  </a:lnTo>
                  <a:lnTo>
                    <a:pt x="1565062" y="991196"/>
                  </a:lnTo>
                  <a:lnTo>
                    <a:pt x="1611905" y="1012911"/>
                  </a:lnTo>
                  <a:lnTo>
                    <a:pt x="1658978" y="1034138"/>
                  </a:lnTo>
                  <a:lnTo>
                    <a:pt x="1706276" y="1054862"/>
                  </a:lnTo>
                  <a:lnTo>
                    <a:pt x="1753798" y="1075067"/>
                  </a:lnTo>
                  <a:lnTo>
                    <a:pt x="1801540" y="1094740"/>
                  </a:lnTo>
                  <a:lnTo>
                    <a:pt x="1849500" y="1113866"/>
                  </a:lnTo>
                  <a:lnTo>
                    <a:pt x="1897673" y="1132431"/>
                  </a:lnTo>
                  <a:lnTo>
                    <a:pt x="1946058" y="1150419"/>
                  </a:lnTo>
                  <a:lnTo>
                    <a:pt x="1994652" y="1167818"/>
                  </a:lnTo>
                  <a:lnTo>
                    <a:pt x="2043450" y="1184611"/>
                  </a:lnTo>
                  <a:lnTo>
                    <a:pt x="2092452" y="1200785"/>
                  </a:lnTo>
                  <a:lnTo>
                    <a:pt x="2141679" y="1216319"/>
                  </a:lnTo>
                  <a:lnTo>
                    <a:pt x="2191105" y="1231202"/>
                  </a:lnTo>
                  <a:lnTo>
                    <a:pt x="2240720" y="1245432"/>
                  </a:lnTo>
                  <a:lnTo>
                    <a:pt x="2290514" y="1259006"/>
                  </a:lnTo>
                  <a:lnTo>
                    <a:pt x="2340477" y="1271922"/>
                  </a:lnTo>
                  <a:lnTo>
                    <a:pt x="2390598" y="1284179"/>
                  </a:lnTo>
                  <a:lnTo>
                    <a:pt x="2440869" y="1295773"/>
                  </a:lnTo>
                  <a:lnTo>
                    <a:pt x="2491279" y="1306702"/>
                  </a:lnTo>
                  <a:lnTo>
                    <a:pt x="2541819" y="1316965"/>
                  </a:lnTo>
                  <a:lnTo>
                    <a:pt x="2592478" y="1326559"/>
                  </a:lnTo>
                  <a:lnTo>
                    <a:pt x="2643247" y="1335482"/>
                  </a:lnTo>
                  <a:lnTo>
                    <a:pt x="2694116" y="1343731"/>
                  </a:lnTo>
                  <a:lnTo>
                    <a:pt x="2745075" y="1351304"/>
                  </a:lnTo>
                  <a:lnTo>
                    <a:pt x="2796114" y="1358200"/>
                  </a:lnTo>
                  <a:lnTo>
                    <a:pt x="2847224" y="1364415"/>
                  </a:lnTo>
                  <a:lnTo>
                    <a:pt x="2898394" y="1369949"/>
                  </a:lnTo>
                  <a:lnTo>
                    <a:pt x="2949823" y="1374812"/>
                  </a:lnTo>
                  <a:lnTo>
                    <a:pt x="3001242" y="1379023"/>
                  </a:lnTo>
                  <a:lnTo>
                    <a:pt x="3052652" y="1382582"/>
                  </a:lnTo>
                  <a:lnTo>
                    <a:pt x="3104054" y="1385490"/>
                  </a:lnTo>
                  <a:lnTo>
                    <a:pt x="3155451" y="1387750"/>
                  </a:lnTo>
                  <a:lnTo>
                    <a:pt x="3206843" y="1389362"/>
                  </a:lnTo>
                  <a:lnTo>
                    <a:pt x="3258232" y="1390328"/>
                  </a:lnTo>
                  <a:lnTo>
                    <a:pt x="3309620" y="1390650"/>
                  </a:lnTo>
                  <a:lnTo>
                    <a:pt x="3464179" y="1387475"/>
                  </a:lnTo>
                  <a:lnTo>
                    <a:pt x="3515741" y="1384808"/>
                  </a:lnTo>
                  <a:lnTo>
                    <a:pt x="3618229" y="1378965"/>
                  </a:lnTo>
                  <a:lnTo>
                    <a:pt x="3771773" y="1364614"/>
                  </a:lnTo>
                  <a:lnTo>
                    <a:pt x="3912044" y="1346962"/>
                  </a:lnTo>
                  <a:lnTo>
                    <a:pt x="4051807" y="1324228"/>
                  </a:lnTo>
                  <a:lnTo>
                    <a:pt x="4127246" y="1309751"/>
                  </a:lnTo>
                  <a:lnTo>
                    <a:pt x="4202558" y="1294695"/>
                  </a:lnTo>
                  <a:lnTo>
                    <a:pt x="4327525" y="1266189"/>
                  </a:lnTo>
                  <a:lnTo>
                    <a:pt x="4451858" y="1234313"/>
                  </a:lnTo>
                  <a:lnTo>
                    <a:pt x="4476242" y="1227327"/>
                  </a:lnTo>
                  <a:lnTo>
                    <a:pt x="4525645" y="1213612"/>
                  </a:lnTo>
                  <a:lnTo>
                    <a:pt x="4574795" y="1199179"/>
                  </a:lnTo>
                  <a:lnTo>
                    <a:pt x="4623768" y="1184259"/>
                  </a:lnTo>
                  <a:lnTo>
                    <a:pt x="4672574" y="1168838"/>
                  </a:lnTo>
                  <a:lnTo>
                    <a:pt x="4721225" y="1152905"/>
                  </a:lnTo>
                  <a:lnTo>
                    <a:pt x="4857750" y="1104011"/>
                  </a:lnTo>
                  <a:lnTo>
                    <a:pt x="4857750" y="1092327"/>
                  </a:lnTo>
                  <a:lnTo>
                    <a:pt x="4717288" y="1139063"/>
                  </a:lnTo>
                  <a:lnTo>
                    <a:pt x="4668428" y="1153777"/>
                  </a:lnTo>
                  <a:lnTo>
                    <a:pt x="4619402" y="1168003"/>
                  </a:lnTo>
                  <a:lnTo>
                    <a:pt x="4570233" y="1181729"/>
                  </a:lnTo>
                  <a:lnTo>
                    <a:pt x="4520946" y="1194942"/>
                  </a:lnTo>
                  <a:lnTo>
                    <a:pt x="4447032" y="1214120"/>
                  </a:lnTo>
                  <a:lnTo>
                    <a:pt x="4322699" y="1242822"/>
                  </a:lnTo>
                  <a:lnTo>
                    <a:pt x="4197750" y="1268172"/>
                  </a:lnTo>
                  <a:lnTo>
                    <a:pt x="4072001" y="1289558"/>
                  </a:lnTo>
                  <a:lnTo>
                    <a:pt x="4055491" y="1292733"/>
                  </a:lnTo>
                  <a:lnTo>
                    <a:pt x="4021454" y="1297051"/>
                  </a:lnTo>
                  <a:lnTo>
                    <a:pt x="3914235" y="1311890"/>
                  </a:lnTo>
                  <a:lnTo>
                    <a:pt x="3768598" y="1327403"/>
                  </a:lnTo>
                  <a:lnTo>
                    <a:pt x="3666942" y="1334708"/>
                  </a:lnTo>
                  <a:lnTo>
                    <a:pt x="3616178" y="1337689"/>
                  </a:lnTo>
                  <a:lnTo>
                    <a:pt x="3565388" y="1340030"/>
                  </a:lnTo>
                  <a:lnTo>
                    <a:pt x="3514581" y="1341730"/>
                  </a:lnTo>
                  <a:lnTo>
                    <a:pt x="3463764" y="1342788"/>
                  </a:lnTo>
                  <a:lnTo>
                    <a:pt x="3412946" y="1343203"/>
                  </a:lnTo>
                  <a:lnTo>
                    <a:pt x="3362136" y="1342975"/>
                  </a:lnTo>
                  <a:lnTo>
                    <a:pt x="3311342" y="1342104"/>
                  </a:lnTo>
                  <a:lnTo>
                    <a:pt x="3260572" y="1340588"/>
                  </a:lnTo>
                  <a:lnTo>
                    <a:pt x="3209836" y="1338427"/>
                  </a:lnTo>
                  <a:lnTo>
                    <a:pt x="3159141" y="1335620"/>
                  </a:lnTo>
                  <a:lnTo>
                    <a:pt x="3108496" y="1332167"/>
                  </a:lnTo>
                  <a:lnTo>
                    <a:pt x="3057910" y="1328067"/>
                  </a:lnTo>
                  <a:lnTo>
                    <a:pt x="3007390" y="1323319"/>
                  </a:lnTo>
                  <a:lnTo>
                    <a:pt x="2956946" y="1317923"/>
                  </a:lnTo>
                  <a:lnTo>
                    <a:pt x="2906585" y="1311878"/>
                  </a:lnTo>
                  <a:lnTo>
                    <a:pt x="2856317" y="1305183"/>
                  </a:lnTo>
                  <a:lnTo>
                    <a:pt x="2806149" y="1297838"/>
                  </a:lnTo>
                  <a:lnTo>
                    <a:pt x="2756091" y="1289842"/>
                  </a:lnTo>
                  <a:lnTo>
                    <a:pt x="2706150" y="1281194"/>
                  </a:lnTo>
                  <a:lnTo>
                    <a:pt x="2656336" y="1271895"/>
                  </a:lnTo>
                  <a:lnTo>
                    <a:pt x="2606656" y="1261942"/>
                  </a:lnTo>
                  <a:lnTo>
                    <a:pt x="2557119" y="1251336"/>
                  </a:lnTo>
                  <a:lnTo>
                    <a:pt x="2507734" y="1240075"/>
                  </a:lnTo>
                  <a:lnTo>
                    <a:pt x="2458508" y="1228160"/>
                  </a:lnTo>
                  <a:lnTo>
                    <a:pt x="2409451" y="1215589"/>
                  </a:lnTo>
                  <a:lnTo>
                    <a:pt x="2360571" y="1202362"/>
                  </a:lnTo>
                  <a:lnTo>
                    <a:pt x="2311877" y="1188478"/>
                  </a:lnTo>
                  <a:lnTo>
                    <a:pt x="2263376" y="1173937"/>
                  </a:lnTo>
                  <a:lnTo>
                    <a:pt x="2215078" y="1158738"/>
                  </a:lnTo>
                  <a:lnTo>
                    <a:pt x="2166990" y="1142880"/>
                  </a:lnTo>
                  <a:lnTo>
                    <a:pt x="2119122" y="1126363"/>
                  </a:lnTo>
                  <a:lnTo>
                    <a:pt x="2071507" y="1109303"/>
                  </a:lnTo>
                  <a:lnTo>
                    <a:pt x="2024106" y="1091658"/>
                  </a:lnTo>
                  <a:lnTo>
                    <a:pt x="1976919" y="1073439"/>
                  </a:lnTo>
                  <a:lnTo>
                    <a:pt x="1929949" y="1054657"/>
                  </a:lnTo>
                  <a:lnTo>
                    <a:pt x="1883197" y="1035322"/>
                  </a:lnTo>
                  <a:lnTo>
                    <a:pt x="1836664" y="1015445"/>
                  </a:lnTo>
                  <a:lnTo>
                    <a:pt x="1790353" y="995036"/>
                  </a:lnTo>
                  <a:lnTo>
                    <a:pt x="1744265" y="974105"/>
                  </a:lnTo>
                  <a:lnTo>
                    <a:pt x="1698402" y="952665"/>
                  </a:lnTo>
                  <a:lnTo>
                    <a:pt x="1652765" y="930724"/>
                  </a:lnTo>
                  <a:lnTo>
                    <a:pt x="1607356" y="908294"/>
                  </a:lnTo>
                  <a:lnTo>
                    <a:pt x="1562177" y="885386"/>
                  </a:lnTo>
                  <a:lnTo>
                    <a:pt x="1517229" y="862009"/>
                  </a:lnTo>
                  <a:lnTo>
                    <a:pt x="1472515" y="838175"/>
                  </a:lnTo>
                  <a:lnTo>
                    <a:pt x="1428035" y="813895"/>
                  </a:lnTo>
                  <a:lnTo>
                    <a:pt x="1383792" y="789177"/>
                  </a:lnTo>
                  <a:lnTo>
                    <a:pt x="1339777" y="764138"/>
                  </a:lnTo>
                  <a:lnTo>
                    <a:pt x="1295980" y="738703"/>
                  </a:lnTo>
                  <a:lnTo>
                    <a:pt x="1252391" y="712887"/>
                  </a:lnTo>
                  <a:lnTo>
                    <a:pt x="1209006" y="686704"/>
                  </a:lnTo>
                  <a:lnTo>
                    <a:pt x="1165816" y="660171"/>
                  </a:lnTo>
                  <a:lnTo>
                    <a:pt x="1122815" y="633301"/>
                  </a:lnTo>
                  <a:lnTo>
                    <a:pt x="1079996" y="606109"/>
                  </a:lnTo>
                  <a:lnTo>
                    <a:pt x="1037351" y="578611"/>
                  </a:lnTo>
                  <a:lnTo>
                    <a:pt x="994875" y="550822"/>
                  </a:lnTo>
                  <a:lnTo>
                    <a:pt x="952561" y="522755"/>
                  </a:lnTo>
                  <a:lnTo>
                    <a:pt x="910401" y="494427"/>
                  </a:lnTo>
                  <a:lnTo>
                    <a:pt x="868388" y="465851"/>
                  </a:lnTo>
                  <a:lnTo>
                    <a:pt x="826516" y="437044"/>
                  </a:lnTo>
                  <a:lnTo>
                    <a:pt x="743166" y="378791"/>
                  </a:lnTo>
                  <a:lnTo>
                    <a:pt x="660293" y="319762"/>
                  </a:lnTo>
                  <a:lnTo>
                    <a:pt x="577822" y="260044"/>
                  </a:lnTo>
                  <a:lnTo>
                    <a:pt x="495690" y="199755"/>
                  </a:lnTo>
                  <a:lnTo>
                    <a:pt x="372999" y="108457"/>
                  </a:lnTo>
                  <a:lnTo>
                    <a:pt x="22974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863" name="Google Shape;21863;p2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64" name="Google Shape;21864;p2"/>
          <p:cNvSpPr txBox="1">
            <a:spLocks noGrp="1"/>
          </p:cNvSpPr>
          <p:nvPr>
            <p:ph type="title"/>
          </p:nvPr>
        </p:nvSpPr>
        <p:spPr>
          <a:xfrm>
            <a:off x="614362" y="638151"/>
            <a:ext cx="6131700" cy="98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242800" rIns="0" bIns="0" anchor="t" anchorCtr="0">
            <a:spAutoFit/>
          </a:bodyPr>
          <a:lstStyle/>
          <a:p>
            <a:pPr marL="266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Overview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65" name="Google Shape;21865;p2"/>
          <p:cNvSpPr txBox="1"/>
          <p:nvPr/>
        </p:nvSpPr>
        <p:spPr>
          <a:xfrm>
            <a:off x="857002" y="1259900"/>
            <a:ext cx="9624900" cy="473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Data Review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5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Collection and Dissemination of Accurate, Stratified Data</a:t>
            </a:r>
            <a:endParaRPr sz="2400"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Team Talk: Rush University Medical Center</a:t>
            </a:r>
            <a:endParaRPr>
              <a:solidFill>
                <a:schemeClr val="dk1"/>
              </a:solidFill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ESSI Sustainability</a:t>
            </a:r>
            <a:endParaRPr sz="24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Face-to-Face</a:t>
            </a:r>
            <a:endParaRPr sz="24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Announcements</a:t>
            </a:r>
            <a:endParaRPr sz="2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285750" marR="0" lvl="0" indent="-1333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None/>
            </a:pPr>
            <a:endParaRPr sz="2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66" name="Google Shape;22166;g3c5b803b16c_1_8770" title="Screenshot 2025-07-21 at 9.03.16 AM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2400" y="152400"/>
            <a:ext cx="9300376" cy="3432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167" name="Google Shape;22167;g3c5b803b16c_1_8770" title="Screenshot 2025-07-21 at 9.03.39 AM.png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5392872" y="2517100"/>
            <a:ext cx="6799124" cy="43408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172" name="Google Shape;22172;g3c5b803b16c_1_8775" title="Screenshot 2025-07-21 at 9.05.08 AM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52400" y="152400"/>
            <a:ext cx="6388649" cy="38377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2173" name="Google Shape;22173;g3c5b803b16c_1_8775" title="Screenshot 2025-07-21 at 9.05.23 AM.png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960425" y="3256475"/>
            <a:ext cx="7095250" cy="10297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174" name="Google Shape;22174;g3c5b803b16c_1_8775" title="Screenshot 2025-07-21 at 9.05.39 AM.png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298375" y="4286225"/>
            <a:ext cx="7718511" cy="2266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79" name="Google Shape;22179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22</a:t>
            </a:fld>
            <a:endParaRPr/>
          </a:p>
        </p:txBody>
      </p:sp>
      <p:sp>
        <p:nvSpPr>
          <p:cNvPr id="22180" name="Google Shape;22180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2181" name="Google Shape;22181;p43"/>
          <p:cNvSpPr/>
          <p:nvPr/>
        </p:nvSpPr>
        <p:spPr>
          <a:xfrm>
            <a:off x="7150100" y="-12700"/>
            <a:ext cx="50546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82" name="Google Shape;22182;p43"/>
          <p:cNvSpPr txBox="1"/>
          <p:nvPr/>
        </p:nvSpPr>
        <p:spPr>
          <a:xfrm>
            <a:off x="326576" y="395525"/>
            <a:ext cx="106680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rgbClr val="EF1453"/>
                </a:solidFill>
                <a:latin typeface="DM Sans"/>
                <a:ea typeface="DM Sans"/>
                <a:cs typeface="DM Sans"/>
                <a:sym typeface="DM Sans"/>
              </a:rPr>
              <a:t>Dissemination</a:t>
            </a:r>
            <a:r>
              <a:rPr lang="en-US" sz="2400" b="1">
                <a:latin typeface="DM Sans"/>
                <a:ea typeface="DM Sans"/>
                <a:cs typeface="DM Sans"/>
                <a:sym typeface="DM Sans"/>
              </a:rPr>
              <a:t> of STRATIFIED Data</a:t>
            </a:r>
            <a:endParaRPr sz="2400" b="1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83" name="Google Shape;22183;p43"/>
          <p:cNvSpPr txBox="1"/>
          <p:nvPr/>
        </p:nvSpPr>
        <p:spPr>
          <a:xfrm>
            <a:off x="380989" y="1460936"/>
            <a:ext cx="6096000" cy="43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lvl="0" indent="-3683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2200"/>
              <a:buFont typeface="DM Sans"/>
              <a:buChar char="●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Share the data with the clinical team and any stakeholder you have identified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83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DM Sans"/>
              <a:buChar char="●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Start with the big picture: look at trends over time 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83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DM Sans"/>
              <a:buChar char="●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Identify where gaps exist: which setting/unit, step in the workflow, or patient group is driving the change?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683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DM Sans"/>
              <a:buChar char="●"/>
            </a:pPr>
            <a:r>
              <a:rPr lang="en-US" sz="2200">
                <a:latin typeface="DM Sans"/>
                <a:ea typeface="DM Sans"/>
                <a:cs typeface="DM Sans"/>
                <a:sym typeface="DM Sans"/>
              </a:rPr>
              <a:t>Check data quality first: missing or unknown values, small denominators, or documentation inconsistencies can skew interpretation</a:t>
            </a:r>
            <a:endParaRPr sz="22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84" name="Google Shape;22184;p43"/>
          <p:cNvSpPr/>
          <p:nvPr/>
        </p:nvSpPr>
        <p:spPr>
          <a:xfrm>
            <a:off x="7150125" y="2789400"/>
            <a:ext cx="4187372" cy="1237415"/>
          </a:xfrm>
          <a:custGeom>
            <a:avLst/>
            <a:gdLst/>
            <a:ahLst/>
            <a:cxnLst/>
            <a:rect l="l" t="t" r="r" b="b"/>
            <a:pathLst>
              <a:path w="4187372" h="1323439" extrusionOk="0">
                <a:moveTo>
                  <a:pt x="0" y="0"/>
                </a:moveTo>
                <a:cubicBezTo>
                  <a:pt x="144298" y="29441"/>
                  <a:pt x="448802" y="-25990"/>
                  <a:pt x="656022" y="0"/>
                </a:cubicBezTo>
                <a:cubicBezTo>
                  <a:pt x="863242" y="25990"/>
                  <a:pt x="1080517" y="26727"/>
                  <a:pt x="1270170" y="0"/>
                </a:cubicBezTo>
                <a:cubicBezTo>
                  <a:pt x="1459823" y="-26727"/>
                  <a:pt x="1736065" y="-25455"/>
                  <a:pt x="1884317" y="0"/>
                </a:cubicBezTo>
                <a:cubicBezTo>
                  <a:pt x="2032569" y="25455"/>
                  <a:pt x="2237581" y="15394"/>
                  <a:pt x="2456592" y="0"/>
                </a:cubicBezTo>
                <a:cubicBezTo>
                  <a:pt x="2675604" y="-15394"/>
                  <a:pt x="2843350" y="11485"/>
                  <a:pt x="3028866" y="0"/>
                </a:cubicBezTo>
                <a:cubicBezTo>
                  <a:pt x="3214382" y="-11485"/>
                  <a:pt x="3737412" y="16136"/>
                  <a:pt x="4187372" y="0"/>
                </a:cubicBezTo>
                <a:cubicBezTo>
                  <a:pt x="4173492" y="301557"/>
                  <a:pt x="4215750" y="530320"/>
                  <a:pt x="4187372" y="674954"/>
                </a:cubicBezTo>
                <a:cubicBezTo>
                  <a:pt x="4158994" y="819588"/>
                  <a:pt x="4205577" y="1093120"/>
                  <a:pt x="4187372" y="1323439"/>
                </a:cubicBezTo>
                <a:cubicBezTo>
                  <a:pt x="3836261" y="1336326"/>
                  <a:pt x="3737568" y="1320772"/>
                  <a:pt x="3447603" y="1323439"/>
                </a:cubicBezTo>
                <a:cubicBezTo>
                  <a:pt x="3157638" y="1326106"/>
                  <a:pt x="3029048" y="1299842"/>
                  <a:pt x="2833455" y="1323439"/>
                </a:cubicBezTo>
                <a:cubicBezTo>
                  <a:pt x="2637862" y="1347036"/>
                  <a:pt x="2532099" y="1330805"/>
                  <a:pt x="2261181" y="1323439"/>
                </a:cubicBezTo>
                <a:cubicBezTo>
                  <a:pt x="1990263" y="1316073"/>
                  <a:pt x="1878929" y="1303413"/>
                  <a:pt x="1521412" y="1323439"/>
                </a:cubicBezTo>
                <a:cubicBezTo>
                  <a:pt x="1163895" y="1343465"/>
                  <a:pt x="1125385" y="1298815"/>
                  <a:pt x="907264" y="1323439"/>
                </a:cubicBezTo>
                <a:cubicBezTo>
                  <a:pt x="689143" y="1348063"/>
                  <a:pt x="379409" y="1323587"/>
                  <a:pt x="0" y="1323439"/>
                </a:cubicBezTo>
                <a:cubicBezTo>
                  <a:pt x="8280" y="1055776"/>
                  <a:pt x="2362" y="851188"/>
                  <a:pt x="0" y="648485"/>
                </a:cubicBezTo>
                <a:cubicBezTo>
                  <a:pt x="-2362" y="445782"/>
                  <a:pt x="11374" y="179049"/>
                  <a:pt x="0" y="0"/>
                </a:cubicBezTo>
                <a:close/>
              </a:path>
            </a:pathLst>
          </a:custGeom>
          <a:noFill/>
          <a:ln w="28575" cap="flat" cmpd="sng">
            <a:solidFill>
              <a:srgbClr val="EF145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lvl="0" indent="-33020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SzPts val="1600"/>
              <a:buFont typeface="DM Sans"/>
              <a:buChar char="•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What patterns do we notice?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•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What might explain this trend?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•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Where in the workflow could things be breaking down?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189" name="Google Shape;22189;p40"/>
          <p:cNvGraphicFramePr/>
          <p:nvPr/>
        </p:nvGraphicFramePr>
        <p:xfrm>
          <a:off x="555818" y="1229833"/>
          <a:ext cx="11045921" cy="51643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90" name="Google Shape;22190;p40"/>
          <p:cNvSpPr txBox="1"/>
          <p:nvPr/>
        </p:nvSpPr>
        <p:spPr>
          <a:xfrm>
            <a:off x="1834133" y="3431857"/>
            <a:ext cx="250190" cy="17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AW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191" name="Google Shape;22191;p40"/>
          <p:cNvSpPr txBox="1"/>
          <p:nvPr/>
        </p:nvSpPr>
        <p:spPr>
          <a:xfrm>
            <a:off x="2471728" y="3431857"/>
            <a:ext cx="102870" cy="17440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S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192" name="Google Shape;22192;p40"/>
          <p:cNvSpPr txBox="1"/>
          <p:nvPr/>
        </p:nvSpPr>
        <p:spPr>
          <a:xfrm>
            <a:off x="1021571" y="5261498"/>
            <a:ext cx="1504800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18%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3" name="Google Shape;22193;p40"/>
          <p:cNvSpPr txBox="1"/>
          <p:nvPr/>
        </p:nvSpPr>
        <p:spPr>
          <a:xfrm>
            <a:off x="11001849" y="2892365"/>
            <a:ext cx="800779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73%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4" name="Google Shape;22194;p40"/>
          <p:cNvSpPr/>
          <p:nvPr/>
        </p:nvSpPr>
        <p:spPr>
          <a:xfrm>
            <a:off x="365760" y="274320"/>
            <a:ext cx="4397188" cy="718979"/>
          </a:xfrm>
          <a:prstGeom prst="roundRect">
            <a:avLst>
              <a:gd name="adj" fmla="val 47436"/>
            </a:avLst>
          </a:prstGeom>
          <a:solidFill>
            <a:srgbClr val="49CFAE"/>
          </a:solidFill>
          <a:ln>
            <a:noFill/>
          </a:ln>
        </p:spPr>
        <p:txBody>
          <a:bodyPr spcFirstLastPara="1" wrap="square" lIns="45700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5" name="Google Shape;22195;p40"/>
          <p:cNvSpPr txBox="1"/>
          <p:nvPr/>
        </p:nvSpPr>
        <p:spPr>
          <a:xfrm rot="-5400000">
            <a:off x="-1116324" y="3909209"/>
            <a:ext cx="3057900" cy="2878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196" name="Google Shape;22196;p40"/>
          <p:cNvSpPr txBox="1"/>
          <p:nvPr/>
        </p:nvSpPr>
        <p:spPr>
          <a:xfrm>
            <a:off x="1081406" y="1732669"/>
            <a:ext cx="2416525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2197" name="Google Shape;22197;p40"/>
          <p:cNvCxnSpPr/>
          <p:nvPr/>
        </p:nvCxnSpPr>
        <p:spPr>
          <a:xfrm rot="10800000" flipH="1">
            <a:off x="150442" y="2301359"/>
            <a:ext cx="11891115" cy="3311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2198" name="Google Shape;22198;p40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9" name="Google Shape;22199;p40"/>
          <p:cNvSpPr txBox="1"/>
          <p:nvPr/>
        </p:nvSpPr>
        <p:spPr>
          <a:xfrm>
            <a:off x="5085050" y="274325"/>
            <a:ext cx="68628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>
                <a:solidFill>
                  <a:srgbClr val="49CEAE"/>
                </a:solidFill>
                <a:latin typeface="DM Sans"/>
                <a:ea typeface="DM Sans"/>
                <a:cs typeface="DM Sans"/>
                <a:sym typeface="DM Sans"/>
              </a:rPr>
              <a:t>ESSI Bundle Completed and Documented in the Discharge Summary</a:t>
            </a:r>
            <a:endParaRPr/>
          </a:p>
        </p:txBody>
      </p:sp>
      <p:sp>
        <p:nvSpPr>
          <p:cNvPr id="22200" name="Google Shape;22200;p40"/>
          <p:cNvSpPr txBox="1"/>
          <p:nvPr/>
        </p:nvSpPr>
        <p:spPr>
          <a:xfrm>
            <a:off x="6561900" y="4043275"/>
            <a:ext cx="4715700" cy="1905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What do you notice first? (trend, spike, dip, plateau)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Is this a one-time change or a sustained pattern?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When did the change start? (tie to any change, for example a staffing change or documentation update)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01" name="Google Shape;22201;p40"/>
          <p:cNvSpPr txBox="1"/>
          <p:nvPr/>
        </p:nvSpPr>
        <p:spPr>
          <a:xfrm>
            <a:off x="3296700" y="1576264"/>
            <a:ext cx="60960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Step 1: Start with observation</a:t>
            </a:r>
            <a:endParaRPr sz="25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06" name="Google Shape;22206;g3c5b803b16c_1_1005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55818" y="1229833"/>
            <a:ext cx="11046000" cy="5164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207" name="Google Shape;22207;g3c5b803b16c_1_10052"/>
          <p:cNvSpPr txBox="1"/>
          <p:nvPr/>
        </p:nvSpPr>
        <p:spPr>
          <a:xfrm>
            <a:off x="1834133" y="3431857"/>
            <a:ext cx="2502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AW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208" name="Google Shape;22208;g3c5b803b16c_1_10052"/>
          <p:cNvSpPr txBox="1"/>
          <p:nvPr/>
        </p:nvSpPr>
        <p:spPr>
          <a:xfrm>
            <a:off x="2471728" y="3431857"/>
            <a:ext cx="1029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S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209" name="Google Shape;22209;g3c5b803b16c_1_10052"/>
          <p:cNvSpPr txBox="1"/>
          <p:nvPr/>
        </p:nvSpPr>
        <p:spPr>
          <a:xfrm>
            <a:off x="1021571" y="5261498"/>
            <a:ext cx="15048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18%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0" name="Google Shape;22210;g3c5b803b16c_1_10052"/>
          <p:cNvSpPr txBox="1"/>
          <p:nvPr/>
        </p:nvSpPr>
        <p:spPr>
          <a:xfrm>
            <a:off x="11001849" y="2892365"/>
            <a:ext cx="8007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73%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1" name="Google Shape;22211;g3c5b803b16c_1_10052"/>
          <p:cNvSpPr/>
          <p:nvPr/>
        </p:nvSpPr>
        <p:spPr>
          <a:xfrm>
            <a:off x="365760" y="274320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49CFAE"/>
          </a:solidFill>
          <a:ln>
            <a:noFill/>
          </a:ln>
        </p:spPr>
        <p:txBody>
          <a:bodyPr spcFirstLastPara="1" wrap="square" lIns="45700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2" name="Google Shape;22212;g3c5b803b16c_1_10052"/>
          <p:cNvSpPr txBox="1"/>
          <p:nvPr/>
        </p:nvSpPr>
        <p:spPr>
          <a:xfrm rot="-5400000">
            <a:off x="-1116264" y="3909149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13" name="Google Shape;22213;g3c5b803b16c_1_10052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2214" name="Google Shape;22214;g3c5b803b16c_1_10052"/>
          <p:cNvCxnSpPr/>
          <p:nvPr/>
        </p:nvCxnSpPr>
        <p:spPr>
          <a:xfrm rot="10800000" flipH="1">
            <a:off x="150442" y="2301370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2215" name="Google Shape;22215;g3c5b803b16c_1_10052"/>
          <p:cNvSpPr txBox="1"/>
          <p:nvPr/>
        </p:nvSpPr>
        <p:spPr>
          <a:xfrm>
            <a:off x="10730064" y="6578609"/>
            <a:ext cx="1335900" cy="1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6" name="Google Shape;22216;g3c5b803b16c_1_10052"/>
          <p:cNvSpPr txBox="1"/>
          <p:nvPr/>
        </p:nvSpPr>
        <p:spPr>
          <a:xfrm>
            <a:off x="5085050" y="274325"/>
            <a:ext cx="68580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-US" sz="2500" b="1">
                <a:solidFill>
                  <a:srgbClr val="49CEAE"/>
                </a:solidFill>
                <a:latin typeface="DM Sans"/>
                <a:ea typeface="DM Sans"/>
                <a:cs typeface="DM Sans"/>
                <a:sym typeface="DM Sans"/>
              </a:rPr>
              <a:t>ESSI Bundle Completed and Documented in the Discharge Summary</a:t>
            </a:r>
            <a:endParaRPr/>
          </a:p>
        </p:txBody>
      </p:sp>
      <p:sp>
        <p:nvSpPr>
          <p:cNvPr id="22217" name="Google Shape;22217;g3c5b803b16c_1_10052"/>
          <p:cNvSpPr txBox="1"/>
          <p:nvPr/>
        </p:nvSpPr>
        <p:spPr>
          <a:xfrm>
            <a:off x="6561900" y="4029075"/>
            <a:ext cx="4715700" cy="2069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What are the denominators? (small numbers = bigger swings)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Do any months have missing or delayed data?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Did the definition or documentation method change? (template, smartphrase, checkbox)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18" name="Google Shape;22218;g3c5b803b16c_1_10052"/>
          <p:cNvSpPr txBox="1"/>
          <p:nvPr/>
        </p:nvSpPr>
        <p:spPr>
          <a:xfrm>
            <a:off x="3429000" y="1442775"/>
            <a:ext cx="68580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Step 2: Think about the accuracy of the data you collect</a:t>
            </a:r>
            <a:endParaRPr sz="25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23" name="Google Shape;22223;g3c5b803b16c_1_1003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55818" y="1229833"/>
            <a:ext cx="11046000" cy="5164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224" name="Google Shape;22224;g3c5b803b16c_1_10037"/>
          <p:cNvSpPr txBox="1"/>
          <p:nvPr/>
        </p:nvSpPr>
        <p:spPr>
          <a:xfrm>
            <a:off x="1834133" y="3431857"/>
            <a:ext cx="2502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AW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225" name="Google Shape;22225;g3c5b803b16c_1_10037"/>
          <p:cNvSpPr txBox="1"/>
          <p:nvPr/>
        </p:nvSpPr>
        <p:spPr>
          <a:xfrm>
            <a:off x="2471728" y="3431857"/>
            <a:ext cx="102900" cy="17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50"/>
              <a:buFont typeface="Arial"/>
              <a:buNone/>
            </a:pPr>
            <a:r>
              <a:rPr lang="en-US" sz="1050" b="0" i="0" u="none" strike="noStrike" cap="none">
                <a:solidFill>
                  <a:srgbClr val="FFFFFF"/>
                </a:solidFill>
                <a:latin typeface="Bell MT"/>
                <a:ea typeface="Bell MT"/>
                <a:cs typeface="Bell MT"/>
                <a:sym typeface="Bell MT"/>
              </a:rPr>
              <a:t>S</a:t>
            </a:r>
            <a:endParaRPr sz="1050" b="0" i="0" u="none" strike="noStrike" cap="none">
              <a:solidFill>
                <a:srgbClr val="000000"/>
              </a:solidFill>
              <a:latin typeface="Bell MT"/>
              <a:ea typeface="Bell MT"/>
              <a:cs typeface="Bell MT"/>
              <a:sym typeface="Bell MT"/>
            </a:endParaRPr>
          </a:p>
        </p:txBody>
      </p:sp>
      <p:sp>
        <p:nvSpPr>
          <p:cNvPr id="22226" name="Google Shape;22226;g3c5b803b16c_1_10037"/>
          <p:cNvSpPr txBox="1"/>
          <p:nvPr/>
        </p:nvSpPr>
        <p:spPr>
          <a:xfrm>
            <a:off x="1021571" y="5261498"/>
            <a:ext cx="15048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18%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7" name="Google Shape;22227;g3c5b803b16c_1_10037"/>
          <p:cNvSpPr txBox="1"/>
          <p:nvPr/>
        </p:nvSpPr>
        <p:spPr>
          <a:xfrm>
            <a:off x="11001849" y="2892365"/>
            <a:ext cx="8007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73%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8" name="Google Shape;22228;g3c5b803b16c_1_10037"/>
          <p:cNvSpPr/>
          <p:nvPr/>
        </p:nvSpPr>
        <p:spPr>
          <a:xfrm>
            <a:off x="365760" y="274320"/>
            <a:ext cx="4397100" cy="719100"/>
          </a:xfrm>
          <a:prstGeom prst="roundRect">
            <a:avLst>
              <a:gd name="adj" fmla="val 47436"/>
            </a:avLst>
          </a:prstGeom>
          <a:solidFill>
            <a:srgbClr val="49CFAE"/>
          </a:solidFill>
          <a:ln>
            <a:noFill/>
          </a:ln>
        </p:spPr>
        <p:txBody>
          <a:bodyPr spcFirstLastPara="1" wrap="square" lIns="45700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9" name="Google Shape;22229;g3c5b803b16c_1_10037"/>
          <p:cNvSpPr txBox="1"/>
          <p:nvPr/>
        </p:nvSpPr>
        <p:spPr>
          <a:xfrm rot="-5400000">
            <a:off x="-1116264" y="3909149"/>
            <a:ext cx="3057900" cy="28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30" name="Google Shape;22230;g3c5b803b16c_1_10037"/>
          <p:cNvSpPr txBox="1"/>
          <p:nvPr/>
        </p:nvSpPr>
        <p:spPr>
          <a:xfrm>
            <a:off x="1081406" y="1732669"/>
            <a:ext cx="2416500" cy="32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2231" name="Google Shape;22231;g3c5b803b16c_1_10037"/>
          <p:cNvCxnSpPr/>
          <p:nvPr/>
        </p:nvCxnSpPr>
        <p:spPr>
          <a:xfrm rot="10800000" flipH="1">
            <a:off x="150442" y="2301370"/>
            <a:ext cx="11891100" cy="3300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2232" name="Google Shape;22232;g3c5b803b16c_1_10037"/>
          <p:cNvSpPr txBox="1"/>
          <p:nvPr/>
        </p:nvSpPr>
        <p:spPr>
          <a:xfrm>
            <a:off x="10730064" y="6578609"/>
            <a:ext cx="1335900" cy="1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33" name="Google Shape;22233;g3c5b803b16c_1_10037"/>
          <p:cNvSpPr txBox="1"/>
          <p:nvPr/>
        </p:nvSpPr>
        <p:spPr>
          <a:xfrm>
            <a:off x="5063625" y="274325"/>
            <a:ext cx="6978000" cy="8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-US" sz="2500" b="1">
                <a:solidFill>
                  <a:srgbClr val="49CEAE"/>
                </a:solidFill>
                <a:latin typeface="DM Sans"/>
                <a:ea typeface="DM Sans"/>
                <a:cs typeface="DM Sans"/>
                <a:sym typeface="DM Sans"/>
              </a:rPr>
              <a:t>ESSI Bundle Completed and Documented in the Discharge Summary</a:t>
            </a:r>
            <a:endParaRPr/>
          </a:p>
        </p:txBody>
      </p:sp>
      <p:sp>
        <p:nvSpPr>
          <p:cNvPr id="22234" name="Google Shape;22234;g3c5b803b16c_1_10037"/>
          <p:cNvSpPr txBox="1"/>
          <p:nvPr/>
        </p:nvSpPr>
        <p:spPr>
          <a:xfrm>
            <a:off x="6987225" y="3986200"/>
            <a:ext cx="4614600" cy="19731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Where in the discharge process does Transfer of Care happen?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What are the pressure points?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AutoNum type="alphaLcPeriod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education done but not documented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AutoNum type="alphaLcPeriod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discharge summary completed after discharge vs before discharge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914400" lvl="1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AutoNum type="alphaLcPeriod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inconsistent location in the chart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35" name="Google Shape;22235;g3c5b803b16c_1_10037"/>
          <p:cNvSpPr txBox="1"/>
          <p:nvPr/>
        </p:nvSpPr>
        <p:spPr>
          <a:xfrm>
            <a:off x="3429000" y="1576375"/>
            <a:ext cx="6492600" cy="47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5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Step 3: Understand your workflow </a:t>
            </a:r>
            <a:endParaRPr sz="2500" b="1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40" name="Google Shape;22240;g3c5b803b16c_3_87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26</a:t>
            </a:fld>
            <a:endParaRPr/>
          </a:p>
        </p:txBody>
      </p:sp>
      <p:sp>
        <p:nvSpPr>
          <p:cNvPr id="22241" name="Google Shape;22241;g3c5b803b16c_3_8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22242" name="Google Shape;22242;g3c5b803b16c_3_8780"/>
          <p:cNvSpPr/>
          <p:nvPr/>
        </p:nvSpPr>
        <p:spPr>
          <a:xfrm>
            <a:off x="7150100" y="-12700"/>
            <a:ext cx="50547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243" name="Google Shape;22243;g3c5b803b16c_3_878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66725" y="1633310"/>
            <a:ext cx="11253900" cy="4726200"/>
          </a:xfrm>
          <a:prstGeom prst="rect">
            <a:avLst/>
          </a:prstGeom>
          <a:noFill/>
          <a:ln>
            <a:noFill/>
          </a:ln>
        </p:spPr>
      </p:pic>
      <p:sp>
        <p:nvSpPr>
          <p:cNvPr id="22244" name="Google Shape;22244;g3c5b803b16c_3_8780"/>
          <p:cNvSpPr txBox="1"/>
          <p:nvPr/>
        </p:nvSpPr>
        <p:spPr>
          <a:xfrm>
            <a:off x="4997746" y="405245"/>
            <a:ext cx="6885300" cy="400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ESSI Bundle Documented in Discharge Summary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45" name="Google Shape;22245;g3c5b803b16c_3_8780"/>
          <p:cNvSpPr txBox="1"/>
          <p:nvPr/>
        </p:nvSpPr>
        <p:spPr>
          <a:xfrm>
            <a:off x="4997745" y="862444"/>
            <a:ext cx="6885300" cy="400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1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By Birthing Person's Race and Ethnicity</a:t>
            </a:r>
            <a:endParaRPr sz="2000" b="0" i="1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46" name="Google Shape;22246;g3c5b803b16c_3_8780"/>
          <p:cNvSpPr txBox="1"/>
          <p:nvPr/>
        </p:nvSpPr>
        <p:spPr>
          <a:xfrm>
            <a:off x="10730064" y="6578609"/>
            <a:ext cx="1335900" cy="1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47" name="Google Shape;22247;g3c5b803b16c_3_8780"/>
          <p:cNvSpPr txBox="1"/>
          <p:nvPr/>
        </p:nvSpPr>
        <p:spPr>
          <a:xfrm>
            <a:off x="356075" y="202100"/>
            <a:ext cx="4503000" cy="12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rPr lang="en-US" sz="2500" b="1">
                <a:solidFill>
                  <a:srgbClr val="49CEAE"/>
                </a:solidFill>
                <a:latin typeface="DM Sans"/>
                <a:ea typeface="DM Sans"/>
                <a:cs typeface="DM Sans"/>
                <a:sym typeface="DM Sans"/>
              </a:rPr>
              <a:t>ESSI Bundle Completed and Documented in the Discharge Summary</a:t>
            </a:r>
            <a:endParaRPr sz="2200" b="1" i="1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48" name="Google Shape;22248;g3c5b803b16c_3_8780"/>
          <p:cNvSpPr txBox="1"/>
          <p:nvPr/>
        </p:nvSpPr>
        <p:spPr>
          <a:xfrm>
            <a:off x="1006850" y="1564475"/>
            <a:ext cx="4725900" cy="21525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rgbClr val="4472C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latin typeface="DM Sans"/>
                <a:ea typeface="DM Sans"/>
                <a:cs typeface="DM Sans"/>
                <a:sym typeface="DM Sans"/>
              </a:rPr>
              <a:t>Same steps, added lens.</a:t>
            </a:r>
            <a:endParaRPr sz="1800" b="1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Are we seeing disparities?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Where in the workflow might the breakdown be for certain groups (handoffs, discharge process, documentation step)?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Font typeface="DM Sans"/>
              <a:buChar char="●"/>
            </a:pPr>
            <a:r>
              <a:rPr lang="en-US" sz="1600">
                <a:latin typeface="DM Sans"/>
                <a:ea typeface="DM Sans"/>
                <a:cs typeface="DM Sans"/>
                <a:sym typeface="DM Sans"/>
              </a:rPr>
              <a:t>Is REaL completely and accurately collected (Unknown/Declined/Blank patterns; no guessing)?</a:t>
            </a:r>
            <a:endParaRPr sz="1600"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53" name="Google Shape;22253;p33"/>
          <p:cNvSpPr/>
          <p:nvPr/>
        </p:nvSpPr>
        <p:spPr>
          <a:xfrm>
            <a:off x="7150100" y="-168210"/>
            <a:ext cx="50547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54" name="Google Shape;22254;p33"/>
          <p:cNvSpPr txBox="1">
            <a:spLocks noGrp="1"/>
          </p:cNvSpPr>
          <p:nvPr>
            <p:ph type="sldNum" idx="12"/>
          </p:nvPr>
        </p:nvSpPr>
        <p:spPr>
          <a:xfrm>
            <a:off x="8839200" y="5967575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fld id="{00000000-1234-1234-1234-123412341234}" type="slidenum"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27</a:t>
            </a:fld>
            <a:endParaRPr sz="1200" b="0" i="0" u="none" strike="noStrike" cap="none">
              <a:solidFill>
                <a:srgbClr val="919497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55" name="Google Shape;22255;p33"/>
          <p:cNvSpPr txBox="1">
            <a:spLocks noGrp="1"/>
          </p:cNvSpPr>
          <p:nvPr>
            <p:ph type="ftr" idx="11"/>
          </p:nvPr>
        </p:nvSpPr>
        <p:spPr>
          <a:xfrm>
            <a:off x="609600" y="5967575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DM Sans"/>
              <a:buNone/>
            </a:pPr>
            <a:r>
              <a:rPr lang="en-US" sz="1200" b="0" i="0" u="none" strike="noStrike" cap="none">
                <a:solidFill>
                  <a:srgbClr val="919497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22256" name="Google Shape;22256;p33"/>
          <p:cNvSpPr txBox="1"/>
          <p:nvPr/>
        </p:nvSpPr>
        <p:spPr>
          <a:xfrm>
            <a:off x="229250" y="37774"/>
            <a:ext cx="8868600" cy="138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-US" sz="2700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Remember</a:t>
            </a:r>
            <a:r>
              <a:rPr lang="en-US" sz="2700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: </a:t>
            </a:r>
            <a:r>
              <a:rPr lang="en-US" sz="2700">
                <a:latin typeface="DM Sans"/>
                <a:ea typeface="DM Sans"/>
                <a:cs typeface="DM Sans"/>
                <a:sym typeface="DM Sans"/>
              </a:rPr>
              <a:t>Data is for improvement, not just for reporting</a:t>
            </a:r>
            <a:br>
              <a:rPr lang="en-US" sz="2700">
                <a:latin typeface="DM Sans"/>
                <a:ea typeface="DM Sans"/>
                <a:cs typeface="DM Sans"/>
                <a:sym typeface="DM Sans"/>
              </a:rPr>
            </a:br>
            <a:endParaRPr sz="2700">
              <a:solidFill>
                <a:srgbClr val="1C498B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257" name="Google Shape;22257;p33" descr="A computer screen with graphics on it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784094" y="185360"/>
            <a:ext cx="1175406" cy="1088750"/>
          </a:xfrm>
          <a:prstGeom prst="rect">
            <a:avLst/>
          </a:prstGeom>
          <a:noFill/>
          <a:ln>
            <a:noFill/>
          </a:ln>
        </p:spPr>
      </p:pic>
      <p:sp>
        <p:nvSpPr>
          <p:cNvPr id="22258" name="Google Shape;22258;p33"/>
          <p:cNvSpPr/>
          <p:nvPr/>
        </p:nvSpPr>
        <p:spPr>
          <a:xfrm>
            <a:off x="4396667" y="1134445"/>
            <a:ext cx="3386700" cy="3386700"/>
          </a:xfrm>
          <a:prstGeom prst="donut">
            <a:avLst>
              <a:gd name="adj" fmla="val 16067"/>
            </a:avLst>
          </a:prstGeom>
          <a:solidFill>
            <a:srgbClr val="000000">
              <a:alpha val="107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59" name="Google Shape;22259;p33"/>
          <p:cNvGrpSpPr/>
          <p:nvPr/>
        </p:nvGrpSpPr>
        <p:grpSpPr>
          <a:xfrm>
            <a:off x="995275" y="1364675"/>
            <a:ext cx="3821230" cy="2515537"/>
            <a:chOff x="746475" y="1315121"/>
            <a:chExt cx="2865994" cy="1886700"/>
          </a:xfrm>
        </p:grpSpPr>
        <p:cxnSp>
          <p:nvCxnSpPr>
            <p:cNvPr id="22260" name="Google Shape;22260;p33"/>
            <p:cNvCxnSpPr/>
            <p:nvPr/>
          </p:nvCxnSpPr>
          <p:spPr>
            <a:xfrm>
              <a:off x="3178969" y="1638300"/>
              <a:ext cx="433500" cy="252300"/>
            </a:xfrm>
            <a:prstGeom prst="straightConnector1">
              <a:avLst/>
            </a:prstGeom>
            <a:noFill/>
            <a:ln w="25400" cap="flat" cmpd="sng">
              <a:solidFill>
                <a:srgbClr val="65F0AC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2261" name="Google Shape;22261;p33"/>
            <p:cNvSpPr txBox="1"/>
            <p:nvPr/>
          </p:nvSpPr>
          <p:spPr>
            <a:xfrm>
              <a:off x="746475" y="1315121"/>
              <a:ext cx="2429700" cy="188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00">
                  <a:latin typeface="Roboto"/>
                  <a:ea typeface="Roboto"/>
                  <a:cs typeface="Roboto"/>
                  <a:sym typeface="Roboto"/>
                </a:rPr>
                <a:t>IMPROVE</a:t>
              </a:r>
              <a:endParaRPr sz="1800">
                <a:latin typeface="Roboto"/>
                <a:ea typeface="Roboto"/>
                <a:cs typeface="Roboto"/>
                <a:sym typeface="Roboto"/>
              </a:endParaRPr>
            </a:p>
            <a:p>
              <a:pPr marL="457200" lvl="0" indent="-317500" algn="l" rtl="0">
                <a:lnSpc>
                  <a:spcPct val="115000"/>
                </a:lnSpc>
                <a:spcBef>
                  <a:spcPts val="1200"/>
                </a:spcBef>
                <a:spcAft>
                  <a:spcPts val="0"/>
                </a:spcAft>
                <a:buSzPts val="1400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Choose one small test of change (e.g., prompt, checklist, script, discharge template)</a:t>
              </a:r>
              <a:endParaRPr>
                <a:latin typeface="DM Sans"/>
                <a:ea typeface="DM Sans"/>
                <a:cs typeface="DM Sans"/>
                <a:sym typeface="DM Sans"/>
              </a:endParaRPr>
            </a:p>
            <a:p>
              <a:pPr marL="457200" lvl="0" indent="-29845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SzPts val="1100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Re-check the data next month/quarter and share back progress</a:t>
              </a:r>
              <a:br>
                <a:rPr lang="en-US" sz="1100"/>
              </a:br>
              <a:endParaRPr sz="1100"/>
            </a:p>
            <a:p>
              <a:pPr marL="0" lvl="0" indent="0" algn="r" rtl="0">
                <a:lnSpc>
                  <a:spcPct val="115000"/>
                </a:lnSpc>
                <a:spcBef>
                  <a:spcPts val="1200"/>
                </a:spcBef>
                <a:spcAft>
                  <a:spcPts val="0"/>
                </a:spcAft>
                <a:buNone/>
              </a:pPr>
              <a:endParaRPr sz="1800" b="1"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22262" name="Google Shape;22262;p33"/>
          <p:cNvGrpSpPr/>
          <p:nvPr/>
        </p:nvGrpSpPr>
        <p:grpSpPr>
          <a:xfrm>
            <a:off x="7356241" y="1364675"/>
            <a:ext cx="4135770" cy="3187520"/>
            <a:chOff x="5517319" y="1315120"/>
            <a:chExt cx="3101905" cy="2390700"/>
          </a:xfrm>
        </p:grpSpPr>
        <p:cxnSp>
          <p:nvCxnSpPr>
            <p:cNvPr id="22263" name="Google Shape;22263;p33"/>
            <p:cNvCxnSpPr/>
            <p:nvPr/>
          </p:nvCxnSpPr>
          <p:spPr>
            <a:xfrm flipH="1">
              <a:off x="5517319" y="1638300"/>
              <a:ext cx="433500" cy="252300"/>
            </a:xfrm>
            <a:prstGeom prst="straightConnector1">
              <a:avLst/>
            </a:prstGeom>
            <a:noFill/>
            <a:ln w="25400" cap="flat" cmpd="sng">
              <a:solidFill>
                <a:srgbClr val="085630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2264" name="Google Shape;22264;p33"/>
            <p:cNvSpPr txBox="1"/>
            <p:nvPr/>
          </p:nvSpPr>
          <p:spPr>
            <a:xfrm>
              <a:off x="5962124" y="1315120"/>
              <a:ext cx="2657100" cy="2390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00">
                  <a:latin typeface="DM Sans"/>
                  <a:ea typeface="DM Sans"/>
                  <a:cs typeface="DM Sans"/>
                  <a:sym typeface="DM Sans"/>
                </a:rPr>
                <a:t>REPORT</a:t>
              </a:r>
              <a:endParaRPr sz="1500">
                <a:latin typeface="DM Sans"/>
                <a:ea typeface="DM Sans"/>
                <a:cs typeface="DM Sans"/>
                <a:sym typeface="DM Sans"/>
              </a:endParaRPr>
            </a:p>
            <a:p>
              <a:pPr marL="457200" lvl="0" indent="-29845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SzPts val="1100"/>
                <a:buFont typeface="DM Sans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Pull the ILPQC data system report(s) for your unit/team</a:t>
              </a:r>
              <a:endParaRPr>
                <a:latin typeface="DM Sans"/>
                <a:ea typeface="DM Sans"/>
                <a:cs typeface="DM Sans"/>
                <a:sym typeface="DM Sans"/>
              </a:endParaRPr>
            </a:p>
            <a:p>
              <a:pPr marL="457200" lvl="0" indent="-29845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SzPts val="1100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Print or save as a PDF for sharing</a:t>
              </a:r>
              <a:br>
                <a:rPr lang="en-US" sz="1800" b="1">
                  <a:latin typeface="DM Sans"/>
                  <a:ea typeface="DM Sans"/>
                  <a:cs typeface="DM Sans"/>
                  <a:sym typeface="DM Sans"/>
                </a:rPr>
              </a:br>
              <a:endParaRPr sz="1800" b="1">
                <a:latin typeface="DM Sans"/>
                <a:ea typeface="DM Sans"/>
                <a:cs typeface="DM Sans"/>
                <a:sym typeface="DM Sans"/>
              </a:endParaRPr>
            </a:p>
            <a:p>
              <a:pPr marL="0" lvl="0" indent="0" algn="l" rtl="0">
                <a:lnSpc>
                  <a:spcPct val="115000"/>
                </a:lnSpc>
                <a:spcBef>
                  <a:spcPts val="1200"/>
                </a:spcBef>
                <a:spcAft>
                  <a:spcPts val="0"/>
                </a:spcAft>
                <a:buNone/>
              </a:pPr>
              <a:endParaRPr sz="1800" b="1"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grpSp>
        <p:nvGrpSpPr>
          <p:cNvPr id="22265" name="Google Shape;22265;p33"/>
          <p:cNvGrpSpPr/>
          <p:nvPr/>
        </p:nvGrpSpPr>
        <p:grpSpPr>
          <a:xfrm>
            <a:off x="4066700" y="4324627"/>
            <a:ext cx="5388265" cy="2979864"/>
            <a:chOff x="3050101" y="3535140"/>
            <a:chExt cx="4041300" cy="2234954"/>
          </a:xfrm>
        </p:grpSpPr>
        <p:cxnSp>
          <p:nvCxnSpPr>
            <p:cNvPr id="22266" name="Google Shape;22266;p33"/>
            <p:cNvCxnSpPr/>
            <p:nvPr/>
          </p:nvCxnSpPr>
          <p:spPr>
            <a:xfrm rot="10800000">
              <a:off x="4556399" y="3535140"/>
              <a:ext cx="0" cy="460500"/>
            </a:xfrm>
            <a:prstGeom prst="straightConnector1">
              <a:avLst/>
            </a:prstGeom>
            <a:noFill/>
            <a:ln w="25400" cap="flat" cmpd="sng">
              <a:solidFill>
                <a:srgbClr val="0E9453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2267" name="Google Shape;22267;p33"/>
            <p:cNvSpPr txBox="1"/>
            <p:nvPr/>
          </p:nvSpPr>
          <p:spPr>
            <a:xfrm>
              <a:off x="3050101" y="4038495"/>
              <a:ext cx="4041300" cy="173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00">
                  <a:latin typeface="DM Sans"/>
                  <a:ea typeface="DM Sans"/>
                  <a:cs typeface="DM Sans"/>
                  <a:sym typeface="DM Sans"/>
                </a:rPr>
                <a:t>REVIEW TOGETHER(!!!)</a:t>
              </a:r>
              <a:endParaRPr sz="1800">
                <a:latin typeface="DM Sans"/>
                <a:ea typeface="DM Sans"/>
                <a:cs typeface="DM Sans"/>
                <a:sym typeface="DM Sans"/>
              </a:endParaRPr>
            </a:p>
            <a:p>
              <a:pPr marL="457200" lvl="0" indent="-317500" algn="l" rtl="0">
                <a:lnSpc>
                  <a:spcPct val="115000"/>
                </a:lnSpc>
                <a:spcBef>
                  <a:spcPts val="1200"/>
                </a:spcBef>
                <a:spcAft>
                  <a:spcPts val="0"/>
                </a:spcAft>
                <a:buSzPts val="1400"/>
                <a:buFont typeface="DM Sans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Review trends over time </a:t>
              </a:r>
              <a:endParaRPr>
                <a:latin typeface="DM Sans"/>
                <a:ea typeface="DM Sans"/>
                <a:cs typeface="DM Sans"/>
                <a:sym typeface="DM Sans"/>
              </a:endParaRPr>
            </a:p>
            <a:p>
              <a:pPr marL="457200" lvl="0" indent="-31750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SzPts val="1400"/>
                <a:buChar char="●"/>
              </a:pPr>
              <a:r>
                <a:rPr lang="en-US">
                  <a:latin typeface="DM Sans"/>
                  <a:ea typeface="DM Sans"/>
                  <a:cs typeface="DM Sans"/>
                  <a:sym typeface="DM Sans"/>
                </a:rPr>
                <a:t>Ask: What’s driving this? Where in the workflow might we be getting stuck?</a:t>
              </a:r>
              <a:endParaRPr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2268" name="Google Shape;22268;p33"/>
          <p:cNvSpPr/>
          <p:nvPr/>
        </p:nvSpPr>
        <p:spPr>
          <a:xfrm rot="1800095">
            <a:off x="4293117" y="1059797"/>
            <a:ext cx="3587828" cy="3587828"/>
          </a:xfrm>
          <a:prstGeom prst="blockArc">
            <a:avLst>
              <a:gd name="adj1" fmla="val 14414370"/>
              <a:gd name="adj2" fmla="val 694"/>
              <a:gd name="adj3" fmla="val 9562"/>
            </a:avLst>
          </a:prstGeom>
          <a:solidFill>
            <a:srgbClr val="085630"/>
          </a:solidFill>
          <a:ln>
            <a:noFill/>
          </a:ln>
          <a:effectLst>
            <a:outerShdw blurRad="95250" dist="12700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69" name="Google Shape;22269;p33"/>
          <p:cNvSpPr/>
          <p:nvPr/>
        </p:nvSpPr>
        <p:spPr>
          <a:xfrm rot="-1800095" flipH="1">
            <a:off x="4296034" y="1059797"/>
            <a:ext cx="3587828" cy="3587828"/>
          </a:xfrm>
          <a:prstGeom prst="blockArc">
            <a:avLst>
              <a:gd name="adj1" fmla="val 14348563"/>
              <a:gd name="adj2" fmla="val 21472873"/>
              <a:gd name="adj3" fmla="val 9381"/>
            </a:avLst>
          </a:prstGeom>
          <a:solidFill>
            <a:srgbClr val="65F0AC"/>
          </a:solidFill>
          <a:ln>
            <a:noFill/>
          </a:ln>
          <a:effectLst>
            <a:outerShdw blurRad="95250" dist="12700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70" name="Google Shape;22270;p33"/>
          <p:cNvSpPr/>
          <p:nvPr/>
        </p:nvSpPr>
        <p:spPr>
          <a:xfrm rot="-8100000">
            <a:off x="5843691" y="981253"/>
            <a:ext cx="484085" cy="484085"/>
          </a:xfrm>
          <a:prstGeom prst="rtTriangle">
            <a:avLst/>
          </a:prstGeom>
          <a:solidFill>
            <a:srgbClr val="65F0A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71" name="Google Shape;22271;p33"/>
          <p:cNvSpPr/>
          <p:nvPr/>
        </p:nvSpPr>
        <p:spPr>
          <a:xfrm rot="-9000757" flipH="1">
            <a:off x="4294605" y="1026534"/>
            <a:ext cx="3586968" cy="3586968"/>
          </a:xfrm>
          <a:prstGeom prst="blockArc">
            <a:avLst>
              <a:gd name="adj1" fmla="val 14316164"/>
              <a:gd name="adj2" fmla="val 21502663"/>
              <a:gd name="adj3" fmla="val 9415"/>
            </a:avLst>
          </a:prstGeom>
          <a:solidFill>
            <a:srgbClr val="0E9453"/>
          </a:solidFill>
          <a:ln>
            <a:noFill/>
          </a:ln>
          <a:effectLst>
            <a:outerShdw blurRad="95250" dist="12700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72" name="Google Shape;22272;p33"/>
          <p:cNvSpPr/>
          <p:nvPr/>
        </p:nvSpPr>
        <p:spPr>
          <a:xfrm rot="-1027073">
            <a:off x="7314463" y="3411066"/>
            <a:ext cx="416867" cy="416867"/>
          </a:xfrm>
          <a:prstGeom prst="rtTriangle">
            <a:avLst/>
          </a:prstGeom>
          <a:solidFill>
            <a:srgbClr val="08563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73" name="Google Shape;22273;p33"/>
          <p:cNvSpPr/>
          <p:nvPr/>
        </p:nvSpPr>
        <p:spPr>
          <a:xfrm rot="6359354">
            <a:off x="4421229" y="3408302"/>
            <a:ext cx="484649" cy="484649"/>
          </a:xfrm>
          <a:prstGeom prst="rtTriangle">
            <a:avLst/>
          </a:prstGeom>
          <a:solidFill>
            <a:srgbClr val="0E945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78" name="Google Shape;22278;g3c5b803b16c_1_888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2279" name="Google Shape;22279;g3c5b803b16c_1_8880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22280" name="Google Shape;22280;g3c5b803b16c_1_8880"/>
            <p:cNvSpPr/>
            <p:nvPr/>
          </p:nvSpPr>
          <p:spPr>
            <a:xfrm>
              <a:off x="0" y="5095859"/>
              <a:ext cx="7115175" cy="1762759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281" name="Google Shape;22281;g3c5b803b16c_1_888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282" name="Google Shape;22282;g3c5b803b16c_1_8880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283" name="Google Shape;22283;g3c5b803b16c_1_8880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284" name="Google Shape;22284;g3c5b803b16c_1_8880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6731400" cy="112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Team Talk: Rush University Medical Center</a:t>
            </a:r>
            <a:endParaRPr/>
          </a:p>
        </p:txBody>
      </p:sp>
      <p:sp>
        <p:nvSpPr>
          <p:cNvPr id="22285" name="Google Shape;22285;g3c5b803b16c_1_8880"/>
          <p:cNvSpPr txBox="1"/>
          <p:nvPr/>
        </p:nvSpPr>
        <p:spPr>
          <a:xfrm>
            <a:off x="12003658" y="6434454"/>
            <a:ext cx="1182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86" name="Google Shape;22286;g3c5b803b16c_1_8880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1" name="Google Shape;22291;g3c5b803b16c_1_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2292" name="Google Shape;22292;g3c5b803b16c_1_0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22293" name="Google Shape;22293;g3c5b803b16c_1_0"/>
            <p:cNvSpPr/>
            <p:nvPr/>
          </p:nvSpPr>
          <p:spPr>
            <a:xfrm>
              <a:off x="0" y="5095859"/>
              <a:ext cx="7115175" cy="1762759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294" name="Google Shape;22294;g3c5b803b16c_1_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295" name="Google Shape;22295;g3c5b803b16c_1_0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296" name="Google Shape;22296;g3c5b803b16c_1_0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297" name="Google Shape;22297;g3c5b803b16c_1_0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72102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ESSI Sustainability</a:t>
            </a:r>
            <a:endParaRPr/>
          </a:p>
        </p:txBody>
      </p:sp>
      <p:sp>
        <p:nvSpPr>
          <p:cNvPr id="22298" name="Google Shape;22298;g3c5b803b16c_1_0"/>
          <p:cNvSpPr txBox="1"/>
          <p:nvPr/>
        </p:nvSpPr>
        <p:spPr>
          <a:xfrm>
            <a:off x="12003658" y="6434454"/>
            <a:ext cx="1182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299" name="Google Shape;22299;g3c5b803b16c_1_0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70" name="Google Shape;21870;p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1871" name="Google Shape;21871;p4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21872" name="Google Shape;21872;p4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873" name="Google Shape;21873;p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874" name="Google Shape;21874;p4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875" name="Google Shape;21875;p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76" name="Google Shape;21876;p4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3574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Attendance Poll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77" name="Google Shape;21877;p4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78" name="Google Shape;21878;p4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879" name="Google Shape;21879;p4"/>
          <p:cNvSpPr txBox="1"/>
          <p:nvPr/>
        </p:nvSpPr>
        <p:spPr>
          <a:xfrm>
            <a:off x="980757" y="3164157"/>
            <a:ext cx="99492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Please fill out the poll so we can track hospital team attendance for ESSI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Webinars. If unable to complete poll, please email </a:t>
            </a:r>
            <a:r>
              <a:rPr lang="en-US" sz="2150" b="0" i="0" u="sng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kiela.moreno@endeavorhealth.org</a:t>
            </a:r>
            <a:r>
              <a:rPr lang="en-US" sz="2150" b="0" i="0" u="sng" strike="noStrike" cap="none">
                <a:solidFill>
                  <a:srgbClr val="444B54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5" name="Google Shape;22305;g3c5b803b16c_1_12"/>
          <p:cNvSpPr txBox="1">
            <a:spLocks noGrp="1"/>
          </p:cNvSpPr>
          <p:nvPr>
            <p:ph type="title"/>
          </p:nvPr>
        </p:nvSpPr>
        <p:spPr>
          <a:xfrm>
            <a:off x="305199" y="417668"/>
            <a:ext cx="10972800" cy="72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700">
                <a:latin typeface="DM Sans"/>
                <a:ea typeface="DM Sans"/>
                <a:cs typeface="DM Sans"/>
                <a:sym typeface="DM Sans"/>
              </a:rPr>
              <a:t>ILPQC Timeline </a:t>
            </a:r>
            <a:endParaRPr sz="47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06" name="Google Shape;22306;g3c5b803b16c_1_12"/>
          <p:cNvSpPr txBox="1">
            <a:spLocks noGrp="1"/>
          </p:cNvSpPr>
          <p:nvPr>
            <p:ph type="sldNum" idx="12"/>
          </p:nvPr>
        </p:nvSpPr>
        <p:spPr>
          <a:xfrm>
            <a:off x="609600" y="6377940"/>
            <a:ext cx="28041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fld id="{00000000-1234-1234-1234-123412341234}" type="slidenum">
              <a:rPr lang="en-US" sz="18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rPr>
              <a:t>30</a:t>
            </a:fld>
            <a:endParaRPr sz="1800" b="0" i="0" u="none" strike="noStrike" cap="none">
              <a:solidFill>
                <a:srgbClr val="888888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07" name="Google Shape;22307;g3c5b803b16c_1_12"/>
          <p:cNvSpPr txBox="1">
            <a:spLocks noGrp="1"/>
          </p:cNvSpPr>
          <p:nvPr>
            <p:ph type="ftr" idx="11"/>
          </p:nvPr>
        </p:nvSpPr>
        <p:spPr>
          <a:xfrm>
            <a:off x="4145280" y="6377940"/>
            <a:ext cx="3901500" cy="27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/>
              <a:t>Illinois Perinatal Quality Collaborative</a:t>
            </a:r>
            <a:endParaRPr/>
          </a:p>
        </p:txBody>
      </p:sp>
      <p:grpSp>
        <p:nvGrpSpPr>
          <p:cNvPr id="22308" name="Google Shape;22308;g3c5b803b16c_1_12"/>
          <p:cNvGrpSpPr/>
          <p:nvPr/>
        </p:nvGrpSpPr>
        <p:grpSpPr>
          <a:xfrm>
            <a:off x="88500" y="1314855"/>
            <a:ext cx="12015000" cy="4153700"/>
            <a:chOff x="178185" y="2165086"/>
            <a:chExt cx="12015000" cy="4153700"/>
          </a:xfrm>
        </p:grpSpPr>
        <p:cxnSp>
          <p:nvCxnSpPr>
            <p:cNvPr id="22309" name="Google Shape;22309;g3c5b803b16c_1_12"/>
            <p:cNvCxnSpPr/>
            <p:nvPr/>
          </p:nvCxnSpPr>
          <p:spPr>
            <a:xfrm rot="10800000" flipH="1">
              <a:off x="178185" y="4958338"/>
              <a:ext cx="12015000" cy="30600"/>
            </a:xfrm>
            <a:prstGeom prst="straightConnector1">
              <a:avLst/>
            </a:prstGeom>
            <a:noFill/>
            <a:ln w="57150" cap="flat" cmpd="sng">
              <a:solidFill>
                <a:srgbClr val="244061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grpSp>
          <p:nvGrpSpPr>
            <p:cNvPr id="22310" name="Google Shape;22310;g3c5b803b16c_1_12"/>
            <p:cNvGrpSpPr/>
            <p:nvPr/>
          </p:nvGrpSpPr>
          <p:grpSpPr>
            <a:xfrm>
              <a:off x="185720" y="2165086"/>
              <a:ext cx="11828200" cy="4153700"/>
              <a:chOff x="185720" y="2165086"/>
              <a:chExt cx="11828200" cy="4153700"/>
            </a:xfrm>
          </p:grpSpPr>
          <p:sp>
            <p:nvSpPr>
              <p:cNvPr id="22311" name="Google Shape;22311;g3c5b803b16c_1_12"/>
              <p:cNvSpPr txBox="1"/>
              <p:nvPr/>
            </p:nvSpPr>
            <p:spPr>
              <a:xfrm>
                <a:off x="1904999" y="4910666"/>
                <a:ext cx="24552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12" name="Google Shape;22312;g3c5b803b16c_1_12"/>
              <p:cNvSpPr txBox="1"/>
              <p:nvPr/>
            </p:nvSpPr>
            <p:spPr>
              <a:xfrm>
                <a:off x="1529267" y="4124209"/>
                <a:ext cx="2845500" cy="3693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13" name="Google Shape;22313;g3c5b803b16c_1_12"/>
              <p:cNvSpPr/>
              <p:nvPr/>
            </p:nvSpPr>
            <p:spPr>
              <a:xfrm>
                <a:off x="185720" y="3955282"/>
                <a:ext cx="5910300" cy="946800"/>
              </a:xfrm>
              <a:prstGeom prst="roundRect">
                <a:avLst>
                  <a:gd name="adj" fmla="val 16667"/>
                </a:avLst>
              </a:prstGeom>
              <a:solidFill>
                <a:srgbClr val="F58466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Equity and Safe Sleep for Infants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85 teams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22314" name="Google Shape;22314;g3c5b803b16c_1_12"/>
              <p:cNvSpPr/>
              <p:nvPr/>
            </p:nvSpPr>
            <p:spPr>
              <a:xfrm>
                <a:off x="6236195" y="3952521"/>
                <a:ext cx="3628800" cy="946800"/>
              </a:xfrm>
              <a:prstGeom prst="roundRect">
                <a:avLst>
                  <a:gd name="adj" fmla="val 16667"/>
                </a:avLst>
              </a:prstGeom>
              <a:solidFill>
                <a:srgbClr val="F86A93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Sustainability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22315" name="Google Shape;22315;g3c5b803b16c_1_12"/>
              <p:cNvSpPr/>
              <p:nvPr/>
            </p:nvSpPr>
            <p:spPr>
              <a:xfrm>
                <a:off x="225257" y="5012360"/>
                <a:ext cx="39015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2025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22316" name="Google Shape;22316;g3c5b803b16c_1_12"/>
              <p:cNvSpPr/>
              <p:nvPr/>
            </p:nvSpPr>
            <p:spPr>
              <a:xfrm>
                <a:off x="4126698" y="4996685"/>
                <a:ext cx="39387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2026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22317" name="Google Shape;22317;g3c5b803b16c_1_12"/>
              <p:cNvSpPr/>
              <p:nvPr/>
            </p:nvSpPr>
            <p:spPr>
              <a:xfrm>
                <a:off x="4172457" y="5730186"/>
                <a:ext cx="5782200" cy="588600"/>
              </a:xfrm>
              <a:prstGeom prst="roundRect">
                <a:avLst>
                  <a:gd name="adj" fmla="val 16667"/>
                </a:avLst>
              </a:prstGeom>
              <a:solidFill>
                <a:srgbClr val="C5D8F1"/>
              </a:solidFill>
              <a:ln w="12700" cap="flat" cmpd="sng">
                <a:solidFill>
                  <a:srgbClr val="F58466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FFFFFF"/>
                  </a:buClr>
                  <a:buSzPts val="1400"/>
                  <a:buFont typeface="Arial"/>
                  <a:buNone/>
                </a:pPr>
                <a:r>
                  <a:rPr lang="en-US" sz="1400" b="0" i="0" u="none" strike="noStrike" cap="none">
                    <a:solidFill>
                      <a:srgbClr val="000000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Planning for Next Neonatal initiative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18" name="Google Shape;22318;g3c5b803b16c_1_12"/>
              <p:cNvSpPr/>
              <p:nvPr/>
            </p:nvSpPr>
            <p:spPr>
              <a:xfrm>
                <a:off x="3844610" y="2719184"/>
                <a:ext cx="1721700" cy="1141500"/>
              </a:xfrm>
              <a:prstGeom prst="downArrow">
                <a:avLst>
                  <a:gd name="adj1" fmla="val 50000"/>
                  <a:gd name="adj2" fmla="val 50000"/>
                </a:avLst>
              </a:prstGeom>
              <a:noFill/>
              <a:ln w="2857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600"/>
                  <a:buFont typeface="Arial"/>
                  <a:buNone/>
                </a:pPr>
                <a:r>
                  <a:rPr lang="en-US" sz="1600" b="1" i="0" u="none" strike="noStrike" cap="none">
                    <a:solidFill>
                      <a:srgbClr val="1C498B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You are here</a:t>
                </a:r>
                <a:endParaRPr sz="16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319" name="Google Shape;22319;g3c5b803b16c_1_12"/>
              <p:cNvCxnSpPr>
                <a:stCxn id="22320" idx="2"/>
              </p:cNvCxnSpPr>
              <p:nvPr/>
            </p:nvCxnSpPr>
            <p:spPr>
              <a:xfrm flipH="1">
                <a:off x="6176122" y="2719186"/>
                <a:ext cx="9600" cy="22029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EF1453"/>
                </a:solidFill>
                <a:prstDash val="solid"/>
                <a:round/>
                <a:headEnd type="none" w="sm" len="sm"/>
                <a:tailEnd type="none" w="sm" len="sm"/>
              </a:ln>
            </p:spPr>
          </p:cxnSp>
          <p:sp>
            <p:nvSpPr>
              <p:cNvPr id="22320" name="Google Shape;22320;g3c5b803b16c_1_12"/>
              <p:cNvSpPr txBox="1"/>
              <p:nvPr/>
            </p:nvSpPr>
            <p:spPr>
              <a:xfrm>
                <a:off x="4961122" y="2165086"/>
                <a:ext cx="2449200" cy="554100"/>
              </a:xfrm>
              <a:prstGeom prst="rect">
                <a:avLst/>
              </a:prstGeom>
              <a:noFill/>
              <a:ln w="28575" cap="flat" cmpd="sng">
                <a:solidFill>
                  <a:srgbClr val="F86A9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Face-to-Face 2026: </a:t>
                </a:r>
                <a:endPara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500"/>
                  <a:buFont typeface="Arial"/>
                  <a:buNone/>
                </a:pPr>
                <a:r>
                  <a:rPr lang="en-US" sz="1500" b="0" i="0" u="none" strike="noStrike" cap="none">
                    <a:solidFill>
                      <a:srgbClr val="444C55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ESSI enters sustainability</a:t>
                </a:r>
                <a:endParaRPr sz="1500" b="0" i="0" u="none" strike="noStrike" cap="none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21" name="Google Shape;22321;g3c5b803b16c_1_12"/>
              <p:cNvSpPr/>
              <p:nvPr/>
            </p:nvSpPr>
            <p:spPr>
              <a:xfrm>
                <a:off x="8046720" y="4988939"/>
                <a:ext cx="3967200" cy="668700"/>
              </a:xfrm>
              <a:prstGeom prst="roundRect">
                <a:avLst>
                  <a:gd name="adj" fmla="val 16667"/>
                </a:avLst>
              </a:prstGeom>
              <a:solidFill>
                <a:srgbClr val="5189DD"/>
              </a:solidFill>
              <a:ln w="12700" cap="flat" cmpd="sng">
                <a:solidFill>
                  <a:schemeClr val="lt1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r>
                  <a:rPr lang="en-US" sz="18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2027</a:t>
                </a:r>
                <a:endParaRPr sz="14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  <p:sp>
            <p:nvSpPr>
              <p:cNvPr id="22322" name="Google Shape;22322;g3c5b803b16c_1_12"/>
              <p:cNvSpPr/>
              <p:nvPr/>
            </p:nvSpPr>
            <p:spPr>
              <a:xfrm>
                <a:off x="8046720" y="2941033"/>
                <a:ext cx="3844500" cy="946800"/>
              </a:xfrm>
              <a:prstGeom prst="homePlate">
                <a:avLst>
                  <a:gd name="adj" fmla="val 50000"/>
                </a:avLst>
              </a:prstGeom>
              <a:solidFill>
                <a:srgbClr val="F58466"/>
              </a:solidFill>
              <a:ln w="57150" cap="flat" cmpd="sng">
                <a:solidFill>
                  <a:srgbClr val="92D05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2000"/>
                  <a:buFont typeface="Arial"/>
                  <a:buNone/>
                </a:pPr>
                <a:r>
                  <a:rPr lang="en-US" sz="2000" b="0" i="0" u="none" strike="noStrike" cap="none">
                    <a:solidFill>
                      <a:srgbClr val="FFFFFF"/>
                    </a:solidFill>
                    <a:latin typeface="DM Sans"/>
                    <a:ea typeface="DM Sans"/>
                    <a:cs typeface="DM Sans"/>
                    <a:sym typeface="DM Sans"/>
                  </a:rPr>
                  <a:t>New Initiative</a:t>
                </a:r>
                <a:endParaRPr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endParaRPr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7" name="Google Shape;22327;g3c5b803b16c_1_34"/>
          <p:cNvSpPr/>
          <p:nvPr/>
        </p:nvSpPr>
        <p:spPr>
          <a:xfrm>
            <a:off x="7150100" y="-12700"/>
            <a:ext cx="5054700" cy="1676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28" name="Google Shape;22328;g3c5b803b16c_1_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31</a:t>
            </a:fld>
            <a:endParaRPr/>
          </a:p>
        </p:txBody>
      </p:sp>
      <p:sp>
        <p:nvSpPr>
          <p:cNvPr id="22329" name="Google Shape;22329;g3c5b803b16c_1_34"/>
          <p:cNvSpPr txBox="1">
            <a:spLocks noGrp="1"/>
          </p:cNvSpPr>
          <p:nvPr>
            <p:ph type="title"/>
          </p:nvPr>
        </p:nvSpPr>
        <p:spPr>
          <a:xfrm>
            <a:off x="299915" y="-144681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ESSI Sustainability Roll-Out</a:t>
            </a:r>
            <a:endParaRPr/>
          </a:p>
        </p:txBody>
      </p:sp>
      <p:graphicFrame>
        <p:nvGraphicFramePr>
          <p:cNvPr id="22330" name="Google Shape;22330;g3c5b803b16c_1_34"/>
          <p:cNvGraphicFramePr/>
          <p:nvPr/>
        </p:nvGraphicFramePr>
        <p:xfrm>
          <a:off x="302820" y="819837"/>
          <a:ext cx="11637125" cy="5776743"/>
        </p:xfrm>
        <a:graphic>
          <a:graphicData uri="http://schemas.openxmlformats.org/drawingml/2006/table">
            <a:tbl>
              <a:tblPr bandRow="1">
                <a:noFill/>
                <a:tableStyleId>{A269B630-26D1-420B-BCA2-747F8384999A}</a:tableStyleId>
              </a:tblPr>
              <a:tblGrid>
                <a:gridCol w="2949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0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48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40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000"/>
                        <a:buFont typeface="Calibri"/>
                        <a:buNone/>
                      </a:pPr>
                      <a:endParaRPr sz="2000" b="0" i="0" u="none" strike="noStrike" cap="none">
                        <a:solidFill>
                          <a:srgbClr val="FFFFFF"/>
                        </a:solidFill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0" i="0" u="none" strike="noStrike" cap="none">
                          <a:solidFill>
                            <a:srgbClr val="FFFFFF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Active Improvement </a:t>
                      </a:r>
                      <a:endParaRPr sz="20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FFFF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0" i="0" u="none" strike="noStrike" cap="none">
                          <a:solidFill>
                            <a:srgbClr val="FFFFFF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Sustaining Improvement</a:t>
                      </a:r>
                      <a:endParaRPr sz="20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F7F7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89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Who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still working toward QI Excellence Award.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Hospitals that have achieved the QI Excellence award (Integration of structure measures, ≥80% in required performance measures) 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41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Requirements 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 monthly reporting through data entry (80% required performance measures) </a:t>
                      </a:r>
                      <a:endParaRPr sz="1800" u="none" strike="noStrike" cap="none"/>
                    </a:p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 hospital-level structure measure implementation </a:t>
                      </a:r>
                      <a:endParaRPr sz="1800" u="none" strike="noStrike" cap="none"/>
                    </a:p>
                    <a:p>
                      <a:pPr marL="342900" marR="0" lvl="0" indent="-3429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Continue progress towards performance measures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All structure measures embedded into operational systems</a:t>
                      </a:r>
                      <a:endParaRPr sz="1800" u="none" strike="noStrike" cap="none"/>
                    </a:p>
                    <a:p>
                      <a:pPr marL="285750" marR="0" lvl="0" indent="-28575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Submission and implementation of sustainability plan </a:t>
                      </a:r>
                      <a:endParaRPr sz="1800" u="none" strike="noStrike" cap="none"/>
                    </a:p>
                    <a:p>
                      <a:pPr marL="342900" marR="0" lvl="0" indent="-25400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Arial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Data Submission Requirements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Monthly entry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Quarterly entry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Content of Data Form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Hospital level data form </a:t>
                      </a:r>
                      <a:endParaRPr/>
                    </a:p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Patient level data form </a:t>
                      </a:r>
                      <a:endParaRPr sz="1800" u="none" strike="noStrike" cap="none">
                        <a:solidFill>
                          <a:srgbClr val="444C55"/>
                        </a:solidFill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1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Abbreviated</a:t>
                      </a: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 * Hospital level data form </a:t>
                      </a:r>
                      <a:endParaRPr/>
                    </a:p>
                    <a:p>
                      <a:pPr marL="342900" marR="0" lvl="0" indent="-34290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SzPts val="1400"/>
                        <a:buFont typeface="Arial"/>
                        <a:buChar char="•"/>
                      </a:pPr>
                      <a:r>
                        <a:rPr lang="en-US" sz="1400" b="0" i="0" u="none" strike="noStrike" cap="none">
                          <a:solidFill>
                            <a:srgbClr val="444C55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Patient level data form 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Goal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Achieve QI Excellence Award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Maintain QI Excellence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5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Timeline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End of September</a:t>
                      </a:r>
                      <a:endParaRPr/>
                    </a:p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FF0000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solidFill>
                            <a:srgbClr val="FF0000"/>
                          </a:solidFill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Last chance to get an award will be at Annual Conference</a:t>
                      </a:r>
                      <a:endParaRPr sz="1800" u="none" strike="noStrike" cap="none"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Entering quarterly data until Spring 2027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7880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Frequency of Sustainability Calls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Calibri"/>
                        <a:buNone/>
                      </a:pPr>
                      <a:endParaRPr sz="1400" b="0" i="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400"/>
                        <a:buFont typeface="DM Sans"/>
                        <a:buNone/>
                      </a:pPr>
                      <a:r>
                        <a:rPr lang="en-US" sz="14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Sustainability calls through Spring 2027 </a:t>
                      </a:r>
                      <a:endParaRPr/>
                    </a:p>
                  </a:txBody>
                  <a:tcPr marL="66675" marR="66675" marT="45725" marB="45725">
                    <a:lnL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5" name="Google Shape;22335;g3c5b803b16c_1_6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ILPQC Supports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36" name="Google Shape;22336;g3c5b803b16c_1_6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228600" lvl="0" indent="-228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•"/>
            </a:pPr>
            <a:r>
              <a:rPr lang="en-US" b="1">
                <a:latin typeface="DM Sans"/>
                <a:ea typeface="DM Sans"/>
                <a:cs typeface="DM Sans"/>
                <a:sym typeface="DM Sans"/>
              </a:rPr>
              <a:t>Performance Monitoring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ILPQC will reviews submitted data to track progress and sustainment of ESSI goal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Data helps identify areas of sustained success and opportunities for reinforcement</a:t>
            </a:r>
            <a:br>
              <a:rPr lang="en-US">
                <a:latin typeface="DM Sans"/>
                <a:ea typeface="DM Sans"/>
                <a:cs typeface="DM Sans"/>
                <a:sym typeface="DM Sans"/>
              </a:rPr>
            </a:b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Char char="•"/>
            </a:pPr>
            <a:r>
              <a:rPr lang="en-US" b="1">
                <a:latin typeface="DM Sans"/>
                <a:ea typeface="DM Sans"/>
                <a:cs typeface="DM Sans"/>
                <a:sym typeface="DM Sans"/>
              </a:rPr>
              <a:t>Communication and Support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Will share updates and insights during webinars and collaborative meetings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685800" lvl="1" indent="-228600" algn="l" rtl="0">
              <a:lnSpc>
                <a:spcPct val="100000"/>
              </a:lnSpc>
              <a:spcBef>
                <a:spcPts val="1500"/>
              </a:spcBef>
              <a:spcAft>
                <a:spcPts val="0"/>
              </a:spcAft>
              <a:buClr>
                <a:srgbClr val="1C498B"/>
              </a:buClr>
              <a:buSzPts val="2000"/>
              <a:buFont typeface="Courier New"/>
              <a:buChar char="o"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Teams can reach out for QI guidance, troubleshooting, and peer learning</a:t>
            </a:r>
            <a:endParaRPr>
              <a:latin typeface="DM Sans"/>
              <a:ea typeface="DM Sans"/>
              <a:cs typeface="DM Sans"/>
              <a:sym typeface="DM Sans"/>
            </a:endParaRPr>
          </a:p>
          <a:p>
            <a:pPr marL="228600" lvl="0" indent="-762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400"/>
              <a:buNone/>
            </a:pP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37" name="Google Shape;22337;g3c5b803b16c_1_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>
                <a:latin typeface="DM Sans"/>
                <a:ea typeface="DM Sans"/>
                <a:cs typeface="DM Sans"/>
                <a:sym typeface="DM Sans"/>
              </a:rPr>
              <a:t>32</a:t>
            </a:fld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38" name="Google Shape;22338;g3c5b803b16c_1_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3" name="Google Shape;22343;g3c5b803b16c_1_8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2344" name="Google Shape;22344;g3c5b803b16c_1_86"/>
          <p:cNvGrpSpPr/>
          <p:nvPr/>
        </p:nvGrpSpPr>
        <p:grpSpPr>
          <a:xfrm>
            <a:off x="0" y="5019724"/>
            <a:ext cx="12192001" cy="1838894"/>
            <a:chOff x="0" y="5019724"/>
            <a:chExt cx="12192001" cy="1838894"/>
          </a:xfrm>
        </p:grpSpPr>
        <p:sp>
          <p:nvSpPr>
            <p:cNvPr id="22345" name="Google Shape;22345;g3c5b803b16c_1_86"/>
            <p:cNvSpPr/>
            <p:nvPr/>
          </p:nvSpPr>
          <p:spPr>
            <a:xfrm>
              <a:off x="0" y="5095859"/>
              <a:ext cx="7115175" cy="1762759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346" name="Google Shape;22346;g3c5b803b16c_1_8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1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347" name="Google Shape;22347;g3c5b803b16c_1_86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348" name="Google Shape;22348;g3c5b803b16c_1_86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349" name="Google Shape;22349;g3c5b803b16c_1_86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72102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2026 Face-to-Face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50" name="Google Shape;22350;g3c5b803b16c_1_86"/>
          <p:cNvSpPr txBox="1"/>
          <p:nvPr/>
        </p:nvSpPr>
        <p:spPr>
          <a:xfrm>
            <a:off x="12003658" y="6434454"/>
            <a:ext cx="1182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351" name="Google Shape;22351;g3c5b803b16c_1_86"/>
          <p:cNvSpPr txBox="1"/>
          <p:nvPr/>
        </p:nvSpPr>
        <p:spPr>
          <a:xfrm>
            <a:off x="78739" y="6434454"/>
            <a:ext cx="2623800" cy="19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6" name="Google Shape;22356;g3c5b803b16c_1_98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357" name="Google Shape;22357;g3c5b803b16c_1_98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358" name="Google Shape;22358;g3c5b803b16c_1_98"/>
          <p:cNvGrpSpPr/>
          <p:nvPr/>
        </p:nvGrpSpPr>
        <p:grpSpPr>
          <a:xfrm>
            <a:off x="669314" y="348738"/>
            <a:ext cx="10875086" cy="5993375"/>
            <a:chOff x="851430" y="530622"/>
            <a:chExt cx="19935997" cy="10434148"/>
          </a:xfrm>
        </p:grpSpPr>
        <p:sp>
          <p:nvSpPr>
            <p:cNvPr id="22359" name="Google Shape;22359;g3c5b803b16c_1_98"/>
            <p:cNvSpPr/>
            <p:nvPr/>
          </p:nvSpPr>
          <p:spPr>
            <a:xfrm>
              <a:off x="851430" y="530622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60" name="Google Shape;22360;g3c5b803b16c_1_98"/>
            <p:cNvSpPr/>
            <p:nvPr/>
          </p:nvSpPr>
          <p:spPr>
            <a:xfrm>
              <a:off x="8717352" y="530622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2361" name="Google Shape;22361;g3c5b803b16c_1_98" descr="A logo with a black background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116693" y="677182"/>
            <a:ext cx="2258786" cy="1033236"/>
          </a:xfrm>
          <a:prstGeom prst="rect">
            <a:avLst/>
          </a:prstGeom>
          <a:noFill/>
          <a:ln>
            <a:noFill/>
          </a:ln>
        </p:spPr>
      </p:pic>
      <p:sp>
        <p:nvSpPr>
          <p:cNvPr id="22362" name="Google Shape;22362;g3c5b803b16c_1_98"/>
          <p:cNvSpPr txBox="1"/>
          <p:nvPr/>
        </p:nvSpPr>
        <p:spPr>
          <a:xfrm>
            <a:off x="3816509" y="669967"/>
            <a:ext cx="4194600" cy="103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012"/>
              </a:lnSpc>
              <a:spcBef>
                <a:spcPts val="0"/>
              </a:spcBef>
              <a:spcAft>
                <a:spcPts val="0"/>
              </a:spcAft>
              <a:buClr>
                <a:srgbClr val="F3866A"/>
              </a:buClr>
              <a:buSzPts val="4150"/>
              <a:buFont typeface="Arial"/>
              <a:buNone/>
            </a:pPr>
            <a:r>
              <a:rPr lang="en-US" sz="3334" b="1" i="0" u="none" strike="noStrike" cap="none">
                <a:solidFill>
                  <a:srgbClr val="F3866A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2026 OB &amp; Neonatal </a:t>
            </a:r>
            <a:endParaRPr sz="3334" b="0" i="0" u="none" strike="noStrike" cap="none">
              <a:solidFill>
                <a:srgbClr val="000000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1012"/>
              </a:lnSpc>
              <a:spcBef>
                <a:spcPts val="0"/>
              </a:spcBef>
              <a:spcAft>
                <a:spcPts val="0"/>
              </a:spcAft>
              <a:buClr>
                <a:srgbClr val="F3866A"/>
              </a:buClr>
              <a:buSzPts val="4150"/>
              <a:buFont typeface="Arial"/>
              <a:buNone/>
            </a:pPr>
            <a:r>
              <a:rPr lang="en-US" sz="3334" b="1" i="0" u="none" strike="noStrike" cap="none">
                <a:solidFill>
                  <a:srgbClr val="F3866A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Face-to-Face Meetings</a:t>
            </a:r>
            <a:endParaRPr sz="3334" b="1" i="0" u="none" strike="noStrike" cap="none">
              <a:solidFill>
                <a:srgbClr val="F3866A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363" name="Google Shape;22363;g3c5b803b16c_1_98"/>
          <p:cNvSpPr txBox="1"/>
          <p:nvPr/>
        </p:nvSpPr>
        <p:spPr>
          <a:xfrm>
            <a:off x="2709292" y="6237972"/>
            <a:ext cx="7107300" cy="26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52"/>
              </a:lnSpc>
              <a:spcBef>
                <a:spcPts val="0"/>
              </a:spcBef>
              <a:spcAft>
                <a:spcPts val="0"/>
              </a:spcAft>
              <a:buClr>
                <a:srgbClr val="144B90"/>
              </a:buClr>
              <a:buSzPts val="2085"/>
              <a:buFont typeface="Arial"/>
              <a:buNone/>
            </a:pPr>
            <a:r>
              <a:rPr lang="en-US" sz="1733" b="0" i="1" u="none" strike="noStrike" cap="none">
                <a:solidFill>
                  <a:srgbClr val="FFFFFF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Join us for an interactive day of collaborative learning with the ILPQC initiative!</a:t>
            </a:r>
            <a:endParaRPr sz="1733" b="0" i="0" u="none" strike="noStrike" cap="none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364" name="Google Shape;22364;g3c5b803b16c_1_98"/>
          <p:cNvSpPr txBox="1"/>
          <p:nvPr/>
        </p:nvSpPr>
        <p:spPr>
          <a:xfrm>
            <a:off x="1116851" y="2048824"/>
            <a:ext cx="5718600" cy="76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01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000" b="1" i="0" u="none" strike="noStrike" cap="none">
                <a:solidFill>
                  <a:srgbClr val="1F497D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is OPEN</a:t>
            </a:r>
            <a:endParaRPr sz="5000" b="0" i="0" u="none" strike="noStrike" cap="none">
              <a:solidFill>
                <a:srgbClr val="1F497D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365" name="Google Shape;22365;g3c5b803b16c_1_98" descr="A pink explosion on a black background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291944" y="1708151"/>
            <a:ext cx="5370285" cy="4152899"/>
          </a:xfrm>
          <a:prstGeom prst="rect">
            <a:avLst/>
          </a:prstGeom>
          <a:noFill/>
          <a:ln>
            <a:noFill/>
          </a:ln>
        </p:spPr>
      </p:pic>
      <p:sp>
        <p:nvSpPr>
          <p:cNvPr id="22366" name="Google Shape;22366;g3c5b803b16c_1_98"/>
          <p:cNvSpPr txBox="1"/>
          <p:nvPr/>
        </p:nvSpPr>
        <p:spPr>
          <a:xfrm>
            <a:off x="7008421" y="3169613"/>
            <a:ext cx="3447000" cy="21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 b="1" i="0" u="none" strike="noStrike" cap="none">
                <a:solidFill>
                  <a:srgbClr val="144B90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Calling ALL Perinatal Leaders, Providers, Nurses, Advocates, &amp; Friends!</a:t>
            </a:r>
            <a:endParaRPr sz="2667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1" name="Google Shape;22371;g3c5b803b16c_1_112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372" name="Google Shape;22372;g3c5b803b16c_1_112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373" name="Google Shape;22373;g3c5b803b16c_1_112"/>
          <p:cNvGrpSpPr/>
          <p:nvPr/>
        </p:nvGrpSpPr>
        <p:grpSpPr>
          <a:xfrm>
            <a:off x="1112001" y="820463"/>
            <a:ext cx="9967999" cy="5217074"/>
            <a:chOff x="0" y="0"/>
            <a:chExt cx="19935998" cy="10434148"/>
          </a:xfrm>
        </p:grpSpPr>
        <p:sp>
          <p:nvSpPr>
            <p:cNvPr id="22374" name="Google Shape;22374;g3c5b803b16c_1_112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75" name="Google Shape;22375;g3c5b803b16c_1_112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376" name="Google Shape;22376;g3c5b803b16c_1_112"/>
          <p:cNvSpPr/>
          <p:nvPr/>
        </p:nvSpPr>
        <p:spPr>
          <a:xfrm rot="1391915">
            <a:off x="8178349" y="695543"/>
            <a:ext cx="794686" cy="745018"/>
          </a:xfrm>
          <a:custGeom>
            <a:avLst/>
            <a:gdLst/>
            <a:ahLst/>
            <a:cxnLst/>
            <a:rect l="l" t="t" r="r" b="b"/>
            <a:pathLst>
              <a:path w="1192541" h="1118007" extrusionOk="0">
                <a:moveTo>
                  <a:pt x="0" y="0"/>
                </a:moveTo>
                <a:lnTo>
                  <a:pt x="1192541" y="0"/>
                </a:lnTo>
                <a:lnTo>
                  <a:pt x="1192541" y="1118007"/>
                </a:lnTo>
                <a:lnTo>
                  <a:pt x="0" y="1118007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377" name="Google Shape;22377;g3c5b803b16c_1_112"/>
          <p:cNvSpPr txBox="1"/>
          <p:nvPr/>
        </p:nvSpPr>
        <p:spPr>
          <a:xfrm>
            <a:off x="2140108" y="299853"/>
            <a:ext cx="82440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1011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F3866A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2026 Face-to-Face Reminders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78" name="Google Shape;22378;g3c5b803b16c_1_112"/>
          <p:cNvSpPr txBox="1"/>
          <p:nvPr/>
        </p:nvSpPr>
        <p:spPr>
          <a:xfrm>
            <a:off x="5233289" y="3977151"/>
            <a:ext cx="1500600" cy="105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319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833" b="1" i="0" u="none" strike="noStrike" cap="none">
                <a:solidFill>
                  <a:srgbClr val="FFFFFF"/>
                </a:solidFill>
                <a:latin typeface="Roboto"/>
                <a:ea typeface="Roboto"/>
                <a:cs typeface="Roboto"/>
                <a:sym typeface="Roboto"/>
              </a:rPr>
              <a:t>0</a:t>
            </a:r>
            <a:endParaRPr sz="6849" b="1" i="0" u="none" strike="noStrike" cap="none">
              <a:solidFill>
                <a:srgbClr val="FFFFFF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2379" name="Google Shape;22379;g3c5b803b16c_1_112"/>
          <p:cNvSpPr txBox="1"/>
          <p:nvPr/>
        </p:nvSpPr>
        <p:spPr>
          <a:xfrm>
            <a:off x="1487715" y="1251857"/>
            <a:ext cx="7837800" cy="455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254000" marR="0" lvl="0" indent="-2540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33"/>
              <a:buFont typeface="Arial"/>
              <a:buChar char="•"/>
            </a:pPr>
            <a:r>
              <a:rPr lang="en-US" sz="2533" b="1" i="0" u="none" strike="noStrike" cap="none">
                <a:solidFill>
                  <a:srgbClr val="1C498B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rPr>
              <a:t>March 9th- April 3rd: </a:t>
            </a:r>
            <a:r>
              <a:rPr lang="en-US" sz="2533" b="0" i="0" u="none" strike="noStrike" cap="none">
                <a:solidFill>
                  <a:srgbClr val="1C498B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rPr>
              <a:t>Early Bird Registration</a:t>
            </a:r>
            <a:r>
              <a:rPr lang="en-US" sz="2533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54000" marR="0" lvl="0" indent="-2540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33"/>
              <a:buFont typeface="Arial"/>
              <a:buChar char="•"/>
            </a:pPr>
            <a:r>
              <a:rPr lang="en-US" sz="25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April 4th –May 8th: </a:t>
            </a:r>
            <a:r>
              <a:rPr lang="en-US" sz="2533" b="0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Regular Registration </a:t>
            </a:r>
            <a:r>
              <a:rPr lang="en-US" sz="2533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/>
          </a:p>
          <a:p>
            <a:pPr marL="254000" marR="0" lvl="0" indent="-2540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Char char="•"/>
            </a:pPr>
            <a:r>
              <a:rPr lang="en-US" sz="2500" b="1">
                <a:solidFill>
                  <a:srgbClr val="FF0000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April 15th:</a:t>
            </a:r>
            <a:r>
              <a:rPr lang="en-US" sz="25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</a:t>
            </a:r>
            <a:r>
              <a:rPr lang="en-US" sz="2500" b="1" i="0" u="none" strike="noStrike" cap="none">
                <a:solidFill>
                  <a:schemeClr val="dk2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ESSI data due</a:t>
            </a:r>
            <a:r>
              <a:rPr lang="en-US" sz="2500" b="1" i="1" u="none" strike="noStrike" cap="none">
                <a:solidFill>
                  <a:schemeClr val="dk2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</a:t>
            </a:r>
            <a:r>
              <a:rPr lang="en-US" sz="2500" b="0" i="0" u="none" strike="noStrike" cap="none">
                <a:solidFill>
                  <a:schemeClr val="dk2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for Award Consideration​</a:t>
            </a:r>
            <a:endParaRPr/>
          </a:p>
          <a:p>
            <a:pPr marL="254000" marR="0" lvl="0" indent="-2540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Char char="•"/>
            </a:pPr>
            <a:r>
              <a:rPr lang="en-US" sz="2500" b="1" i="0" u="none" strike="noStrike" cap="none">
                <a:solidFill>
                  <a:schemeClr val="dk2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rPr>
              <a:t>April 28th: </a:t>
            </a:r>
            <a:r>
              <a:rPr lang="en-US" sz="2500" b="0" i="0" u="none" strike="noStrike" cap="none">
                <a:solidFill>
                  <a:schemeClr val="dk2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rPr>
              <a:t>Hotel Room Block Closes​</a:t>
            </a:r>
            <a:endParaRPr/>
          </a:p>
          <a:p>
            <a:pPr marL="254000" marR="0" lvl="0" indent="-25400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Char char="•"/>
            </a:pPr>
            <a:r>
              <a:rPr lang="en-US" sz="2500" b="1" i="0" u="none" strike="noStrike" cap="none">
                <a:solidFill>
                  <a:schemeClr val="dk2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May 20th and 21st: </a:t>
            </a:r>
            <a:r>
              <a:rPr lang="en-US" sz="2500" b="0" i="0" u="none" strike="noStrike" cap="none">
                <a:solidFill>
                  <a:schemeClr val="dk2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Bring your storyboards to Springfield for our in-person Face-to-Face Meetings</a:t>
            </a:r>
            <a:endParaRPr sz="2533" b="0" i="0" u="none" strike="noStrike" cap="none">
              <a:solidFill>
                <a:schemeClr val="dk2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228611" marR="0" lvl="0" indent="-8891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endParaRPr sz="2200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 b="0" i="0" u="none" strike="noStrike" cap="none">
              <a:solidFill>
                <a:srgbClr val="000000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84" name="Google Shape;22384;g3c5b803b16c_1_124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385" name="Google Shape;22385;g3c5b803b16c_1_124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386" name="Google Shape;22386;g3c5b803b16c_1_124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22387" name="Google Shape;22387;g3c5b803b16c_1_124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388" name="Google Shape;22388;g3c5b803b16c_1_124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389" name="Google Shape;22389;g3c5b803b16c_1_124"/>
          <p:cNvSpPr txBox="1"/>
          <p:nvPr/>
        </p:nvSpPr>
        <p:spPr>
          <a:xfrm>
            <a:off x="652394" y="641443"/>
            <a:ext cx="61104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Let's get Face-to-Face Ready!</a:t>
            </a:r>
            <a:endParaRPr sz="3666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grpSp>
        <p:nvGrpSpPr>
          <p:cNvPr id="22390" name="Google Shape;22390;g3c5b803b16c_1_124"/>
          <p:cNvGrpSpPr/>
          <p:nvPr/>
        </p:nvGrpSpPr>
        <p:grpSpPr>
          <a:xfrm>
            <a:off x="1263393" y="1007202"/>
            <a:ext cx="10369677" cy="5086526"/>
            <a:chOff x="650" y="219314"/>
            <a:chExt cx="10369677" cy="5086526"/>
          </a:xfrm>
        </p:grpSpPr>
        <p:sp>
          <p:nvSpPr>
            <p:cNvPr id="22391" name="Google Shape;22391;g3c5b803b16c_1_124"/>
            <p:cNvSpPr/>
            <p:nvPr/>
          </p:nvSpPr>
          <p:spPr>
            <a:xfrm>
              <a:off x="65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2" name="Google Shape;22392;g3c5b803b16c_1_124"/>
            <p:cNvSpPr txBox="1"/>
            <p:nvPr/>
          </p:nvSpPr>
          <p:spPr>
            <a:xfrm>
              <a:off x="54680" y="1699944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1714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1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President Abraham Lincoln Hotel, Springfield, IL</a:t>
              </a:r>
              <a:endParaRPr sz="1600" b="1" i="0" u="none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OB- Wednesday, May 20th</a:t>
              </a:r>
              <a:endParaRPr/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Neonatal- Thursday, May 21st </a:t>
              </a:r>
              <a:endParaRPr/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ILPQC Room Block available</a:t>
              </a:r>
              <a:endParaRPr/>
            </a:p>
          </p:txBody>
        </p:sp>
        <p:sp>
          <p:nvSpPr>
            <p:cNvPr id="22393" name="Google Shape;22393;g3c5b803b16c_1_124"/>
            <p:cNvSpPr/>
            <p:nvPr/>
          </p:nvSpPr>
          <p:spPr>
            <a:xfrm>
              <a:off x="1742424" y="2158840"/>
              <a:ext cx="3147000" cy="31470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7164" y="83058"/>
                  </a:moveTo>
                  <a:lnTo>
                    <a:pt x="10398" y="81647"/>
                  </a:lnTo>
                  <a:cubicBezTo>
                    <a:pt x="17769" y="98539"/>
                    <a:pt x="33231" y="110518"/>
                    <a:pt x="51428" y="113437"/>
                  </a:cubicBezTo>
                  <a:cubicBezTo>
                    <a:pt x="69626" y="116356"/>
                    <a:pt x="88058" y="109814"/>
                    <a:pt x="100343" y="96075"/>
                  </a:cubicBezTo>
                  <a:lnTo>
                    <a:pt x="98439" y="94711"/>
                  </a:lnTo>
                  <a:lnTo>
                    <a:pt x="105435" y="92537"/>
                  </a:lnTo>
                  <a:lnTo>
                    <a:pt x="105132" y="99504"/>
                  </a:lnTo>
                  <a:lnTo>
                    <a:pt x="103227" y="98140"/>
                  </a:lnTo>
                  <a:cubicBezTo>
                    <a:pt x="90194" y="112912"/>
                    <a:pt x="70520" y="120006"/>
                    <a:pt x="51059" y="116950"/>
                  </a:cubicBezTo>
                  <a:cubicBezTo>
                    <a:pt x="31597" y="113895"/>
                    <a:pt x="15044" y="101113"/>
                    <a:pt x="7164" y="8305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4" name="Google Shape;22394;g3c5b803b16c_1_124"/>
            <p:cNvSpPr/>
            <p:nvPr/>
          </p:nvSpPr>
          <p:spPr>
            <a:xfrm>
              <a:off x="597448" y="3222159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chemeClr val="accent3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5" name="Google Shape;22395;g3c5b803b16c_1_124"/>
            <p:cNvSpPr txBox="1"/>
            <p:nvPr/>
          </p:nvSpPr>
          <p:spPr>
            <a:xfrm>
              <a:off x="626919" y="3251630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0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Save the Dates!</a:t>
              </a:r>
              <a:endParaRPr/>
            </a:p>
          </p:txBody>
        </p:sp>
        <p:sp>
          <p:nvSpPr>
            <p:cNvPr id="22396" name="Google Shape;22396;g3c5b803b16c_1_124"/>
            <p:cNvSpPr/>
            <p:nvPr/>
          </p:nvSpPr>
          <p:spPr>
            <a:xfrm>
              <a:off x="360410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rgbClr val="5DAEA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7" name="Google Shape;22397;g3c5b803b16c_1_124"/>
            <p:cNvSpPr txBox="1"/>
            <p:nvPr/>
          </p:nvSpPr>
          <p:spPr>
            <a:xfrm>
              <a:off x="3658130" y="2203053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1714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Submit all data through March 2026 </a:t>
              </a:r>
              <a:endParaRPr sz="1600" b="1" i="0" u="sng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Review the award criteria to achieve QI Excellence! </a:t>
              </a:r>
              <a:endParaRPr/>
            </a:p>
          </p:txBody>
        </p:sp>
        <p:sp>
          <p:nvSpPr>
            <p:cNvPr id="22398" name="Google Shape;22398;g3c5b803b16c_1_124"/>
            <p:cNvSpPr/>
            <p:nvPr/>
          </p:nvSpPr>
          <p:spPr>
            <a:xfrm>
              <a:off x="5189459" y="219314"/>
              <a:ext cx="3453300" cy="345330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9690" y="31430"/>
                  </a:moveTo>
                  <a:cubicBezTo>
                    <a:pt x="19501" y="14154"/>
                    <a:pt x="37488" y="3121"/>
                    <a:pt x="57334" y="2205"/>
                  </a:cubicBezTo>
                  <a:cubicBezTo>
                    <a:pt x="77179" y="1290"/>
                    <a:pt x="96106" y="10620"/>
                    <a:pt x="107466" y="26919"/>
                  </a:cubicBezTo>
                  <a:lnTo>
                    <a:pt x="109324" y="25864"/>
                  </a:lnTo>
                  <a:lnTo>
                    <a:pt x="108912" y="32223"/>
                  </a:lnTo>
                  <a:lnTo>
                    <a:pt x="102800" y="29568"/>
                  </a:lnTo>
                  <a:lnTo>
                    <a:pt x="104657" y="28514"/>
                  </a:lnTo>
                  <a:cubicBezTo>
                    <a:pt x="93876" y="13222"/>
                    <a:pt x="76021" y="4511"/>
                    <a:pt x="57333" y="5424"/>
                  </a:cubicBezTo>
                  <a:cubicBezTo>
                    <a:pt x="38646" y="6337"/>
                    <a:pt x="21725" y="16748"/>
                    <a:pt x="12486" y="33017"/>
                  </a:cubicBezTo>
                  <a:close/>
                </a:path>
              </a:pathLst>
            </a:custGeom>
            <a:solidFill>
              <a:srgbClr val="7F63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9" name="Google Shape;22399;g3c5b803b16c_1_124"/>
            <p:cNvSpPr/>
            <p:nvPr/>
          </p:nvSpPr>
          <p:spPr>
            <a:xfrm>
              <a:off x="4236676" y="1142804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rgbClr val="5DAEA5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0" name="Google Shape;22400;g3c5b803b16c_1_124"/>
            <p:cNvSpPr txBox="1"/>
            <p:nvPr/>
          </p:nvSpPr>
          <p:spPr>
            <a:xfrm>
              <a:off x="4266147" y="1172275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Submit your Data!</a:t>
              </a:r>
              <a:r>
                <a:rPr lang="en-US" sz="3100" b="0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endParaRPr/>
            </a:p>
          </p:txBody>
        </p:sp>
        <p:sp>
          <p:nvSpPr>
            <p:cNvPr id="22401" name="Google Shape;22401;g3c5b803b16c_1_124"/>
            <p:cNvSpPr/>
            <p:nvPr/>
          </p:nvSpPr>
          <p:spPr>
            <a:xfrm>
              <a:off x="7207550" y="1645914"/>
              <a:ext cx="2846700" cy="2347800"/>
            </a:xfrm>
            <a:prstGeom prst="roundRect">
              <a:avLst>
                <a:gd name="adj" fmla="val 10000"/>
              </a:avLst>
            </a:prstGeom>
            <a:solidFill>
              <a:schemeClr val="lt1">
                <a:alpha val="90200"/>
              </a:schemeClr>
            </a:solidFill>
            <a:ln w="25400" cap="flat" cmpd="sng">
              <a:solidFill>
                <a:srgbClr val="7F63A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2" name="Google Shape;22402;g3c5b803b16c_1_124"/>
            <p:cNvSpPr txBox="1"/>
            <p:nvPr/>
          </p:nvSpPr>
          <p:spPr>
            <a:xfrm>
              <a:off x="7261580" y="1699944"/>
              <a:ext cx="2738400" cy="1736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0475" tIns="30475" rIns="30475" bIns="30475" anchor="t" anchorCtr="0">
              <a:noAutofit/>
            </a:bodyPr>
            <a:lstStyle/>
            <a:p>
              <a:pPr marL="171450" marR="0" lvl="1" indent="-6985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None/>
              </a:pPr>
              <a:endParaRPr sz="1600" b="1" i="0" u="none" strike="noStrike" cap="none">
                <a:solidFill>
                  <a:srgbClr val="000000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Share your successes, opportunities, and specific strategies implemented! </a:t>
              </a:r>
              <a:endParaRPr/>
            </a:p>
            <a:p>
              <a:pPr marL="171450" marR="0" lvl="1" indent="-171450" algn="l" rtl="0">
                <a:lnSpc>
                  <a:spcPct val="90000"/>
                </a:lnSpc>
                <a:spcBef>
                  <a:spcPts val="240"/>
                </a:spcBef>
                <a:spcAft>
                  <a:spcPts val="0"/>
                </a:spcAft>
                <a:buClr>
                  <a:srgbClr val="000000"/>
                </a:buClr>
                <a:buSzPts val="1600"/>
                <a:buFont typeface="Arial"/>
                <a:buChar char="•"/>
              </a:pPr>
              <a:r>
                <a:rPr lang="en-US" sz="1600" b="0" i="0" u="none" strike="noStrike" cap="none">
                  <a:solidFill>
                    <a:srgbClr val="000000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Share your DATA, pictures, PDSA cycles, process flow or 30/60/90 plans</a:t>
              </a:r>
              <a:endParaRPr/>
            </a:p>
          </p:txBody>
        </p:sp>
        <p:sp>
          <p:nvSpPr>
            <p:cNvPr id="22403" name="Google Shape;22403;g3c5b803b16c_1_124"/>
            <p:cNvSpPr/>
            <p:nvPr/>
          </p:nvSpPr>
          <p:spPr>
            <a:xfrm>
              <a:off x="7840127" y="3490649"/>
              <a:ext cx="2530200" cy="1006200"/>
            </a:xfrm>
            <a:prstGeom prst="roundRect">
              <a:avLst>
                <a:gd name="adj" fmla="val 10000"/>
              </a:avLst>
            </a:prstGeom>
            <a:solidFill>
              <a:srgbClr val="7F63A1"/>
            </a:solidFill>
            <a:ln w="254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4" name="Google Shape;22404;g3c5b803b16c_1_124"/>
            <p:cNvSpPr txBox="1"/>
            <p:nvPr/>
          </p:nvSpPr>
          <p:spPr>
            <a:xfrm>
              <a:off x="7869598" y="3520120"/>
              <a:ext cx="2471400" cy="9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59050" tIns="39350" rIns="59050" bIns="39350" anchor="ctr" anchorCtr="0">
              <a:noAutofit/>
            </a:bodyPr>
            <a:lstStyle/>
            <a:p>
              <a:pPr marL="0" marR="0" lvl="0" indent="0" algn="ctr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100"/>
                <a:buFont typeface="Arial"/>
                <a:buNone/>
              </a:pPr>
              <a:r>
                <a:rPr lang="en-US" sz="3100" b="1" i="0" u="none" strike="noStrike" cap="none">
                  <a:solidFill>
                    <a:schemeClr val="lt1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Storyboard Submissions!</a:t>
              </a:r>
              <a:endParaRPr/>
            </a:p>
          </p:txBody>
        </p:sp>
      </p:grpSp>
      <p:sp>
        <p:nvSpPr>
          <p:cNvPr id="22405" name="Google Shape;22405;g3c5b803b16c_1_124"/>
          <p:cNvSpPr/>
          <p:nvPr/>
        </p:nvSpPr>
        <p:spPr>
          <a:xfrm>
            <a:off x="1921197" y="4753119"/>
            <a:ext cx="1924776" cy="1259928"/>
          </a:xfrm>
          <a:prstGeom prst="irregularSeal1">
            <a:avLst/>
          </a:prstGeom>
          <a:solidFill>
            <a:srgbClr val="FFC000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  open! </a:t>
            </a:r>
            <a:endParaRPr sz="1333" b="0" i="0" u="none" strike="noStrike" cap="none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06" name="Google Shape;22406;g3c5b803b16c_1_124"/>
          <p:cNvSpPr/>
          <p:nvPr/>
        </p:nvSpPr>
        <p:spPr>
          <a:xfrm>
            <a:off x="7931405" y="1715844"/>
            <a:ext cx="1960740" cy="1055592"/>
          </a:xfrm>
          <a:prstGeom prst="irregularSeal1">
            <a:avLst/>
          </a:prstGeom>
          <a:solidFill>
            <a:srgbClr val="B2A0C7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Templates coming soon </a:t>
            </a:r>
            <a:endParaRPr sz="1333" b="1" i="0" u="none" strike="noStrike" cap="none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07" name="Google Shape;22407;g3c5b803b16c_1_124"/>
          <p:cNvSpPr/>
          <p:nvPr/>
        </p:nvSpPr>
        <p:spPr>
          <a:xfrm>
            <a:off x="4856058" y="3842170"/>
            <a:ext cx="2325402" cy="1628262"/>
          </a:xfrm>
          <a:prstGeom prst="irregularSeal1">
            <a:avLst/>
          </a:prstGeom>
          <a:solidFill>
            <a:srgbClr val="00B0F0"/>
          </a:solidFill>
          <a:ln w="25400" cap="flat" cmpd="sng">
            <a:solidFill>
              <a:srgbClr val="395E8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0950" tIns="30475" rIns="60950" bIns="3047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All DATA DUE 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1333"/>
              <a:buFont typeface="Arial"/>
              <a:buNone/>
            </a:pPr>
            <a:r>
              <a:rPr lang="en-US" sz="1333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April 15th! </a:t>
            </a:r>
            <a:endParaRPr sz="1200" b="0" i="0" u="none" strike="noStrike" cap="none">
              <a:solidFill>
                <a:srgbClr val="1C498B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2" name="Google Shape;22412;g3c5b803b16c_1_151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413" name="Google Shape;22413;g3c5b803b16c_1_151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414" name="Google Shape;22414;g3c5b803b16c_1_151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22415" name="Google Shape;22415;g3c5b803b16c_1_151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16" name="Google Shape;22416;g3c5b803b16c_1_151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17" name="Google Shape;22417;g3c5b803b16c_1_151"/>
          <p:cNvSpPr txBox="1"/>
          <p:nvPr/>
        </p:nvSpPr>
        <p:spPr>
          <a:xfrm>
            <a:off x="978966" y="800597"/>
            <a:ext cx="3752100" cy="225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Upcoming Neo Face-to-Face Prep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418" name="Google Shape;22418;g3c5b803b16c_1_151"/>
          <p:cNvGrpSpPr/>
          <p:nvPr/>
        </p:nvGrpSpPr>
        <p:grpSpPr>
          <a:xfrm>
            <a:off x="5067532" y="579829"/>
            <a:ext cx="6400466" cy="5299589"/>
            <a:chOff x="4705527" y="619341"/>
            <a:chExt cx="7106102" cy="5690528"/>
          </a:xfrm>
        </p:grpSpPr>
        <p:sp>
          <p:nvSpPr>
            <p:cNvPr id="22419" name="Google Shape;22419;g3c5b803b16c_1_151"/>
            <p:cNvSpPr/>
            <p:nvPr/>
          </p:nvSpPr>
          <p:spPr>
            <a:xfrm>
              <a:off x="4705527" y="944061"/>
              <a:ext cx="7101900" cy="1247400"/>
            </a:xfrm>
            <a:prstGeom prst="rect">
              <a:avLst/>
            </a:prstGeom>
            <a:solidFill>
              <a:schemeClr val="lt1">
                <a:alpha val="89800"/>
              </a:schemeClr>
            </a:solidFill>
            <a:ln w="12700" cap="flat" cmpd="sng">
              <a:solidFill>
                <a:srgbClr val="F5658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0" name="Google Shape;22420;g3c5b803b16c_1_151"/>
            <p:cNvSpPr txBox="1"/>
            <p:nvPr/>
          </p:nvSpPr>
          <p:spPr>
            <a:xfrm>
              <a:off x="4705527" y="944061"/>
              <a:ext cx="7101900" cy="124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7450" tIns="305450" rIns="367450" bIns="104300" anchor="t" anchorCtr="0">
              <a:noAutofit/>
            </a:bodyPr>
            <a:lstStyle/>
            <a:p>
              <a:pPr marL="152400" marR="0" lvl="1" indent="-1524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All data through </a:t>
              </a:r>
              <a:r>
                <a:rPr lang="en-US" sz="2000" b="1">
                  <a:solidFill>
                    <a:srgbClr val="444C55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March </a:t>
              </a:r>
              <a:r>
                <a:rPr lang="en-US" sz="2000" b="1" i="0" u="none" strike="noStrike" cap="none">
                  <a:solidFill>
                    <a:srgbClr val="444C55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2026 </a:t>
              </a: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will be </a:t>
              </a:r>
              <a:r>
                <a:rPr lang="en-US" sz="2000" b="1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due on </a:t>
              </a:r>
              <a:r>
                <a:rPr lang="en-US" sz="2000" b="1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April 15th</a:t>
              </a:r>
              <a:r>
                <a:rPr lang="en-US" sz="2000" b="1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for award consideration.</a:t>
              </a:r>
              <a:endParaRPr sz="2000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22421" name="Google Shape;22421;g3c5b803b16c_1_151"/>
            <p:cNvSpPr/>
            <p:nvPr/>
          </p:nvSpPr>
          <p:spPr>
            <a:xfrm>
              <a:off x="5060616" y="619341"/>
              <a:ext cx="4971300" cy="649500"/>
            </a:xfrm>
            <a:prstGeom prst="roundRect">
              <a:avLst>
                <a:gd name="adj" fmla="val 16667"/>
              </a:avLst>
            </a:prstGeom>
            <a:solidFill>
              <a:srgbClr val="F5658F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2" name="Google Shape;22422;g3c5b803b16c_1_151"/>
            <p:cNvSpPr txBox="1"/>
            <p:nvPr/>
          </p:nvSpPr>
          <p:spPr>
            <a:xfrm>
              <a:off x="5092319" y="651044"/>
              <a:ext cx="4908000" cy="585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5250" tIns="0" rIns="1252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2200"/>
                <a:buFont typeface="Calibri"/>
                <a:buNone/>
              </a:pPr>
              <a:r>
                <a:rPr lang="en-US" sz="3000" b="0" i="0" u="none" strike="noStrike" cap="none">
                  <a:solidFill>
                    <a:srgbClr val="FFFFFF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r>
                <a:rPr lang="en-US" sz="3000" b="1" i="0" u="none" strike="noStrike" cap="none">
                  <a:solidFill>
                    <a:srgbClr val="1C498B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Submit your Data!</a:t>
              </a:r>
              <a:r>
                <a:rPr lang="en-US" sz="3000" b="1" i="0" u="none" strike="noStrike" cap="none">
                  <a:solidFill>
                    <a:srgbClr val="FFFFFF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endParaRPr sz="3000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22423" name="Google Shape;22423;g3c5b803b16c_1_151"/>
            <p:cNvSpPr/>
            <p:nvPr/>
          </p:nvSpPr>
          <p:spPr>
            <a:xfrm>
              <a:off x="4705527" y="2634981"/>
              <a:ext cx="7101900" cy="1146300"/>
            </a:xfrm>
            <a:prstGeom prst="rect">
              <a:avLst/>
            </a:prstGeom>
            <a:solidFill>
              <a:schemeClr val="lt1">
                <a:alpha val="89800"/>
              </a:schemeClr>
            </a:solidFill>
            <a:ln w="12700" cap="flat" cmpd="sng">
              <a:solidFill>
                <a:srgbClr val="65F5E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4" name="Google Shape;22424;g3c5b803b16c_1_151"/>
            <p:cNvSpPr txBox="1"/>
            <p:nvPr/>
          </p:nvSpPr>
          <p:spPr>
            <a:xfrm>
              <a:off x="4705527" y="2634981"/>
              <a:ext cx="7101900" cy="1559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7450" tIns="305450" rIns="367450" bIns="104300" anchor="t" anchorCtr="0">
              <a:noAutofit/>
            </a:bodyPr>
            <a:lstStyle/>
            <a:p>
              <a:pPr marL="152407" marR="0" lvl="1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</a:t>
              </a:r>
              <a:r>
                <a:rPr lang="en-US" sz="2000" b="1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Templates available!</a:t>
              </a: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 All hospital teams are asked to create a storyboard on QI work (can be in progress).</a:t>
              </a:r>
              <a:endParaRPr sz="2000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22425" name="Google Shape;22425;g3c5b803b16c_1_151"/>
            <p:cNvSpPr/>
            <p:nvPr/>
          </p:nvSpPr>
          <p:spPr>
            <a:xfrm>
              <a:off x="5060616" y="2310261"/>
              <a:ext cx="4971300" cy="649500"/>
            </a:xfrm>
            <a:prstGeom prst="roundRect">
              <a:avLst>
                <a:gd name="adj" fmla="val 16667"/>
              </a:avLst>
            </a:prstGeom>
            <a:solidFill>
              <a:srgbClr val="65F5EE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6" name="Google Shape;22426;g3c5b803b16c_1_151"/>
            <p:cNvSpPr txBox="1"/>
            <p:nvPr/>
          </p:nvSpPr>
          <p:spPr>
            <a:xfrm>
              <a:off x="5092319" y="2341964"/>
              <a:ext cx="4908000" cy="585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5250" tIns="0" rIns="1252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1C498B"/>
                </a:buClr>
                <a:buSzPts val="2200"/>
                <a:buFont typeface="Calibri"/>
                <a:buNone/>
              </a:pPr>
              <a:r>
                <a:rPr lang="en-US" sz="3000" b="1" i="0" u="none" strike="noStrike" cap="none">
                  <a:solidFill>
                    <a:srgbClr val="1C498B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Call for Storyboards!</a:t>
              </a:r>
              <a:endParaRPr sz="3000" b="1" i="0" u="none" strike="noStrike" cap="none">
                <a:solidFill>
                  <a:srgbClr val="1C498B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22427" name="Google Shape;22427;g3c5b803b16c_1_151"/>
            <p:cNvSpPr/>
            <p:nvPr/>
          </p:nvSpPr>
          <p:spPr>
            <a:xfrm>
              <a:off x="4705527" y="4403969"/>
              <a:ext cx="7101900" cy="1905900"/>
            </a:xfrm>
            <a:prstGeom prst="rect">
              <a:avLst/>
            </a:prstGeom>
            <a:solidFill>
              <a:schemeClr val="lt1">
                <a:alpha val="89800"/>
              </a:schemeClr>
            </a:solidFill>
            <a:ln w="12700" cap="flat" cmpd="sng">
              <a:solidFill>
                <a:srgbClr val="F58365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28" name="Google Shape;22428;g3c5b803b16c_1_151"/>
            <p:cNvSpPr txBox="1"/>
            <p:nvPr/>
          </p:nvSpPr>
          <p:spPr>
            <a:xfrm>
              <a:off x="4761929" y="4310455"/>
              <a:ext cx="7049700" cy="1897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67450" tIns="305450" rIns="367450" bIns="104300" anchor="t" anchorCtr="0">
              <a:noAutofit/>
            </a:bodyPr>
            <a:lstStyle/>
            <a:p>
              <a:pPr marL="152407" marR="0" lvl="1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Calibri"/>
                <a:buChar char="•"/>
              </a:pPr>
              <a:r>
                <a:rPr lang="en-US" sz="2000" b="1" i="0" u="none" strike="noStrike" cap="none">
                  <a:solidFill>
                    <a:srgbClr val="FF0000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Early Bird Registration: March 9th – April 3rd </a:t>
              </a:r>
              <a:endParaRPr sz="2000" b="1" i="0" u="none" strike="noStrike" cap="none">
                <a:solidFill>
                  <a:srgbClr val="FF0000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457222" marR="0" lvl="2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Noto Sans Symbols"/>
                <a:buChar char="▪"/>
              </a:pPr>
              <a:r>
                <a:rPr lang="en-US" sz="2000" b="1" i="0" u="none" strike="noStrike" cap="none">
                  <a:solidFill>
                    <a:srgbClr val="FF0000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OB Day: $100</a:t>
              </a:r>
              <a:endParaRPr/>
            </a:p>
            <a:p>
              <a:pPr marL="457222" marR="0" lvl="2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Noto Sans Symbols"/>
                <a:buChar char="▪"/>
              </a:pPr>
              <a:r>
                <a:rPr lang="en-US" sz="2000" b="1" i="0" u="none" strike="noStrike" cap="none">
                  <a:solidFill>
                    <a:srgbClr val="FF0000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Neo Day: $100</a:t>
              </a:r>
              <a:endParaRPr/>
            </a:p>
            <a:p>
              <a:pPr marL="457222" marR="0" lvl="2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Noto Sans Symbols"/>
                <a:buChar char="▪"/>
              </a:pPr>
              <a:r>
                <a:rPr lang="en-US" sz="2000" b="1" i="0" u="none" strike="noStrike" cap="none">
                  <a:solidFill>
                    <a:srgbClr val="FF0000"/>
                  </a:solidFill>
                  <a:highlight>
                    <a:srgbClr val="FFFF00"/>
                  </a:highlight>
                  <a:latin typeface="Twentieth Century"/>
                  <a:ea typeface="Twentieth Century"/>
                  <a:cs typeface="Twentieth Century"/>
                  <a:sym typeface="Twentieth Century"/>
                </a:rPr>
                <a:t>Both: $175</a:t>
              </a:r>
              <a:endParaRPr sz="2000" b="1" i="0" u="none" strike="noStrike" cap="none">
                <a:solidFill>
                  <a:srgbClr val="FF0000"/>
                </a:solidFill>
                <a:highlight>
                  <a:srgbClr val="FFFF00"/>
                </a:highlight>
                <a:latin typeface="Twentieth Century"/>
                <a:ea typeface="Twentieth Century"/>
                <a:cs typeface="Twentieth Century"/>
                <a:sym typeface="Twentieth Century"/>
              </a:endParaRPr>
            </a:p>
            <a:p>
              <a:pPr marL="152407" marR="0" lvl="1" indent="-152407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444C55"/>
                </a:buClr>
                <a:buSzPts val="2200"/>
                <a:buFont typeface="Calibri"/>
                <a:buChar char="•"/>
              </a:pPr>
              <a:r>
                <a:rPr lang="en-US" sz="2000" b="0" i="0" u="none" strike="noStrike" cap="none">
                  <a:solidFill>
                    <a:srgbClr val="444C55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Regular Registration: April 4th – May 8th </a:t>
              </a:r>
              <a:endParaRPr sz="2000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  <p:sp>
          <p:nvSpPr>
            <p:cNvPr id="22429" name="Google Shape;22429;g3c5b803b16c_1_151"/>
            <p:cNvSpPr/>
            <p:nvPr/>
          </p:nvSpPr>
          <p:spPr>
            <a:xfrm>
              <a:off x="5012271" y="3900015"/>
              <a:ext cx="4971300" cy="649500"/>
            </a:xfrm>
            <a:prstGeom prst="roundRect">
              <a:avLst>
                <a:gd name="adj" fmla="val 16667"/>
              </a:avLst>
            </a:prstGeom>
            <a:solidFill>
              <a:srgbClr val="F58365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0950" tIns="60950" rIns="60950" bIns="6095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444C55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30" name="Google Shape;22430;g3c5b803b16c_1_151"/>
            <p:cNvSpPr txBox="1"/>
            <p:nvPr/>
          </p:nvSpPr>
          <p:spPr>
            <a:xfrm>
              <a:off x="5092319" y="3884962"/>
              <a:ext cx="4908000" cy="585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5250" tIns="0" rIns="12525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000" b="1" i="0" u="none" strike="noStrike" cap="none">
                  <a:solidFill>
                    <a:srgbClr val="1C498B"/>
                  </a:solidFill>
                  <a:latin typeface="Twentieth Century"/>
                  <a:ea typeface="Twentieth Century"/>
                  <a:cs typeface="Twentieth Century"/>
                  <a:sym typeface="Twentieth Century"/>
                </a:rPr>
                <a:t>Register for F2F 2026! </a:t>
              </a:r>
              <a:endParaRPr sz="3000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endParaRPr>
            </a:p>
          </p:txBody>
        </p:sp>
      </p:grpSp>
      <p:sp>
        <p:nvSpPr>
          <p:cNvPr id="22431" name="Google Shape;22431;g3c5b803b16c_1_151"/>
          <p:cNvSpPr txBox="1"/>
          <p:nvPr/>
        </p:nvSpPr>
        <p:spPr>
          <a:xfrm>
            <a:off x="978965" y="5176653"/>
            <a:ext cx="37521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Scan here to download the Neonatal Template</a:t>
            </a:r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432" name="Google Shape;22432;g3c5b803b16c_1_151" descr="A qr code on a black background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874384" y="3431267"/>
            <a:ext cx="1962604" cy="16355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37" name="Google Shape;22437;g3c5b803b16c_1_175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438" name="Google Shape;22438;g3c5b803b16c_1_175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439" name="Google Shape;22439;g3c5b803b16c_1_175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22440" name="Google Shape;22440;g3c5b803b16c_1_175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41" name="Google Shape;22441;g3c5b803b16c_1_175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2442" name="Google Shape;22442;g3c5b803b16c_1_175" descr="A group of people wearing scrubs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58082" y="5180692"/>
            <a:ext cx="2256065" cy="1431472"/>
          </a:xfrm>
          <a:prstGeom prst="rect">
            <a:avLst/>
          </a:prstGeom>
          <a:noFill/>
          <a:ln>
            <a:noFill/>
          </a:ln>
        </p:spPr>
      </p:pic>
      <p:sp>
        <p:nvSpPr>
          <p:cNvPr id="22443" name="Google Shape;22443;g3c5b803b16c_1_175"/>
          <p:cNvSpPr txBox="1"/>
          <p:nvPr/>
        </p:nvSpPr>
        <p:spPr>
          <a:xfrm>
            <a:off x="917170" y="849637"/>
            <a:ext cx="10356000" cy="15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DHS/ILPQC Bedside </a:t>
            </a:r>
            <a:endParaRPr sz="3666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66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Nurse Scholarship Opportunity</a:t>
            </a:r>
            <a:endParaRPr sz="3666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l" rtl="0">
              <a:lnSpc>
                <a:spcPct val="10101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150"/>
              <a:buFont typeface="Arial"/>
              <a:buNone/>
            </a:pPr>
            <a:endParaRPr sz="3666" b="1" i="0" u="none" strike="noStrike" cap="none">
              <a:solidFill>
                <a:srgbClr val="F3866A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44" name="Google Shape;22444;g3c5b803b16c_1_175"/>
          <p:cNvSpPr txBox="1"/>
          <p:nvPr/>
        </p:nvSpPr>
        <p:spPr>
          <a:xfrm>
            <a:off x="1673110" y="2209047"/>
            <a:ext cx="8842500" cy="246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Each hospital can send:</a:t>
            </a: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1 OB 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and</a:t>
            </a: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1</a:t>
            </a:r>
            <a:r>
              <a:rPr lang="en-US" sz="2667" b="1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n</a:t>
            </a: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eonatal nurse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to attend this year’s Face-to-Face meeting. </a:t>
            </a: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Discounted </a:t>
            </a:r>
            <a:r>
              <a:rPr lang="en-US" sz="2667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available.</a:t>
            </a:r>
            <a:r>
              <a:rPr lang="en-US" sz="2667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667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 b="0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​</a:t>
            </a:r>
            <a:endParaRPr sz="2667" b="1" i="0" u="none" strike="noStrike" cap="none">
              <a:solidFill>
                <a:srgbClr val="FFFFFF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pic>
        <p:nvPicPr>
          <p:cNvPr id="22445" name="Google Shape;22445;g3c5b803b16c_1_175" descr="A logo with blue and yellow figures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829800" y="620486"/>
            <a:ext cx="1371600" cy="1422400"/>
          </a:xfrm>
          <a:prstGeom prst="rect">
            <a:avLst/>
          </a:prstGeom>
          <a:noFill/>
          <a:ln>
            <a:noFill/>
          </a:ln>
        </p:spPr>
      </p:pic>
      <p:sp>
        <p:nvSpPr>
          <p:cNvPr id="22446" name="Google Shape;22446;g3c5b803b16c_1_175"/>
          <p:cNvSpPr txBox="1"/>
          <p:nvPr/>
        </p:nvSpPr>
        <p:spPr>
          <a:xfrm>
            <a:off x="3048000" y="4699000"/>
            <a:ext cx="6096000" cy="96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Interested nurses should contact their Nurse Manager for the nomination form.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867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47" name="Google Shape;22447;g3c5b803b16c_1_175"/>
          <p:cNvSpPr txBox="1"/>
          <p:nvPr/>
        </p:nvSpPr>
        <p:spPr>
          <a:xfrm>
            <a:off x="3048000" y="5656943"/>
            <a:ext cx="60960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Additional questions can be directed to </a:t>
            </a:r>
            <a:r>
              <a:rPr lang="en-US" sz="2000" b="1" i="0" u="sng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info@ilpqc.org</a:t>
            </a: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 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2" name="Google Shape;22452;g3c5b803b16c_1_189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453" name="Google Shape;22453;g3c5b803b16c_1_189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454" name="Google Shape;22454;g3c5b803b16c_1_189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22455" name="Google Shape;22455;g3c5b803b16c_1_189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56" name="Google Shape;22456;g3c5b803b16c_1_189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57" name="Google Shape;22457;g3c5b803b16c_1_189"/>
          <p:cNvSpPr txBox="1"/>
          <p:nvPr/>
        </p:nvSpPr>
        <p:spPr>
          <a:xfrm>
            <a:off x="1109594" y="626425"/>
            <a:ext cx="10356000" cy="12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Parent Partner Opportunity</a:t>
            </a:r>
            <a:endParaRPr sz="3334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334"/>
              <a:buFont typeface="Arial"/>
              <a:buNone/>
            </a:pPr>
            <a:endParaRPr sz="3334" b="1" i="0" u="none" strike="noStrike" cap="none">
              <a:solidFill>
                <a:srgbClr val="F58366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58" name="Google Shape;22458;g3c5b803b16c_1_189"/>
          <p:cNvSpPr txBox="1"/>
          <p:nvPr/>
        </p:nvSpPr>
        <p:spPr>
          <a:xfrm>
            <a:off x="1111231" y="1858067"/>
            <a:ext cx="40551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FREE </a:t>
            </a:r>
            <a:r>
              <a:rPr lang="en-US" sz="3334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Registration &amp; hotel stay</a:t>
            </a:r>
            <a:endParaRPr sz="3334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444C55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will be provided.</a:t>
            </a:r>
            <a:endParaRPr sz="3334" b="0" i="0" u="none" strike="noStrike" cap="none">
              <a:solidFill>
                <a:srgbClr val="444C55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59" name="Google Shape;22459;g3c5b803b16c_1_189"/>
          <p:cNvSpPr/>
          <p:nvPr/>
        </p:nvSpPr>
        <p:spPr>
          <a:xfrm>
            <a:off x="9283900" y="4914880"/>
            <a:ext cx="2907792" cy="1520564"/>
          </a:xfrm>
          <a:custGeom>
            <a:avLst/>
            <a:gdLst/>
            <a:ahLst/>
            <a:cxnLst/>
            <a:rect l="l" t="t" r="r" b="b"/>
            <a:pathLst>
              <a:path w="7315200" h="3577798" extrusionOk="0">
                <a:moveTo>
                  <a:pt x="0" y="0"/>
                </a:moveTo>
                <a:lnTo>
                  <a:pt x="7315200" y="0"/>
                </a:lnTo>
                <a:lnTo>
                  <a:pt x="7315200" y="3577798"/>
                </a:lnTo>
                <a:lnTo>
                  <a:pt x="0" y="357779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933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460" name="Google Shape;22460;g3c5b803b16c_1_189" descr="A group of pregnant women sitting in chairs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561068" y="4504418"/>
            <a:ext cx="3595007" cy="1840593"/>
          </a:xfrm>
          <a:prstGeom prst="rect">
            <a:avLst/>
          </a:prstGeom>
          <a:noFill/>
          <a:ln>
            <a:noFill/>
          </a:ln>
        </p:spPr>
      </p:pic>
      <p:sp>
        <p:nvSpPr>
          <p:cNvPr id="22461" name="Google Shape;22461;g3c5b803b16c_1_189"/>
          <p:cNvSpPr txBox="1"/>
          <p:nvPr/>
        </p:nvSpPr>
        <p:spPr>
          <a:xfrm>
            <a:off x="5711344" y="2285849"/>
            <a:ext cx="5314800" cy="22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Patient Partner Code Request:</a:t>
            </a:r>
            <a:endParaRPr/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Email your </a:t>
            </a:r>
            <a:r>
              <a:rPr lang="en-US" sz="24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Name &amp; Hospital</a:t>
            </a: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to: </a:t>
            </a:r>
            <a:r>
              <a:rPr lang="en-US" sz="2400" b="1" i="0" u="sng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tochukwu.akujieze@endeavorhealth.org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Community Engagement Coordinator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400" b="1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97" name="Google Shape;21897;p31"/>
          <p:cNvGrpSpPr/>
          <p:nvPr/>
        </p:nvGrpSpPr>
        <p:grpSpPr>
          <a:xfrm>
            <a:off x="203502" y="725873"/>
            <a:ext cx="11237260" cy="5932575"/>
            <a:chOff x="0" y="68729"/>
            <a:chExt cx="11237260" cy="5932575"/>
          </a:xfrm>
        </p:grpSpPr>
        <p:sp>
          <p:nvSpPr>
            <p:cNvPr id="21898" name="Google Shape;21898;p31"/>
            <p:cNvSpPr/>
            <p:nvPr/>
          </p:nvSpPr>
          <p:spPr>
            <a:xfrm>
              <a:off x="0" y="319649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F504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99" name="Google Shape;21899;p31"/>
            <p:cNvSpPr txBox="1"/>
            <p:nvPr/>
          </p:nvSpPr>
          <p:spPr>
            <a:xfrm>
              <a:off x="0" y="319649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444B54"/>
                  </a:solidFill>
                  <a:latin typeface="DM Sans"/>
                  <a:ea typeface="DM Sans"/>
                  <a:cs typeface="DM Sans"/>
                  <a:sym typeface="DM Sans"/>
                </a:rPr>
                <a:t>Organizing and mobilizing local supports through resource mapping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00" name="Google Shape;21900;p31"/>
            <p:cNvSpPr/>
            <p:nvPr/>
          </p:nvSpPr>
          <p:spPr>
            <a:xfrm>
              <a:off x="561863" y="6872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A09D"/>
                </a:gs>
                <a:gs pos="35000">
                  <a:srgbClr val="FFBCBC"/>
                </a:gs>
                <a:gs pos="100000">
                  <a:srgbClr val="FFE2E2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1" name="Google Shape;21901;p31"/>
            <p:cNvSpPr txBox="1"/>
            <p:nvPr/>
          </p:nvSpPr>
          <p:spPr>
            <a:xfrm>
              <a:off x="586361" y="9322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December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2" name="Google Shape;21902;p31"/>
            <p:cNvSpPr/>
            <p:nvPr/>
          </p:nvSpPr>
          <p:spPr>
            <a:xfrm>
              <a:off x="0" y="1465619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D754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3" name="Google Shape;21903;p31"/>
            <p:cNvSpPr txBox="1"/>
            <p:nvPr/>
          </p:nvSpPr>
          <p:spPr>
            <a:xfrm>
              <a:off x="0" y="1465619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Newborn-inclusive SDoH screening &amp; linkage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04" name="Google Shape;21904;p31"/>
            <p:cNvSpPr/>
            <p:nvPr/>
          </p:nvSpPr>
          <p:spPr>
            <a:xfrm>
              <a:off x="561863" y="121469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BA9F"/>
                </a:gs>
                <a:gs pos="35000">
                  <a:srgbClr val="FFCCBD"/>
                </a:gs>
                <a:gs pos="100000">
                  <a:srgbClr val="FFEBE4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5" name="Google Shape;21905;p31"/>
            <p:cNvSpPr txBox="1"/>
            <p:nvPr/>
          </p:nvSpPr>
          <p:spPr>
            <a:xfrm>
              <a:off x="586361" y="123919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January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6" name="Google Shape;21906;p31"/>
            <p:cNvSpPr/>
            <p:nvPr/>
          </p:nvSpPr>
          <p:spPr>
            <a:xfrm>
              <a:off x="0" y="2611589"/>
              <a:ext cx="11237260" cy="1097775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B995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7" name="Google Shape;21907;p31"/>
            <p:cNvSpPr txBox="1"/>
            <p:nvPr/>
          </p:nvSpPr>
          <p:spPr>
            <a:xfrm>
              <a:off x="0" y="2611589"/>
              <a:ext cx="11237260" cy="109777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Culturally responsive safe sleep conversations and transition to community providers 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08" name="Google Shape;21908;p31"/>
            <p:cNvSpPr/>
            <p:nvPr/>
          </p:nvSpPr>
          <p:spPr>
            <a:xfrm>
              <a:off x="561863" y="2360669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D8A2"/>
                </a:gs>
                <a:gs pos="35000">
                  <a:srgbClr val="FFE4BD"/>
                </a:gs>
                <a:gs pos="100000">
                  <a:srgbClr val="FFF5E4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09" name="Google Shape;21909;p31"/>
            <p:cNvSpPr txBox="1"/>
            <p:nvPr/>
          </p:nvSpPr>
          <p:spPr>
            <a:xfrm>
              <a:off x="586361" y="2385167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February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0" name="Google Shape;21910;p31"/>
            <p:cNvSpPr/>
            <p:nvPr/>
          </p:nvSpPr>
          <p:spPr>
            <a:xfrm>
              <a:off x="0" y="4052084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BABA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1" name="Google Shape;21911;p31"/>
            <p:cNvSpPr txBox="1"/>
            <p:nvPr/>
          </p:nvSpPr>
          <p:spPr>
            <a:xfrm>
              <a:off x="0" y="4052084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0" lvl="1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Font typeface="Arial"/>
                <a:buNone/>
              </a:pPr>
              <a:r>
                <a:rPr lang="en-US" sz="2000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Collection and Dissemination of Accurate, Stratified Data</a:t>
              </a:r>
              <a:endParaRPr sz="20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endParaRPr>
            </a:p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endParaRPr sz="2000"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12" name="Google Shape;21912;p31"/>
            <p:cNvSpPr/>
            <p:nvPr/>
          </p:nvSpPr>
          <p:spPr>
            <a:xfrm>
              <a:off x="561863" y="3801164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FFFFA2"/>
                </a:gs>
                <a:gs pos="35000">
                  <a:srgbClr val="FBFBC0"/>
                </a:gs>
                <a:gs pos="100000">
                  <a:srgbClr val="FEFEE6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3" name="Google Shape;21913;p31"/>
            <p:cNvSpPr txBox="1"/>
            <p:nvPr/>
          </p:nvSpPr>
          <p:spPr>
            <a:xfrm>
              <a:off x="586361" y="3825662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March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4" name="Google Shape;21914;p31"/>
            <p:cNvSpPr/>
            <p:nvPr/>
          </p:nvSpPr>
          <p:spPr>
            <a:xfrm>
              <a:off x="0" y="5198054"/>
              <a:ext cx="11237260" cy="803250"/>
            </a:xfrm>
            <a:prstGeom prst="rect">
              <a:avLst/>
            </a:prstGeom>
            <a:solidFill>
              <a:schemeClr val="lt1">
                <a:alpha val="90196"/>
              </a:schemeClr>
            </a:solidFill>
            <a:ln w="9525" cap="flat" cmpd="sng">
              <a:solidFill>
                <a:srgbClr val="99B95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5" name="Google Shape;21915;p31"/>
            <p:cNvSpPr txBox="1"/>
            <p:nvPr/>
          </p:nvSpPr>
          <p:spPr>
            <a:xfrm>
              <a:off x="0" y="5198054"/>
              <a:ext cx="11237260" cy="8032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872125" tIns="354075" rIns="872125" bIns="142225" anchor="t" anchorCtr="0">
              <a:noAutofit/>
            </a:bodyPr>
            <a:lstStyle/>
            <a:p>
              <a:pPr marL="228600" marR="0" lvl="1" indent="-22860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000000"/>
                  </a:solidFill>
                  <a:latin typeface="DM Sans"/>
                  <a:ea typeface="DM Sans"/>
                  <a:cs typeface="DM Sans"/>
                  <a:sym typeface="DM Sans"/>
                </a:rPr>
                <a:t>Addressing disparities identified through data</a:t>
              </a:r>
              <a:endParaRPr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16" name="Google Shape;21916;p31"/>
            <p:cNvSpPr/>
            <p:nvPr/>
          </p:nvSpPr>
          <p:spPr>
            <a:xfrm>
              <a:off x="561863" y="4947134"/>
              <a:ext cx="7866082" cy="501840"/>
            </a:xfrm>
            <a:prstGeom prst="roundRect">
              <a:avLst>
                <a:gd name="adj" fmla="val 16667"/>
              </a:avLst>
            </a:prstGeom>
            <a:gradFill>
              <a:gsLst>
                <a:gs pos="0">
                  <a:srgbClr val="D8FBA5"/>
                </a:gs>
                <a:gs pos="35000">
                  <a:srgbClr val="E4FBC0"/>
                </a:gs>
                <a:gs pos="100000">
                  <a:srgbClr val="F4FEE6"/>
                </a:gs>
              </a:gsLst>
              <a:lin ang="16200000" scaled="0"/>
            </a:gradFill>
            <a:ln>
              <a:noFill/>
            </a:ln>
            <a:effectLst>
              <a:outerShdw blurRad="40000" dist="20000" dir="5400000" rotWithShape="0">
                <a:srgbClr val="000000">
                  <a:alpha val="38039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17" name="Google Shape;21917;p31"/>
            <p:cNvSpPr txBox="1"/>
            <p:nvPr/>
          </p:nvSpPr>
          <p:spPr>
            <a:xfrm>
              <a:off x="586361" y="4971632"/>
              <a:ext cx="7817086" cy="45284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97300" tIns="0" rIns="297300" bIns="0" anchor="ctr" anchorCtr="0">
              <a:noAutofit/>
            </a:bodyPr>
            <a:lstStyle/>
            <a:p>
              <a:pPr marL="0" marR="0" lvl="0" indent="0" algn="l" rtl="0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chemeClr val="dk1"/>
                  </a:solidFill>
                  <a:latin typeface="DM Sans"/>
                  <a:ea typeface="DM Sans"/>
                  <a:cs typeface="DM Sans"/>
                  <a:sym typeface="DM Sans"/>
                </a:rPr>
                <a:t>April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918" name="Google Shape;21918;p31"/>
          <p:cNvSpPr txBox="1"/>
          <p:nvPr/>
        </p:nvSpPr>
        <p:spPr>
          <a:xfrm>
            <a:off x="203502" y="130822"/>
            <a:ext cx="3963000" cy="52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Last 5 Months of ESSI 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1919" name="Google Shape;21919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2" y="901873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20" name="Google Shape;21920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1" y="2097626"/>
            <a:ext cx="914400" cy="914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921" name="Google Shape;21921;p31" descr="Check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333110" y="3426354"/>
            <a:ext cx="914400" cy="91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4AAD"/>
        </a:solidFill>
        <a:effectLst/>
      </p:bgPr>
    </p:bg>
    <p:spTree>
      <p:nvGrpSpPr>
        <p:cNvPr id="1" name="Shape 2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66" name="Google Shape;22466;g3c5b803b16c_1_202"/>
          <p:cNvSpPr/>
          <p:nvPr/>
        </p:nvSpPr>
        <p:spPr>
          <a:xfrm>
            <a:off x="-396418" y="-302974"/>
            <a:ext cx="2393000" cy="2746629"/>
          </a:xfrm>
          <a:custGeom>
            <a:avLst/>
            <a:gdLst/>
            <a:ahLst/>
            <a:cxnLst/>
            <a:rect l="l" t="t" r="r" b="b"/>
            <a:pathLst>
              <a:path w="3585019" h="4114800" extrusionOk="0">
                <a:moveTo>
                  <a:pt x="0" y="0"/>
                </a:moveTo>
                <a:lnTo>
                  <a:pt x="3585020" y="0"/>
                </a:lnTo>
                <a:lnTo>
                  <a:pt x="3585020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22467" name="Google Shape;22467;g3c5b803b16c_1_202"/>
          <p:cNvSpPr/>
          <p:nvPr/>
        </p:nvSpPr>
        <p:spPr>
          <a:xfrm>
            <a:off x="10222046" y="4501315"/>
            <a:ext cx="2492566" cy="2746629"/>
          </a:xfrm>
          <a:custGeom>
            <a:avLst/>
            <a:gdLst/>
            <a:ahLst/>
            <a:cxnLst/>
            <a:rect l="l" t="t" r="r" b="b"/>
            <a:pathLst>
              <a:path w="3734181" h="4114800" extrusionOk="0">
                <a:moveTo>
                  <a:pt x="0" y="0"/>
                </a:moveTo>
                <a:lnTo>
                  <a:pt x="3734181" y="0"/>
                </a:lnTo>
                <a:lnTo>
                  <a:pt x="3734181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2468" name="Google Shape;22468;g3c5b803b16c_1_202"/>
          <p:cNvGrpSpPr/>
          <p:nvPr/>
        </p:nvGrpSpPr>
        <p:grpSpPr>
          <a:xfrm>
            <a:off x="451601" y="239891"/>
            <a:ext cx="11180108" cy="6196840"/>
            <a:chOff x="0" y="0"/>
            <a:chExt cx="19935998" cy="10434148"/>
          </a:xfrm>
        </p:grpSpPr>
        <p:sp>
          <p:nvSpPr>
            <p:cNvPr id="22469" name="Google Shape;22469;g3c5b803b16c_1_202"/>
            <p:cNvSpPr/>
            <p:nvPr/>
          </p:nvSpPr>
          <p:spPr>
            <a:xfrm>
              <a:off x="0" y="0"/>
              <a:ext cx="12552359" cy="10434148"/>
            </a:xfrm>
            <a:custGeom>
              <a:avLst/>
              <a:gdLst/>
              <a:ahLst/>
              <a:cxnLst/>
              <a:rect l="l" t="t" r="r" b="b"/>
              <a:pathLst>
                <a:path w="12552359" h="10434148" extrusionOk="0">
                  <a:moveTo>
                    <a:pt x="0" y="0"/>
                  </a:moveTo>
                  <a:lnTo>
                    <a:pt x="12552359" y="0"/>
                  </a:lnTo>
                  <a:lnTo>
                    <a:pt x="12552359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470" name="Google Shape;22470;g3c5b803b16c_1_202"/>
            <p:cNvSpPr/>
            <p:nvPr/>
          </p:nvSpPr>
          <p:spPr>
            <a:xfrm>
              <a:off x="7865923" y="0"/>
              <a:ext cx="12070075" cy="10434148"/>
            </a:xfrm>
            <a:custGeom>
              <a:avLst/>
              <a:gdLst/>
              <a:ahLst/>
              <a:cxnLst/>
              <a:rect l="l" t="t" r="r" b="b"/>
              <a:pathLst>
                <a:path w="12070075" h="10434148" extrusionOk="0">
                  <a:moveTo>
                    <a:pt x="0" y="0"/>
                  </a:moveTo>
                  <a:lnTo>
                    <a:pt x="12070075" y="0"/>
                  </a:lnTo>
                  <a:lnTo>
                    <a:pt x="12070075" y="10434148"/>
                  </a:lnTo>
                  <a:lnTo>
                    <a:pt x="0" y="10434148"/>
                  </a:lnTo>
                  <a:lnTo>
                    <a:pt x="0" y="0"/>
                  </a:lnTo>
                  <a:close/>
                </a:path>
              </a:pathLst>
            </a:custGeom>
            <a:blipFill rotWithShape="1">
              <a:blip r:embed="rId5">
                <a:alphaModFix/>
              </a:blip>
              <a:stretch>
                <a:fillRect l="-4000"/>
              </a:stretch>
            </a:blip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71" name="Google Shape;22471;g3c5b803b16c_1_202"/>
          <p:cNvSpPr txBox="1"/>
          <p:nvPr/>
        </p:nvSpPr>
        <p:spPr>
          <a:xfrm>
            <a:off x="1109594" y="626425"/>
            <a:ext cx="103560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Bring the Energy!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472" name="Google Shape;22472;g3c5b803b16c_1_202" descr="A group of people holding up signs&#10;&#10;AI-generated content may be incorrect.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907111" y="3690712"/>
            <a:ext cx="3562350" cy="2495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473" name="Google Shape;22473;g3c5b803b16c_1_202" descr="A blue and orange swirly design&#10;&#10;AI-generated content may be incorrect.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04636" y="1012371"/>
            <a:ext cx="3216729" cy="2235200"/>
          </a:xfrm>
          <a:prstGeom prst="rect">
            <a:avLst/>
          </a:prstGeom>
          <a:noFill/>
          <a:ln>
            <a:noFill/>
          </a:ln>
        </p:spPr>
      </p:pic>
      <p:sp>
        <p:nvSpPr>
          <p:cNvPr id="22474" name="Google Shape;22474;g3c5b803b16c_1_202"/>
          <p:cNvSpPr txBox="1"/>
          <p:nvPr/>
        </p:nvSpPr>
        <p:spPr>
          <a:xfrm>
            <a:off x="4267200" y="1607458"/>
            <a:ext cx="6096000" cy="129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This year, we’ll again be celebrating teams that show outstanding </a:t>
            </a:r>
            <a:r>
              <a:rPr lang="en-US" sz="2000" b="1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team spirit and engagement</a:t>
            </a: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 throughout the event.</a:t>
            </a:r>
            <a:endParaRPr/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75" name="Google Shape;22475;g3c5b803b16c_1_202"/>
          <p:cNvSpPr txBox="1"/>
          <p:nvPr/>
        </p:nvSpPr>
        <p:spPr>
          <a:xfrm>
            <a:off x="1415143" y="3341914"/>
            <a:ext cx="6096000" cy="252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0950" tIns="30475" rIns="60950" bIns="30475" anchor="t" anchorCtr="0">
            <a:sp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63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Matching shirts, colors, or team themes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Team photos and creative props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High energy participation during sessions and activities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Supporting and celebrating other teams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190510" marR="0" lvl="0" indent="-19051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chemeClr val="dk1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Showing pride in your hospital and collaborative work</a:t>
            </a: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chemeClr val="dk1"/>
              </a:solidFill>
              <a:latin typeface="Twentieth Century"/>
              <a:ea typeface="Twentieth Century"/>
              <a:cs typeface="Twentieth Century"/>
              <a:sym typeface="Twentieth Century"/>
            </a:endParaRPr>
          </a:p>
        </p:txBody>
      </p:sp>
      <p:sp>
        <p:nvSpPr>
          <p:cNvPr id="22476" name="Google Shape;22476;g3c5b803b16c_1_202"/>
          <p:cNvSpPr txBox="1"/>
          <p:nvPr/>
        </p:nvSpPr>
        <p:spPr>
          <a:xfrm>
            <a:off x="1415144" y="3341929"/>
            <a:ext cx="41802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334" b="1" i="0" u="none" strike="noStrike" cap="none">
                <a:solidFill>
                  <a:srgbClr val="F58366"/>
                </a:solidFill>
                <a:latin typeface="Twentieth Century"/>
                <a:ea typeface="Twentieth Century"/>
                <a:cs typeface="Twentieth Century"/>
                <a:sym typeface="Twentieth Century"/>
              </a:rPr>
              <a:t>This looks like ...</a:t>
            </a:r>
            <a:endParaRPr sz="8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2" name="Google Shape;22482;g3c5b803b16c_1_216"/>
          <p:cNvSpPr/>
          <p:nvPr/>
        </p:nvSpPr>
        <p:spPr>
          <a:xfrm>
            <a:off x="4835768" y="0"/>
            <a:ext cx="7403100" cy="49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483" name="Google Shape;22483;g3c5b803b16c_1_216"/>
          <p:cNvSpPr txBox="1">
            <a:spLocks noGrp="1"/>
          </p:cNvSpPr>
          <p:nvPr>
            <p:ph type="title"/>
          </p:nvPr>
        </p:nvSpPr>
        <p:spPr>
          <a:xfrm>
            <a:off x="410546" y="91325"/>
            <a:ext cx="11766000" cy="1762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DM Sans"/>
              <a:buNone/>
            </a:pPr>
            <a:r>
              <a:rPr lang="en-US" sz="4800">
                <a:latin typeface="DM Sans"/>
                <a:ea typeface="DM Sans"/>
                <a:cs typeface="DM Sans"/>
                <a:sym typeface="DM Sans"/>
              </a:rPr>
              <a:t>Safe Sleep Poster Packs are BACK!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484" name="Google Shape;22484;g3c5b803b16c_1_216" descr="A poster of a baby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10545" y="1592725"/>
            <a:ext cx="3124035" cy="4378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485" name="Google Shape;22485;g3c5b803b16c_1_216" descr="A baby sleeping in a blanket&#10;&#10;AI-generated content may be incorrect.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868108" y="2453504"/>
            <a:ext cx="3971400" cy="29071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486" name="Google Shape;22486;g3c5b803b16c_1_216" descr="A baby sleeping in a blanket&#10;&#10;AI-generated content may be incorrect.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173026" y="1516970"/>
            <a:ext cx="3753006" cy="46710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2" name="Google Shape;22492;g3c5b803b16c_1_225"/>
          <p:cNvSpPr/>
          <p:nvPr/>
        </p:nvSpPr>
        <p:spPr>
          <a:xfrm>
            <a:off x="4835768" y="0"/>
            <a:ext cx="7403100" cy="4923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93" name="Google Shape;22493;g3c5b803b16c_1_225"/>
          <p:cNvSpPr txBox="1">
            <a:spLocks noGrp="1"/>
          </p:cNvSpPr>
          <p:nvPr>
            <p:ph type="title"/>
          </p:nvPr>
        </p:nvSpPr>
        <p:spPr>
          <a:xfrm>
            <a:off x="306341" y="-6761"/>
            <a:ext cx="11885700" cy="1720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DM Sans"/>
              <a:buNone/>
            </a:pPr>
            <a:r>
              <a:rPr lang="en-US" sz="4000">
                <a:latin typeface="DM Sans"/>
                <a:ea typeface="DM Sans"/>
                <a:cs typeface="DM Sans"/>
                <a:sym typeface="DM Sans"/>
              </a:rPr>
              <a:t>What’s Included?</a:t>
            </a:r>
            <a:endParaRPr sz="4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494" name="Google Shape;22494;g3c5b803b16c_1_225"/>
          <p:cNvSpPr txBox="1"/>
          <p:nvPr/>
        </p:nvSpPr>
        <p:spPr>
          <a:xfrm>
            <a:off x="308658" y="1306546"/>
            <a:ext cx="7884000" cy="526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Each ESSI team has the opportunity to order a Safe Sleep Support Starter Kit.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Based on your birth volume: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5 posters + 200 handouts (4 tear pads of 50) in English for hospitals with a birth volume up to 800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10 posters + 400 handouts  (8 tear pads of 50) in English for hospitals with a birth volume over 800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Based on your patient demographics you can order additional handouts in the following languages: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Spanish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Chinese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Arabic 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800100" marR="0" lvl="1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Polish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Each additional language packet comes with 50 handouts (1 tear pad of 50).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3429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Char char="•"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Each team will also receive 1 poster per language 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7875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endParaRPr sz="2000" b="0" i="0" u="none" strike="noStrike" cap="none">
              <a:solidFill>
                <a:srgbClr val="444C55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495" name="Google Shape;22495;g3c5b803b16c_1_225"/>
          <p:cNvSpPr txBox="1"/>
          <p:nvPr/>
        </p:nvSpPr>
        <p:spPr>
          <a:xfrm>
            <a:off x="9385027" y="5191945"/>
            <a:ext cx="1746300" cy="10437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Order Here!</a:t>
            </a:r>
            <a:endParaRPr sz="2000" b="1" i="0" u="none" strike="noStrike" cap="none">
              <a:solidFill>
                <a:schemeClr val="accent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2496" name="Google Shape;22496;g3c5b803b16c_1_225" descr="A qr code on a black background&#10;&#10;AI-generated content may be incorrect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832882" y="2394566"/>
            <a:ext cx="2861583" cy="29475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2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1" name="Google Shape;22501;p6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2502" name="Google Shape;22502;p63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22503" name="Google Shape;22503;p63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504" name="Google Shape;22504;p6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505" name="Google Shape;22505;p63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2506" name="Google Shape;22506;p6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507" name="Google Shape;22507;p63"/>
          <p:cNvSpPr txBox="1">
            <a:spLocks noGrp="1"/>
          </p:cNvSpPr>
          <p:nvPr>
            <p:ph type="title"/>
          </p:nvPr>
        </p:nvSpPr>
        <p:spPr>
          <a:xfrm>
            <a:off x="980757" y="1942262"/>
            <a:ext cx="6731357" cy="567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Announcements</a:t>
            </a:r>
            <a:endParaRPr/>
          </a:p>
        </p:txBody>
      </p:sp>
      <p:sp>
        <p:nvSpPr>
          <p:cNvPr id="22508" name="Google Shape;22508;p63"/>
          <p:cNvSpPr txBox="1"/>
          <p:nvPr/>
        </p:nvSpPr>
        <p:spPr>
          <a:xfrm>
            <a:off x="12003658" y="6434454"/>
            <a:ext cx="11811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4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509" name="Google Shape;22509;p63"/>
          <p:cNvSpPr txBox="1"/>
          <p:nvPr/>
        </p:nvSpPr>
        <p:spPr>
          <a:xfrm>
            <a:off x="78739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14" name="Google Shape;22514;p980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8288000" h="10287000" extrusionOk="0">
                <a:moveTo>
                  <a:pt x="0" y="0"/>
                </a:moveTo>
                <a:lnTo>
                  <a:pt x="18288000" y="0"/>
                </a:lnTo>
                <a:lnTo>
                  <a:pt x="18288000" y="10287000"/>
                </a:lnTo>
                <a:lnTo>
                  <a:pt x="0" y="102870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t="-9221" b="-9219"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5" name="Google Shape;22515;p980"/>
          <p:cNvSpPr/>
          <p:nvPr/>
        </p:nvSpPr>
        <p:spPr>
          <a:xfrm>
            <a:off x="393577" y="556175"/>
            <a:ext cx="1643651" cy="1989290"/>
          </a:xfrm>
          <a:custGeom>
            <a:avLst/>
            <a:gdLst/>
            <a:ahLst/>
            <a:cxnLst/>
            <a:rect l="l" t="t" r="r" b="b"/>
            <a:pathLst>
              <a:path w="2465477" h="2983935" extrusionOk="0">
                <a:moveTo>
                  <a:pt x="0" y="0"/>
                </a:moveTo>
                <a:lnTo>
                  <a:pt x="2465477" y="0"/>
                </a:lnTo>
                <a:lnTo>
                  <a:pt x="2465477" y="2983935"/>
                </a:lnTo>
                <a:lnTo>
                  <a:pt x="0" y="298393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6" name="Google Shape;22516;p980"/>
          <p:cNvSpPr/>
          <p:nvPr/>
        </p:nvSpPr>
        <p:spPr>
          <a:xfrm>
            <a:off x="9605978" y="3979319"/>
            <a:ext cx="2172909" cy="2792379"/>
          </a:xfrm>
          <a:custGeom>
            <a:avLst/>
            <a:gdLst/>
            <a:ahLst/>
            <a:cxnLst/>
            <a:rect l="l" t="t" r="r" b="b"/>
            <a:pathLst>
              <a:path w="3259364" h="4188568" extrusionOk="0">
                <a:moveTo>
                  <a:pt x="0" y="0"/>
                </a:moveTo>
                <a:lnTo>
                  <a:pt x="3259364" y="0"/>
                </a:lnTo>
                <a:lnTo>
                  <a:pt x="3259364" y="4188568"/>
                </a:lnTo>
                <a:lnTo>
                  <a:pt x="0" y="418856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7" name="Google Shape;22517;p980"/>
          <p:cNvSpPr/>
          <p:nvPr/>
        </p:nvSpPr>
        <p:spPr>
          <a:xfrm>
            <a:off x="46936" y="4016477"/>
            <a:ext cx="736063" cy="660616"/>
          </a:xfrm>
          <a:custGeom>
            <a:avLst/>
            <a:gdLst/>
            <a:ahLst/>
            <a:cxnLst/>
            <a:rect l="l" t="t" r="r" b="b"/>
            <a:pathLst>
              <a:path w="1104094" h="990924" extrusionOk="0">
                <a:moveTo>
                  <a:pt x="0" y="0"/>
                </a:moveTo>
                <a:lnTo>
                  <a:pt x="1104094" y="0"/>
                </a:lnTo>
                <a:lnTo>
                  <a:pt x="1104094" y="990924"/>
                </a:lnTo>
                <a:lnTo>
                  <a:pt x="0" y="99092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8" name="Google Shape;22518;p980"/>
          <p:cNvSpPr/>
          <p:nvPr/>
        </p:nvSpPr>
        <p:spPr>
          <a:xfrm>
            <a:off x="7014085" y="-333063"/>
            <a:ext cx="1304957" cy="1171199"/>
          </a:xfrm>
          <a:custGeom>
            <a:avLst/>
            <a:gdLst/>
            <a:ahLst/>
            <a:cxnLst/>
            <a:rect l="l" t="t" r="r" b="b"/>
            <a:pathLst>
              <a:path w="1957436" h="1756799" extrusionOk="0">
                <a:moveTo>
                  <a:pt x="0" y="0"/>
                </a:moveTo>
                <a:lnTo>
                  <a:pt x="1957437" y="0"/>
                </a:lnTo>
                <a:lnTo>
                  <a:pt x="1957437" y="1756799"/>
                </a:lnTo>
                <a:lnTo>
                  <a:pt x="0" y="175679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19" name="Google Shape;22519;p980"/>
          <p:cNvSpPr/>
          <p:nvPr/>
        </p:nvSpPr>
        <p:spPr>
          <a:xfrm>
            <a:off x="10054672" y="3085839"/>
            <a:ext cx="509192" cy="457000"/>
          </a:xfrm>
          <a:custGeom>
            <a:avLst/>
            <a:gdLst/>
            <a:ahLst/>
            <a:cxnLst/>
            <a:rect l="l" t="t" r="r" b="b"/>
            <a:pathLst>
              <a:path w="763788" h="685500" extrusionOk="0">
                <a:moveTo>
                  <a:pt x="0" y="0"/>
                </a:moveTo>
                <a:lnTo>
                  <a:pt x="763788" y="0"/>
                </a:lnTo>
                <a:lnTo>
                  <a:pt x="763788" y="685500"/>
                </a:lnTo>
                <a:lnTo>
                  <a:pt x="0" y="6855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0" name="Google Shape;22520;p980"/>
          <p:cNvSpPr/>
          <p:nvPr/>
        </p:nvSpPr>
        <p:spPr>
          <a:xfrm>
            <a:off x="3888999" y="6054029"/>
            <a:ext cx="1273315" cy="1142800"/>
          </a:xfrm>
          <a:custGeom>
            <a:avLst/>
            <a:gdLst/>
            <a:ahLst/>
            <a:cxnLst/>
            <a:rect l="l" t="t" r="r" b="b"/>
            <a:pathLst>
              <a:path w="1909972" h="1714200" extrusionOk="0">
                <a:moveTo>
                  <a:pt x="0" y="0"/>
                </a:moveTo>
                <a:lnTo>
                  <a:pt x="1909972" y="0"/>
                </a:lnTo>
                <a:lnTo>
                  <a:pt x="1909972" y="1714200"/>
                </a:lnTo>
                <a:lnTo>
                  <a:pt x="0" y="171420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1" name="Google Shape;22521;p980"/>
          <p:cNvSpPr/>
          <p:nvPr/>
        </p:nvSpPr>
        <p:spPr>
          <a:xfrm>
            <a:off x="1541833" y="2991286"/>
            <a:ext cx="990790" cy="1103106"/>
          </a:xfrm>
          <a:custGeom>
            <a:avLst/>
            <a:gdLst/>
            <a:ahLst/>
            <a:cxnLst/>
            <a:rect l="l" t="t" r="r" b="b"/>
            <a:pathLst>
              <a:path w="1486185" h="1654659" extrusionOk="0">
                <a:moveTo>
                  <a:pt x="0" y="0"/>
                </a:moveTo>
                <a:lnTo>
                  <a:pt x="1486185" y="0"/>
                </a:lnTo>
                <a:lnTo>
                  <a:pt x="1486185" y="1654659"/>
                </a:lnTo>
                <a:lnTo>
                  <a:pt x="0" y="165465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2" name="Google Shape;22522;p980"/>
          <p:cNvSpPr/>
          <p:nvPr/>
        </p:nvSpPr>
        <p:spPr>
          <a:xfrm>
            <a:off x="4338248" y="556175"/>
            <a:ext cx="374817" cy="417306"/>
          </a:xfrm>
          <a:custGeom>
            <a:avLst/>
            <a:gdLst/>
            <a:ahLst/>
            <a:cxnLst/>
            <a:rect l="l" t="t" r="r" b="b"/>
            <a:pathLst>
              <a:path w="562225" h="625959" extrusionOk="0">
                <a:moveTo>
                  <a:pt x="0" y="0"/>
                </a:moveTo>
                <a:lnTo>
                  <a:pt x="562225" y="0"/>
                </a:lnTo>
                <a:lnTo>
                  <a:pt x="562225" y="625959"/>
                </a:lnTo>
                <a:lnTo>
                  <a:pt x="0" y="62595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3" name="Google Shape;22523;p980"/>
          <p:cNvSpPr/>
          <p:nvPr/>
        </p:nvSpPr>
        <p:spPr>
          <a:xfrm>
            <a:off x="7414618" y="6005085"/>
            <a:ext cx="1377117" cy="1533227"/>
          </a:xfrm>
          <a:custGeom>
            <a:avLst/>
            <a:gdLst/>
            <a:ahLst/>
            <a:cxnLst/>
            <a:rect l="l" t="t" r="r" b="b"/>
            <a:pathLst>
              <a:path w="2065676" h="2299841" extrusionOk="0">
                <a:moveTo>
                  <a:pt x="0" y="0"/>
                </a:moveTo>
                <a:lnTo>
                  <a:pt x="2065676" y="0"/>
                </a:lnTo>
                <a:lnTo>
                  <a:pt x="2065676" y="2299842"/>
                </a:lnTo>
                <a:lnTo>
                  <a:pt x="0" y="2299842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4" name="Google Shape;22524;p980"/>
          <p:cNvSpPr/>
          <p:nvPr/>
        </p:nvSpPr>
        <p:spPr>
          <a:xfrm>
            <a:off x="10563864" y="252536"/>
            <a:ext cx="2183399" cy="2430909"/>
          </a:xfrm>
          <a:custGeom>
            <a:avLst/>
            <a:gdLst/>
            <a:ahLst/>
            <a:cxnLst/>
            <a:rect l="l" t="t" r="r" b="b"/>
            <a:pathLst>
              <a:path w="3275098" h="3646364" extrusionOk="0">
                <a:moveTo>
                  <a:pt x="0" y="0"/>
                </a:moveTo>
                <a:lnTo>
                  <a:pt x="3275099" y="0"/>
                </a:lnTo>
                <a:lnTo>
                  <a:pt x="3275099" y="3646365"/>
                </a:lnTo>
                <a:lnTo>
                  <a:pt x="0" y="364636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525" name="Google Shape;22525;p980"/>
          <p:cNvGrpSpPr/>
          <p:nvPr/>
        </p:nvGrpSpPr>
        <p:grpSpPr>
          <a:xfrm>
            <a:off x="2830240" y="2008723"/>
            <a:ext cx="6926815" cy="2085669"/>
            <a:chOff x="0" y="-104775"/>
            <a:chExt cx="2736519" cy="823968"/>
          </a:xfrm>
        </p:grpSpPr>
        <p:sp>
          <p:nvSpPr>
            <p:cNvPr id="22526" name="Google Shape;22526;p980"/>
            <p:cNvSpPr/>
            <p:nvPr/>
          </p:nvSpPr>
          <p:spPr>
            <a:xfrm>
              <a:off x="0" y="0"/>
              <a:ext cx="2736519" cy="719193"/>
            </a:xfrm>
            <a:custGeom>
              <a:avLst/>
              <a:gdLst/>
              <a:ahLst/>
              <a:cxnLst/>
              <a:rect l="l" t="t" r="r" b="b"/>
              <a:pathLst>
                <a:path w="2736519" h="719193" extrusionOk="0">
                  <a:moveTo>
                    <a:pt x="0" y="0"/>
                  </a:moveTo>
                  <a:lnTo>
                    <a:pt x="2736519" y="0"/>
                  </a:lnTo>
                  <a:lnTo>
                    <a:pt x="2736519" y="719193"/>
                  </a:lnTo>
                  <a:lnTo>
                    <a:pt x="0" y="719193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27" name="Google Shape;22527;p980"/>
            <p:cNvSpPr txBox="1"/>
            <p:nvPr/>
          </p:nvSpPr>
          <p:spPr>
            <a:xfrm>
              <a:off x="0" y="-104775"/>
              <a:ext cx="2736519" cy="82396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-US" sz="3600">
                  <a:solidFill>
                    <a:srgbClr val="7593BB"/>
                  </a:solidFill>
                </a:rPr>
                <a:t>Last </a:t>
              </a:r>
              <a:r>
                <a:rPr lang="en-US" sz="3600" b="0" i="0" u="none" strike="noStrike" cap="none">
                  <a:solidFill>
                    <a:srgbClr val="7593BB"/>
                  </a:solidFill>
                  <a:latin typeface="Arial"/>
                  <a:ea typeface="Arial"/>
                  <a:cs typeface="Arial"/>
                  <a:sym typeface="Arial"/>
                </a:rPr>
                <a:t>ILPQC WINTER OFFICE HOURS 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528" name="Google Shape;22528;p980"/>
          <p:cNvSpPr/>
          <p:nvPr/>
        </p:nvSpPr>
        <p:spPr>
          <a:xfrm>
            <a:off x="7871273" y="114556"/>
            <a:ext cx="2183399" cy="2430909"/>
          </a:xfrm>
          <a:custGeom>
            <a:avLst/>
            <a:gdLst/>
            <a:ahLst/>
            <a:cxnLst/>
            <a:rect l="l" t="t" r="r" b="b"/>
            <a:pathLst>
              <a:path w="3275098" h="3646364" extrusionOk="0">
                <a:moveTo>
                  <a:pt x="0" y="0"/>
                </a:moveTo>
                <a:lnTo>
                  <a:pt x="3275098" y="0"/>
                </a:lnTo>
                <a:lnTo>
                  <a:pt x="3275098" y="3646364"/>
                </a:lnTo>
                <a:lnTo>
                  <a:pt x="0" y="364636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7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29" name="Google Shape;22529;p980"/>
          <p:cNvSpPr/>
          <p:nvPr/>
        </p:nvSpPr>
        <p:spPr>
          <a:xfrm>
            <a:off x="3789594" y="1467991"/>
            <a:ext cx="736063" cy="660616"/>
          </a:xfrm>
          <a:custGeom>
            <a:avLst/>
            <a:gdLst/>
            <a:ahLst/>
            <a:cxnLst/>
            <a:rect l="l" t="t" r="r" b="b"/>
            <a:pathLst>
              <a:path w="1104094" h="990924" extrusionOk="0">
                <a:moveTo>
                  <a:pt x="0" y="0"/>
                </a:moveTo>
                <a:lnTo>
                  <a:pt x="1104094" y="0"/>
                </a:lnTo>
                <a:lnTo>
                  <a:pt x="1104094" y="990925"/>
                </a:lnTo>
                <a:lnTo>
                  <a:pt x="0" y="99092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530" name="Google Shape;22530;p980"/>
          <p:cNvGrpSpPr/>
          <p:nvPr/>
        </p:nvGrpSpPr>
        <p:grpSpPr>
          <a:xfrm>
            <a:off x="2830240" y="3925621"/>
            <a:ext cx="6926815" cy="1989228"/>
            <a:chOff x="0" y="-66675"/>
            <a:chExt cx="2736519" cy="785868"/>
          </a:xfrm>
        </p:grpSpPr>
        <p:sp>
          <p:nvSpPr>
            <p:cNvPr id="22531" name="Google Shape;22531;p980"/>
            <p:cNvSpPr/>
            <p:nvPr/>
          </p:nvSpPr>
          <p:spPr>
            <a:xfrm>
              <a:off x="0" y="0"/>
              <a:ext cx="2736519" cy="719193"/>
            </a:xfrm>
            <a:custGeom>
              <a:avLst/>
              <a:gdLst/>
              <a:ahLst/>
              <a:cxnLst/>
              <a:rect l="l" t="t" r="r" b="b"/>
              <a:pathLst>
                <a:path w="2736519" h="719193" extrusionOk="0">
                  <a:moveTo>
                    <a:pt x="0" y="0"/>
                  </a:moveTo>
                  <a:lnTo>
                    <a:pt x="2736519" y="0"/>
                  </a:lnTo>
                  <a:lnTo>
                    <a:pt x="2736519" y="719193"/>
                  </a:lnTo>
                  <a:lnTo>
                    <a:pt x="0" y="719193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2" name="Google Shape;22532;p980"/>
            <p:cNvSpPr txBox="1"/>
            <p:nvPr/>
          </p:nvSpPr>
          <p:spPr>
            <a:xfrm>
              <a:off x="0" y="-66675"/>
              <a:ext cx="2736519" cy="78586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7593BB"/>
                  </a:solidFill>
                  <a:latin typeface="Arial"/>
                  <a:ea typeface="Arial"/>
                  <a:cs typeface="Arial"/>
                  <a:sym typeface="Arial"/>
                </a:rPr>
                <a:t>Every Thursday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  <a:p>
              <a:pPr marL="0" marR="0" lvl="0" indent="0" algn="ctr" rtl="0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7593BB"/>
                  </a:solidFill>
                  <a:latin typeface="Arial"/>
                  <a:ea typeface="Arial"/>
                  <a:cs typeface="Arial"/>
                  <a:sym typeface="Arial"/>
                </a:rPr>
                <a:t>at 1 p.m. CST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33" name="Google Shape;22533;p980"/>
          <p:cNvGrpSpPr/>
          <p:nvPr/>
        </p:nvGrpSpPr>
        <p:grpSpPr>
          <a:xfrm>
            <a:off x="683965" y="5659313"/>
            <a:ext cx="4292551" cy="1022697"/>
            <a:chOff x="0" y="0"/>
            <a:chExt cx="1695823" cy="404028"/>
          </a:xfrm>
        </p:grpSpPr>
        <p:sp>
          <p:nvSpPr>
            <p:cNvPr id="22534" name="Google Shape;22534;p980"/>
            <p:cNvSpPr/>
            <p:nvPr/>
          </p:nvSpPr>
          <p:spPr>
            <a:xfrm>
              <a:off x="0" y="0"/>
              <a:ext cx="1695822" cy="311874"/>
            </a:xfrm>
            <a:custGeom>
              <a:avLst/>
              <a:gdLst/>
              <a:ahLst/>
              <a:cxnLst/>
              <a:rect l="l" t="t" r="r" b="b"/>
              <a:pathLst>
                <a:path w="1695822" h="311874" extrusionOk="0">
                  <a:moveTo>
                    <a:pt x="0" y="0"/>
                  </a:moveTo>
                  <a:lnTo>
                    <a:pt x="1695822" y="0"/>
                  </a:lnTo>
                  <a:lnTo>
                    <a:pt x="1695822" y="311874"/>
                  </a:lnTo>
                  <a:lnTo>
                    <a:pt x="0" y="311874"/>
                  </a:ln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933"/>
                <a:buFont typeface="Arial"/>
                <a:buNone/>
              </a:pPr>
              <a:endParaRPr sz="933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35" name="Google Shape;22535;p980"/>
            <p:cNvSpPr txBox="1"/>
            <p:nvPr/>
          </p:nvSpPr>
          <p:spPr>
            <a:xfrm>
              <a:off x="0" y="25479"/>
              <a:ext cx="1695823" cy="37854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-US" sz="2000" b="0" i="0" u="none" strike="noStrike" cap="none">
                  <a:solidFill>
                    <a:srgbClr val="7593BB"/>
                  </a:solidFill>
                  <a:latin typeface="Arial"/>
                  <a:ea typeface="Arial"/>
                  <a:cs typeface="Arial"/>
                  <a:sym typeface="Arial"/>
                </a:rPr>
                <a:t>Register here or go to ILPQC Website under “All Events”</a:t>
              </a: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22536" name="Google Shape;22536;p980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1429214" y="2992520"/>
            <a:ext cx="2809309" cy="2731555"/>
          </a:xfrm>
          <a:prstGeom prst="rect">
            <a:avLst/>
          </a:prstGeom>
          <a:noFill/>
          <a:ln>
            <a:noFill/>
          </a:ln>
        </p:spPr>
      </p:pic>
      <p:sp>
        <p:nvSpPr>
          <p:cNvPr id="22537" name="Google Shape;22537;p980"/>
          <p:cNvSpPr/>
          <p:nvPr/>
        </p:nvSpPr>
        <p:spPr>
          <a:xfrm>
            <a:off x="9728142" y="0"/>
            <a:ext cx="2463858" cy="1111250"/>
          </a:xfrm>
          <a:custGeom>
            <a:avLst/>
            <a:gdLst/>
            <a:ahLst/>
            <a:cxnLst/>
            <a:rect l="l" t="t" r="r" b="b"/>
            <a:pathLst>
              <a:path w="3695787" h="1666875" extrusionOk="0">
                <a:moveTo>
                  <a:pt x="0" y="0"/>
                </a:moveTo>
                <a:lnTo>
                  <a:pt x="3695787" y="0"/>
                </a:lnTo>
                <a:lnTo>
                  <a:pt x="3695787" y="1666875"/>
                </a:lnTo>
                <a:lnTo>
                  <a:pt x="0" y="1666875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9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33"/>
              <a:buFont typeface="Arial"/>
              <a:buNone/>
            </a:pPr>
            <a:endParaRPr sz="933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42252"/>
        </a:solidFill>
        <a:effectLst/>
      </p:bgPr>
    </p:bg>
    <p:spTree>
      <p:nvGrpSpPr>
        <p:cNvPr id="1" name="Shape 2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2" name="Google Shape;22542;p981"/>
          <p:cNvSpPr txBox="1"/>
          <p:nvPr/>
        </p:nvSpPr>
        <p:spPr>
          <a:xfrm>
            <a:off x="918081" y="1159137"/>
            <a:ext cx="10293783" cy="3156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11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50"/>
              <a:buFont typeface="Arial"/>
              <a:buNone/>
            </a:pPr>
            <a:r>
              <a:rPr lang="en-US" sz="9050" b="1" i="0" u="none" strike="noStrike" cap="none">
                <a:solidFill>
                  <a:srgbClr val="FEC200"/>
                </a:solidFill>
                <a:latin typeface="Antonio"/>
                <a:ea typeface="Antonio"/>
                <a:cs typeface="Antonio"/>
                <a:sym typeface="Antonio"/>
              </a:rPr>
              <a:t>14TH ANNUAL CONFERENCE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543" name="Google Shape;22543;p981"/>
          <p:cNvGrpSpPr/>
          <p:nvPr/>
        </p:nvGrpSpPr>
        <p:grpSpPr>
          <a:xfrm rot="-544282">
            <a:off x="3202601" y="6163018"/>
            <a:ext cx="9504277" cy="1927931"/>
            <a:chOff x="0" y="-38100"/>
            <a:chExt cx="3754776" cy="761652"/>
          </a:xfrm>
        </p:grpSpPr>
        <p:sp>
          <p:nvSpPr>
            <p:cNvPr id="22544" name="Google Shape;22544;p981"/>
            <p:cNvSpPr/>
            <p:nvPr/>
          </p:nvSpPr>
          <p:spPr>
            <a:xfrm>
              <a:off x="0" y="0"/>
              <a:ext cx="3754776" cy="723552"/>
            </a:xfrm>
            <a:custGeom>
              <a:avLst/>
              <a:gdLst/>
              <a:ahLst/>
              <a:cxnLst/>
              <a:rect l="l" t="t" r="r" b="b"/>
              <a:pathLst>
                <a:path w="3754776" h="723552" extrusionOk="0">
                  <a:moveTo>
                    <a:pt x="0" y="0"/>
                  </a:moveTo>
                  <a:lnTo>
                    <a:pt x="3754776" y="0"/>
                  </a:lnTo>
                  <a:lnTo>
                    <a:pt x="3754776" y="723552"/>
                  </a:lnTo>
                  <a:lnTo>
                    <a:pt x="0" y="723552"/>
                  </a:lnTo>
                  <a:close/>
                </a:path>
              </a:pathLst>
            </a:custGeom>
            <a:solidFill>
              <a:srgbClr val="FEC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45" name="Google Shape;22545;p981"/>
            <p:cNvSpPr txBox="1"/>
            <p:nvPr/>
          </p:nvSpPr>
          <p:spPr>
            <a:xfrm>
              <a:off x="0" y="-38100"/>
              <a:ext cx="3754776" cy="76165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775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46" name="Google Shape;22546;p981"/>
          <p:cNvSpPr/>
          <p:nvPr/>
        </p:nvSpPr>
        <p:spPr>
          <a:xfrm>
            <a:off x="0" y="3840813"/>
            <a:ext cx="3385899" cy="3373202"/>
          </a:xfrm>
          <a:custGeom>
            <a:avLst/>
            <a:gdLst/>
            <a:ahLst/>
            <a:cxnLst/>
            <a:rect l="l" t="t" r="r" b="b"/>
            <a:pathLst>
              <a:path w="5078848" h="5059803" extrusionOk="0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2547" name="Google Shape;22547;p981"/>
          <p:cNvGrpSpPr/>
          <p:nvPr/>
        </p:nvGrpSpPr>
        <p:grpSpPr>
          <a:xfrm rot="10341410">
            <a:off x="-277947" y="-1142774"/>
            <a:ext cx="9504277" cy="1800599"/>
            <a:chOff x="0" y="-38100"/>
            <a:chExt cx="3754776" cy="711348"/>
          </a:xfrm>
        </p:grpSpPr>
        <p:sp>
          <p:nvSpPr>
            <p:cNvPr id="22548" name="Google Shape;22548;p981"/>
            <p:cNvSpPr/>
            <p:nvPr/>
          </p:nvSpPr>
          <p:spPr>
            <a:xfrm>
              <a:off x="0" y="0"/>
              <a:ext cx="3754776" cy="673248"/>
            </a:xfrm>
            <a:custGeom>
              <a:avLst/>
              <a:gdLst/>
              <a:ahLst/>
              <a:cxnLst/>
              <a:rect l="l" t="t" r="r" b="b"/>
              <a:pathLst>
                <a:path w="3754776" h="673248" extrusionOk="0">
                  <a:moveTo>
                    <a:pt x="0" y="0"/>
                  </a:moveTo>
                  <a:lnTo>
                    <a:pt x="3754776" y="0"/>
                  </a:lnTo>
                  <a:lnTo>
                    <a:pt x="3754776" y="673248"/>
                  </a:lnTo>
                  <a:lnTo>
                    <a:pt x="0" y="673248"/>
                  </a:lnTo>
                  <a:close/>
                </a:path>
              </a:pathLst>
            </a:custGeom>
            <a:solidFill>
              <a:srgbClr val="FEC2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49" name="Google Shape;22549;p981"/>
            <p:cNvSpPr txBox="1"/>
            <p:nvPr/>
          </p:nvSpPr>
          <p:spPr>
            <a:xfrm>
              <a:off x="0" y="-38100"/>
              <a:ext cx="3754776" cy="71134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4775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endParaRPr sz="12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550" name="Google Shape;22550;p981"/>
          <p:cNvSpPr/>
          <p:nvPr/>
        </p:nvSpPr>
        <p:spPr>
          <a:xfrm rot="10800000">
            <a:off x="8806101" y="-356014"/>
            <a:ext cx="3385899" cy="3373202"/>
          </a:xfrm>
          <a:custGeom>
            <a:avLst/>
            <a:gdLst/>
            <a:ahLst/>
            <a:cxnLst/>
            <a:rect l="l" t="t" r="r" b="b"/>
            <a:pathLst>
              <a:path w="5078848" h="5059803" extrusionOk="0">
                <a:moveTo>
                  <a:pt x="0" y="0"/>
                </a:moveTo>
                <a:lnTo>
                  <a:pt x="5078848" y="0"/>
                </a:lnTo>
                <a:lnTo>
                  <a:pt x="5078848" y="5059803"/>
                </a:lnTo>
                <a:lnTo>
                  <a:pt x="0" y="5059803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51" name="Google Shape;22551;p981"/>
          <p:cNvSpPr/>
          <p:nvPr/>
        </p:nvSpPr>
        <p:spPr>
          <a:xfrm>
            <a:off x="685800" y="1028917"/>
            <a:ext cx="2919762" cy="3786263"/>
          </a:xfrm>
          <a:custGeom>
            <a:avLst/>
            <a:gdLst/>
            <a:ahLst/>
            <a:cxnLst/>
            <a:rect l="l" t="t" r="r" b="b"/>
            <a:pathLst>
              <a:path w="4379643" h="5679394" extrusionOk="0">
                <a:moveTo>
                  <a:pt x="0" y="0"/>
                </a:moveTo>
                <a:lnTo>
                  <a:pt x="4379643" y="0"/>
                </a:lnTo>
                <a:lnTo>
                  <a:pt x="4379643" y="5679394"/>
                </a:lnTo>
                <a:lnTo>
                  <a:pt x="0" y="5679394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r="-29676"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52" name="Google Shape;22552;p981"/>
          <p:cNvSpPr/>
          <p:nvPr/>
        </p:nvSpPr>
        <p:spPr>
          <a:xfrm flipH="1">
            <a:off x="8461534" y="1106719"/>
            <a:ext cx="2859765" cy="3708461"/>
          </a:xfrm>
          <a:custGeom>
            <a:avLst/>
            <a:gdLst/>
            <a:ahLst/>
            <a:cxnLst/>
            <a:rect l="l" t="t" r="r" b="b"/>
            <a:pathLst>
              <a:path w="4289647" h="5562691" extrusionOk="0">
                <a:moveTo>
                  <a:pt x="4289648" y="0"/>
                </a:moveTo>
                <a:lnTo>
                  <a:pt x="0" y="0"/>
                </a:lnTo>
                <a:lnTo>
                  <a:pt x="0" y="5562691"/>
                </a:lnTo>
                <a:lnTo>
                  <a:pt x="4289648" y="5562691"/>
                </a:lnTo>
                <a:lnTo>
                  <a:pt x="4289648" y="0"/>
                </a:lnTo>
                <a:close/>
              </a:path>
            </a:pathLst>
          </a:custGeom>
          <a:blipFill rotWithShape="1">
            <a:blip r:embed="rId5">
              <a:alphaModFix/>
            </a:blip>
            <a:stretch>
              <a:fillRect r="-29676"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endParaRPr sz="12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53" name="Google Shape;22553;p981"/>
          <p:cNvSpPr txBox="1"/>
          <p:nvPr/>
        </p:nvSpPr>
        <p:spPr>
          <a:xfrm>
            <a:off x="3125260" y="4658691"/>
            <a:ext cx="5358149" cy="2396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85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98"/>
              <a:buFont typeface="Arial"/>
              <a:buNone/>
            </a:pPr>
            <a:r>
              <a:rPr lang="en-US" sz="1398" b="1" i="0" u="none" strike="noStrike" cap="none">
                <a:solidFill>
                  <a:srgbClr val="FFFFFF"/>
                </a:solidFill>
                <a:latin typeface="Montserrat SemiBold"/>
                <a:ea typeface="Montserrat SemiBold"/>
                <a:cs typeface="Montserrat SemiBold"/>
                <a:sym typeface="Montserrat SemiBold"/>
              </a:rPr>
              <a:t>NOVEMBER 10TH, 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54" name="Google Shape;22554;p981"/>
          <p:cNvSpPr txBox="1"/>
          <p:nvPr/>
        </p:nvSpPr>
        <p:spPr>
          <a:xfrm>
            <a:off x="3125260" y="890711"/>
            <a:ext cx="5358149" cy="3844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r>
              <a:rPr lang="en-US" sz="2265" b="1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rPr>
              <a:t>ILPQC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55" name="Google Shape;22555;p981"/>
          <p:cNvSpPr txBox="1"/>
          <p:nvPr/>
        </p:nvSpPr>
        <p:spPr>
          <a:xfrm>
            <a:off x="2233534" y="5222067"/>
            <a:ext cx="7141601" cy="794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r>
              <a:rPr lang="en-US" sz="2265" b="1" i="0" u="none" strike="noStrike" cap="none">
                <a:solidFill>
                  <a:srgbClr val="FFFFFF"/>
                </a:solidFill>
                <a:latin typeface="Montserrat"/>
                <a:ea typeface="Montserrat"/>
                <a:cs typeface="Montserrat"/>
                <a:sym typeface="Montserrat"/>
              </a:rPr>
              <a:t>THE WESTIN LOMBARD YORKTOWN CENTER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lnSpc>
                <a:spcPct val="14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65"/>
              <a:buFont typeface="Arial"/>
              <a:buNone/>
            </a:pPr>
            <a:endParaRPr sz="2265" b="1" i="0" u="none" strike="noStrike" cap="none">
              <a:solidFill>
                <a:srgbClr val="FFFFFF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0" name="Google Shape;22560;g3c84240bf70_2_82"/>
          <p:cNvSpPr txBox="1">
            <a:spLocks noGrp="1"/>
          </p:cNvSpPr>
          <p:nvPr>
            <p:ph type="ctrTitle"/>
          </p:nvPr>
        </p:nvSpPr>
        <p:spPr>
          <a:xfrm>
            <a:off x="1661680" y="923937"/>
            <a:ext cx="8634000" cy="65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88A"/>
              </a:buClr>
              <a:buSzPts val="1400"/>
              <a:buFont typeface="DM Sans"/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Upcoming ESSI Webinars</a:t>
            </a:r>
            <a:endParaRPr/>
          </a:p>
        </p:txBody>
      </p:sp>
      <p:graphicFrame>
        <p:nvGraphicFramePr>
          <p:cNvPr id="22561" name="Google Shape;22561;g3c84240bf70_2_82"/>
          <p:cNvGraphicFramePr/>
          <p:nvPr/>
        </p:nvGraphicFramePr>
        <p:xfrm>
          <a:off x="1124138" y="2323403"/>
          <a:ext cx="9709150" cy="1463060"/>
        </p:xfrm>
        <a:graphic>
          <a:graphicData uri="http://schemas.openxmlformats.org/drawingml/2006/table">
            <a:tbl>
              <a:tblPr firstRow="1" bandRow="1">
                <a:gradFill>
                  <a:gsLst>
                    <a:gs pos="0">
                      <a:srgbClr val="FFA09D"/>
                    </a:gs>
                    <a:gs pos="35000">
                      <a:srgbClr val="FFBCBC"/>
                    </a:gs>
                    <a:gs pos="100000">
                      <a:srgbClr val="FFE2E2"/>
                    </a:gs>
                  </a:gsLst>
                  <a:lin ang="16200038" scaled="0"/>
                </a:gradFill>
                <a:tableStyleId>{39235E18-6C47-4DF8-A215-C43449F7ED73}</a:tableStyleId>
              </a:tblPr>
              <a:tblGrid>
                <a:gridCol w="3068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4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2800"/>
                        <a:buFont typeface="Arial"/>
                        <a:buNone/>
                      </a:pP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April 20</a:t>
                      </a:r>
                      <a:r>
                        <a:rPr lang="en-US" sz="2800" u="none" strike="noStrike" cap="none" baseline="30000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th</a:t>
                      </a:r>
                      <a:r>
                        <a:rPr lang="en-US" sz="280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, 2026</a:t>
                      </a:r>
                      <a:endParaRPr sz="1400" u="none" strike="noStrike" cap="none"/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0" i="0" u="none" strike="noStrike" cap="none"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Addressing disparities identified through data</a:t>
                      </a:r>
                      <a:endParaRPr sz="2800" u="none" strike="noStrike" cap="none"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26" name="Google Shape;21926;p10"/>
          <p:cNvSpPr/>
          <p:nvPr/>
        </p:nvSpPr>
        <p:spPr>
          <a:xfrm>
            <a:off x="614362" y="6338887"/>
            <a:ext cx="10973435" cy="0"/>
          </a:xfrm>
          <a:custGeom>
            <a:avLst/>
            <a:gdLst/>
            <a:ahLst/>
            <a:cxnLst/>
            <a:rect l="l" t="t" r="r" b="b"/>
            <a:pathLst>
              <a:path w="10973435" h="120000" extrusionOk="0">
                <a:moveTo>
                  <a:pt x="0" y="0"/>
                </a:moveTo>
                <a:lnTo>
                  <a:pt x="10972863" y="0"/>
                </a:lnTo>
              </a:path>
            </a:pathLst>
          </a:custGeom>
          <a:noFill/>
          <a:ln w="9525" cap="flat" cmpd="sng">
            <a:solidFill>
              <a:srgbClr val="ADB3B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1927" name="Google Shape;21927;p10"/>
          <p:cNvGrpSpPr/>
          <p:nvPr/>
        </p:nvGrpSpPr>
        <p:grpSpPr>
          <a:xfrm>
            <a:off x="95250" y="0"/>
            <a:ext cx="12096750" cy="2133600"/>
            <a:chOff x="95250" y="0"/>
            <a:chExt cx="12096750" cy="2133600"/>
          </a:xfrm>
        </p:grpSpPr>
        <p:pic>
          <p:nvPicPr>
            <p:cNvPr id="21928" name="Google Shape;21928;p10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267825" y="228600"/>
              <a:ext cx="2019300" cy="9144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929" name="Google Shape;21929;p10"/>
            <p:cNvSpPr/>
            <p:nvPr/>
          </p:nvSpPr>
          <p:spPr>
            <a:xfrm>
              <a:off x="7048500" y="0"/>
              <a:ext cx="5143500" cy="1838325"/>
            </a:xfrm>
            <a:custGeom>
              <a:avLst/>
              <a:gdLst/>
              <a:ahLst/>
              <a:cxnLst/>
              <a:rect l="l" t="t" r="r" b="b"/>
              <a:pathLst>
                <a:path w="5143500" h="1838325" extrusionOk="0">
                  <a:moveTo>
                    <a:pt x="5143500" y="0"/>
                  </a:moveTo>
                  <a:lnTo>
                    <a:pt x="0" y="0"/>
                  </a:lnTo>
                  <a:lnTo>
                    <a:pt x="0" y="1838325"/>
                  </a:lnTo>
                  <a:lnTo>
                    <a:pt x="5143500" y="1838325"/>
                  </a:lnTo>
                  <a:lnTo>
                    <a:pt x="51435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30" name="Google Shape;21930;p10"/>
            <p:cNvSpPr/>
            <p:nvPr/>
          </p:nvSpPr>
          <p:spPr>
            <a:xfrm>
              <a:off x="609600" y="895350"/>
              <a:ext cx="11249025" cy="1238250"/>
            </a:xfrm>
            <a:custGeom>
              <a:avLst/>
              <a:gdLst/>
              <a:ahLst/>
              <a:cxnLst/>
              <a:rect l="l" t="t" r="r" b="b"/>
              <a:pathLst>
                <a:path w="11249025" h="1238250" extrusionOk="0">
                  <a:moveTo>
                    <a:pt x="11107928" y="0"/>
                  </a:moveTo>
                  <a:lnTo>
                    <a:pt x="141122" y="0"/>
                  </a:lnTo>
                  <a:lnTo>
                    <a:pt x="113463" y="1355"/>
                  </a:lnTo>
                  <a:lnTo>
                    <a:pt x="62832" y="11733"/>
                  </a:lnTo>
                  <a:lnTo>
                    <a:pt x="23713" y="31077"/>
                  </a:lnTo>
                  <a:lnTo>
                    <a:pt x="0" y="69850"/>
                  </a:lnTo>
                  <a:lnTo>
                    <a:pt x="0" y="1168400"/>
                  </a:lnTo>
                  <a:lnTo>
                    <a:pt x="23713" y="1207172"/>
                  </a:lnTo>
                  <a:lnTo>
                    <a:pt x="62832" y="1226516"/>
                  </a:lnTo>
                  <a:lnTo>
                    <a:pt x="113463" y="1236894"/>
                  </a:lnTo>
                  <a:lnTo>
                    <a:pt x="141122" y="1238250"/>
                  </a:lnTo>
                  <a:lnTo>
                    <a:pt x="11107928" y="1238250"/>
                  </a:lnTo>
                  <a:lnTo>
                    <a:pt x="11161934" y="1232931"/>
                  </a:lnTo>
                  <a:lnTo>
                    <a:pt x="11207750" y="1217802"/>
                  </a:lnTo>
                  <a:lnTo>
                    <a:pt x="11246290" y="1182102"/>
                  </a:lnTo>
                  <a:lnTo>
                    <a:pt x="11249025" y="1168400"/>
                  </a:lnTo>
                  <a:lnTo>
                    <a:pt x="11249025" y="69850"/>
                  </a:lnTo>
                  <a:lnTo>
                    <a:pt x="11225343" y="31077"/>
                  </a:lnTo>
                  <a:lnTo>
                    <a:pt x="11186223" y="11733"/>
                  </a:lnTo>
                  <a:lnTo>
                    <a:pt x="11135598" y="1355"/>
                  </a:lnTo>
                  <a:lnTo>
                    <a:pt x="11107928" y="0"/>
                  </a:lnTo>
                  <a:close/>
                </a:path>
              </a:pathLst>
            </a:custGeom>
            <a:solidFill>
              <a:srgbClr val="6B94FC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sp>
          <p:nvSpPr>
            <p:cNvPr id="21931" name="Google Shape;21931;p10"/>
            <p:cNvSpPr/>
            <p:nvPr/>
          </p:nvSpPr>
          <p:spPr>
            <a:xfrm>
              <a:off x="95250" y="1152525"/>
              <a:ext cx="809625" cy="828675"/>
            </a:xfrm>
            <a:custGeom>
              <a:avLst/>
              <a:gdLst/>
              <a:ahLst/>
              <a:cxnLst/>
              <a:rect l="l" t="t" r="r" b="b"/>
              <a:pathLst>
                <a:path w="809625" h="828675" extrusionOk="0">
                  <a:moveTo>
                    <a:pt x="404812" y="0"/>
                  </a:moveTo>
                  <a:lnTo>
                    <a:pt x="357602" y="2788"/>
                  </a:lnTo>
                  <a:lnTo>
                    <a:pt x="311993" y="10944"/>
                  </a:lnTo>
                  <a:lnTo>
                    <a:pt x="268286" y="24159"/>
                  </a:lnTo>
                  <a:lnTo>
                    <a:pt x="226786" y="42119"/>
                  </a:lnTo>
                  <a:lnTo>
                    <a:pt x="187797" y="64514"/>
                  </a:lnTo>
                  <a:lnTo>
                    <a:pt x="151623" y="91033"/>
                  </a:lnTo>
                  <a:lnTo>
                    <a:pt x="118567" y="121364"/>
                  </a:lnTo>
                  <a:lnTo>
                    <a:pt x="88933" y="155196"/>
                  </a:lnTo>
                  <a:lnTo>
                    <a:pt x="63024" y="192217"/>
                  </a:lnTo>
                  <a:lnTo>
                    <a:pt x="41145" y="232117"/>
                  </a:lnTo>
                  <a:lnTo>
                    <a:pt x="23600" y="274584"/>
                  </a:lnTo>
                  <a:lnTo>
                    <a:pt x="10691" y="319306"/>
                  </a:lnTo>
                  <a:lnTo>
                    <a:pt x="2723" y="365973"/>
                  </a:lnTo>
                  <a:lnTo>
                    <a:pt x="0" y="414274"/>
                  </a:lnTo>
                  <a:lnTo>
                    <a:pt x="2723" y="462599"/>
                  </a:lnTo>
                  <a:lnTo>
                    <a:pt x="10691" y="509288"/>
                  </a:lnTo>
                  <a:lnTo>
                    <a:pt x="23600" y="554029"/>
                  </a:lnTo>
                  <a:lnTo>
                    <a:pt x="41145" y="596511"/>
                  </a:lnTo>
                  <a:lnTo>
                    <a:pt x="63024" y="636423"/>
                  </a:lnTo>
                  <a:lnTo>
                    <a:pt x="88933" y="673455"/>
                  </a:lnTo>
                  <a:lnTo>
                    <a:pt x="118567" y="707294"/>
                  </a:lnTo>
                  <a:lnTo>
                    <a:pt x="151623" y="737631"/>
                  </a:lnTo>
                  <a:lnTo>
                    <a:pt x="187797" y="764154"/>
                  </a:lnTo>
                  <a:lnTo>
                    <a:pt x="226786" y="786552"/>
                  </a:lnTo>
                  <a:lnTo>
                    <a:pt x="268286" y="804514"/>
                  </a:lnTo>
                  <a:lnTo>
                    <a:pt x="311993" y="817729"/>
                  </a:lnTo>
                  <a:lnTo>
                    <a:pt x="357602" y="825886"/>
                  </a:lnTo>
                  <a:lnTo>
                    <a:pt x="404812" y="828675"/>
                  </a:lnTo>
                  <a:lnTo>
                    <a:pt x="452022" y="825886"/>
                  </a:lnTo>
                  <a:lnTo>
                    <a:pt x="497631" y="817729"/>
                  </a:lnTo>
                  <a:lnTo>
                    <a:pt x="541338" y="804514"/>
                  </a:lnTo>
                  <a:lnTo>
                    <a:pt x="582838" y="786552"/>
                  </a:lnTo>
                  <a:lnTo>
                    <a:pt x="621827" y="764154"/>
                  </a:lnTo>
                  <a:lnTo>
                    <a:pt x="658001" y="737631"/>
                  </a:lnTo>
                  <a:lnTo>
                    <a:pt x="691057" y="707294"/>
                  </a:lnTo>
                  <a:lnTo>
                    <a:pt x="720691" y="673455"/>
                  </a:lnTo>
                  <a:lnTo>
                    <a:pt x="746600" y="636423"/>
                  </a:lnTo>
                  <a:lnTo>
                    <a:pt x="768479" y="596511"/>
                  </a:lnTo>
                  <a:lnTo>
                    <a:pt x="786024" y="554029"/>
                  </a:lnTo>
                  <a:lnTo>
                    <a:pt x="798933" y="509288"/>
                  </a:lnTo>
                  <a:lnTo>
                    <a:pt x="806901" y="462599"/>
                  </a:lnTo>
                  <a:lnTo>
                    <a:pt x="809625" y="414274"/>
                  </a:lnTo>
                  <a:lnTo>
                    <a:pt x="806901" y="365973"/>
                  </a:lnTo>
                  <a:lnTo>
                    <a:pt x="798933" y="319306"/>
                  </a:lnTo>
                  <a:lnTo>
                    <a:pt x="786024" y="274584"/>
                  </a:lnTo>
                  <a:lnTo>
                    <a:pt x="768479" y="232117"/>
                  </a:lnTo>
                  <a:lnTo>
                    <a:pt x="746600" y="192217"/>
                  </a:lnTo>
                  <a:lnTo>
                    <a:pt x="720691" y="155196"/>
                  </a:lnTo>
                  <a:lnTo>
                    <a:pt x="691057" y="121364"/>
                  </a:lnTo>
                  <a:lnTo>
                    <a:pt x="658001" y="91033"/>
                  </a:lnTo>
                  <a:lnTo>
                    <a:pt x="621827" y="64514"/>
                  </a:lnTo>
                  <a:lnTo>
                    <a:pt x="582838" y="42119"/>
                  </a:lnTo>
                  <a:lnTo>
                    <a:pt x="541338" y="24159"/>
                  </a:lnTo>
                  <a:lnTo>
                    <a:pt x="497631" y="10944"/>
                  </a:lnTo>
                  <a:lnTo>
                    <a:pt x="452022" y="2788"/>
                  </a:lnTo>
                  <a:lnTo>
                    <a:pt x="404812" y="0"/>
                  </a:ln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</p:grpSp>
      <p:sp>
        <p:nvSpPr>
          <p:cNvPr id="21932" name="Google Shape;21932;p10"/>
          <p:cNvSpPr txBox="1"/>
          <p:nvPr/>
        </p:nvSpPr>
        <p:spPr>
          <a:xfrm>
            <a:off x="11519534" y="6455092"/>
            <a:ext cx="180975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10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33" name="Google Shape;21933;p10"/>
          <p:cNvSpPr txBox="1"/>
          <p:nvPr/>
        </p:nvSpPr>
        <p:spPr>
          <a:xfrm>
            <a:off x="688975" y="6434454"/>
            <a:ext cx="262382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34" name="Google Shape;21934;p10"/>
          <p:cNvSpPr txBox="1">
            <a:spLocks noGrp="1"/>
          </p:cNvSpPr>
          <p:nvPr>
            <p:ph type="title"/>
          </p:nvPr>
        </p:nvSpPr>
        <p:spPr>
          <a:xfrm>
            <a:off x="324471" y="52700"/>
            <a:ext cx="80505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4800">
                <a:solidFill>
                  <a:srgbClr val="1B498A"/>
                </a:solidFill>
                <a:latin typeface="DM Sans"/>
                <a:ea typeface="DM Sans"/>
                <a:cs typeface="DM Sans"/>
                <a:sym typeface="DM Sans"/>
              </a:rPr>
              <a:t>ESSI Initiative Aims</a:t>
            </a:r>
            <a:endParaRPr sz="48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35" name="Google Shape;21935;p10"/>
          <p:cNvSpPr/>
          <p:nvPr/>
        </p:nvSpPr>
        <p:spPr>
          <a:xfrm>
            <a:off x="609600" y="2352675"/>
            <a:ext cx="11287125" cy="1133475"/>
          </a:xfrm>
          <a:custGeom>
            <a:avLst/>
            <a:gdLst/>
            <a:ahLst/>
            <a:cxnLst/>
            <a:rect l="l" t="t" r="r" b="b"/>
            <a:pathLst>
              <a:path w="11287125" h="1133475" extrusionOk="0">
                <a:moveTo>
                  <a:pt x="11145520" y="0"/>
                </a:moveTo>
                <a:lnTo>
                  <a:pt x="141604" y="0"/>
                </a:lnTo>
                <a:lnTo>
                  <a:pt x="113846" y="1613"/>
                </a:lnTo>
                <a:lnTo>
                  <a:pt x="63043" y="13983"/>
                </a:lnTo>
                <a:lnTo>
                  <a:pt x="23794" y="37147"/>
                </a:lnTo>
                <a:lnTo>
                  <a:pt x="0" y="83438"/>
                </a:lnTo>
                <a:lnTo>
                  <a:pt x="0" y="1050036"/>
                </a:lnTo>
                <a:lnTo>
                  <a:pt x="23794" y="1096327"/>
                </a:lnTo>
                <a:lnTo>
                  <a:pt x="63043" y="1119491"/>
                </a:lnTo>
                <a:lnTo>
                  <a:pt x="113846" y="1131861"/>
                </a:lnTo>
                <a:lnTo>
                  <a:pt x="141604" y="1133475"/>
                </a:lnTo>
                <a:lnTo>
                  <a:pt x="11145520" y="1133475"/>
                </a:lnTo>
                <a:lnTo>
                  <a:pt x="11199701" y="1127140"/>
                </a:lnTo>
                <a:lnTo>
                  <a:pt x="11245596" y="1109090"/>
                </a:lnTo>
                <a:lnTo>
                  <a:pt x="11276361" y="1081944"/>
                </a:lnTo>
                <a:lnTo>
                  <a:pt x="11287125" y="1050036"/>
                </a:lnTo>
                <a:lnTo>
                  <a:pt x="11287125" y="83438"/>
                </a:lnTo>
                <a:lnTo>
                  <a:pt x="11263336" y="37147"/>
                </a:lnTo>
                <a:lnTo>
                  <a:pt x="11224047" y="13983"/>
                </a:lnTo>
                <a:lnTo>
                  <a:pt x="11173283" y="1613"/>
                </a:lnTo>
                <a:lnTo>
                  <a:pt x="11145520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36" name="Google Shape;21936;p10"/>
          <p:cNvSpPr txBox="1"/>
          <p:nvPr/>
        </p:nvSpPr>
        <p:spPr>
          <a:xfrm>
            <a:off x="980122" y="1094471"/>
            <a:ext cx="10772100" cy="82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3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</a:t>
            </a:r>
            <a:r>
              <a:rPr lang="en-US" sz="20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May 2026</a:t>
            </a: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, greater than 70% of Illinois birthing and children’s hospitals will address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75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disparities and promote neonatal equity by actively participating in the ESSI initiative.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37" name="Google Shape;21937;p10"/>
          <p:cNvSpPr txBox="1"/>
          <p:nvPr/>
        </p:nvSpPr>
        <p:spPr>
          <a:xfrm>
            <a:off x="1099502" y="2487231"/>
            <a:ext cx="10342800" cy="8185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050" rIns="0" bIns="0" anchor="t" anchorCtr="0">
            <a:spAutoFit/>
          </a:bodyPr>
          <a:lstStyle/>
          <a:p>
            <a:pPr marL="12700" marR="5080" lvl="0" indent="0" algn="l" rtl="0">
              <a:lnSpc>
                <a:spcPct val="1314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</a:t>
            </a:r>
            <a:r>
              <a:rPr lang="en-US" sz="20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May 2026</a:t>
            </a:r>
            <a:r>
              <a:rPr lang="en-US" sz="20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, greater than 80% of infants will be discharged from ILPQC hospitals with a completed ESSI Bundle.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38" name="Google Shape;21938;p1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885825" y="46196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39" name="Google Shape;21939;p10"/>
          <p:cNvSpPr txBox="1"/>
          <p:nvPr/>
        </p:nvSpPr>
        <p:spPr>
          <a:xfrm>
            <a:off x="1625600" y="4788598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40" name="Google Shape;21940;p10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85825" y="5381625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21941" name="Google Shape;21941;p10"/>
          <p:cNvSpPr txBox="1"/>
          <p:nvPr/>
        </p:nvSpPr>
        <p:spPr>
          <a:xfrm>
            <a:off x="1070292" y="5529262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42" name="Google Shape;21942;p10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885825" y="3819525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43" name="Google Shape;21943;p10"/>
          <p:cNvSpPr txBox="1"/>
          <p:nvPr/>
        </p:nvSpPr>
        <p:spPr>
          <a:xfrm>
            <a:off x="1583689" y="3972877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44" name="Google Shape;21944;p10"/>
          <p:cNvSpPr txBox="1"/>
          <p:nvPr/>
        </p:nvSpPr>
        <p:spPr>
          <a:xfrm>
            <a:off x="4302378" y="3837622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12700" marR="5080" lvl="0" indent="0" algn="l" rtl="0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5875" marR="0" lvl="0" indent="0" algn="l" rtl="0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45" name="Google Shape;21945;p10"/>
          <p:cNvSpPr/>
          <p:nvPr/>
        </p:nvSpPr>
        <p:spPr>
          <a:xfrm>
            <a:off x="95250" y="2495550"/>
            <a:ext cx="809625" cy="828675"/>
          </a:xfrm>
          <a:custGeom>
            <a:avLst/>
            <a:gdLst/>
            <a:ahLst/>
            <a:cxnLst/>
            <a:rect l="l" t="t" r="r" b="b"/>
            <a:pathLst>
              <a:path w="809625" h="828675" extrusionOk="0">
                <a:moveTo>
                  <a:pt x="404812" y="0"/>
                </a:moveTo>
                <a:lnTo>
                  <a:pt x="357602" y="2788"/>
                </a:lnTo>
                <a:lnTo>
                  <a:pt x="311993" y="10944"/>
                </a:lnTo>
                <a:lnTo>
                  <a:pt x="268286" y="24159"/>
                </a:lnTo>
                <a:lnTo>
                  <a:pt x="226786" y="42119"/>
                </a:lnTo>
                <a:lnTo>
                  <a:pt x="187797" y="64514"/>
                </a:lnTo>
                <a:lnTo>
                  <a:pt x="151623" y="91033"/>
                </a:lnTo>
                <a:lnTo>
                  <a:pt x="118567" y="121364"/>
                </a:lnTo>
                <a:lnTo>
                  <a:pt x="88933" y="155196"/>
                </a:lnTo>
                <a:lnTo>
                  <a:pt x="63024" y="192217"/>
                </a:lnTo>
                <a:lnTo>
                  <a:pt x="41145" y="232117"/>
                </a:lnTo>
                <a:lnTo>
                  <a:pt x="23600" y="274584"/>
                </a:lnTo>
                <a:lnTo>
                  <a:pt x="10691" y="319306"/>
                </a:lnTo>
                <a:lnTo>
                  <a:pt x="2723" y="365973"/>
                </a:lnTo>
                <a:lnTo>
                  <a:pt x="0" y="414274"/>
                </a:lnTo>
                <a:lnTo>
                  <a:pt x="2723" y="462599"/>
                </a:lnTo>
                <a:lnTo>
                  <a:pt x="10691" y="509288"/>
                </a:lnTo>
                <a:lnTo>
                  <a:pt x="23600" y="554029"/>
                </a:lnTo>
                <a:lnTo>
                  <a:pt x="41145" y="596511"/>
                </a:lnTo>
                <a:lnTo>
                  <a:pt x="63024" y="636423"/>
                </a:lnTo>
                <a:lnTo>
                  <a:pt x="88933" y="673455"/>
                </a:lnTo>
                <a:lnTo>
                  <a:pt x="118567" y="707294"/>
                </a:lnTo>
                <a:lnTo>
                  <a:pt x="151623" y="737631"/>
                </a:lnTo>
                <a:lnTo>
                  <a:pt x="187797" y="764154"/>
                </a:lnTo>
                <a:lnTo>
                  <a:pt x="226786" y="786552"/>
                </a:lnTo>
                <a:lnTo>
                  <a:pt x="268286" y="804514"/>
                </a:lnTo>
                <a:lnTo>
                  <a:pt x="311993" y="817729"/>
                </a:lnTo>
                <a:lnTo>
                  <a:pt x="357602" y="825886"/>
                </a:lnTo>
                <a:lnTo>
                  <a:pt x="404812" y="828675"/>
                </a:lnTo>
                <a:lnTo>
                  <a:pt x="452022" y="825886"/>
                </a:lnTo>
                <a:lnTo>
                  <a:pt x="497631" y="817729"/>
                </a:lnTo>
                <a:lnTo>
                  <a:pt x="541338" y="804514"/>
                </a:lnTo>
                <a:lnTo>
                  <a:pt x="582838" y="786552"/>
                </a:lnTo>
                <a:lnTo>
                  <a:pt x="621827" y="764154"/>
                </a:lnTo>
                <a:lnTo>
                  <a:pt x="658001" y="737631"/>
                </a:lnTo>
                <a:lnTo>
                  <a:pt x="691057" y="707294"/>
                </a:lnTo>
                <a:lnTo>
                  <a:pt x="720691" y="673455"/>
                </a:lnTo>
                <a:lnTo>
                  <a:pt x="746600" y="636423"/>
                </a:lnTo>
                <a:lnTo>
                  <a:pt x="768479" y="596511"/>
                </a:lnTo>
                <a:lnTo>
                  <a:pt x="786024" y="554029"/>
                </a:lnTo>
                <a:lnTo>
                  <a:pt x="798933" y="509288"/>
                </a:lnTo>
                <a:lnTo>
                  <a:pt x="806901" y="462599"/>
                </a:lnTo>
                <a:lnTo>
                  <a:pt x="809625" y="414274"/>
                </a:lnTo>
                <a:lnTo>
                  <a:pt x="806901" y="365973"/>
                </a:lnTo>
                <a:lnTo>
                  <a:pt x="798933" y="319306"/>
                </a:lnTo>
                <a:lnTo>
                  <a:pt x="786024" y="274584"/>
                </a:lnTo>
                <a:lnTo>
                  <a:pt x="768479" y="232117"/>
                </a:lnTo>
                <a:lnTo>
                  <a:pt x="746600" y="192217"/>
                </a:lnTo>
                <a:lnTo>
                  <a:pt x="720691" y="155196"/>
                </a:lnTo>
                <a:lnTo>
                  <a:pt x="691057" y="121364"/>
                </a:lnTo>
                <a:lnTo>
                  <a:pt x="658001" y="91033"/>
                </a:lnTo>
                <a:lnTo>
                  <a:pt x="621827" y="64514"/>
                </a:lnTo>
                <a:lnTo>
                  <a:pt x="582838" y="42119"/>
                </a:lnTo>
                <a:lnTo>
                  <a:pt x="541338" y="24159"/>
                </a:lnTo>
                <a:lnTo>
                  <a:pt x="497631" y="10944"/>
                </a:lnTo>
                <a:lnTo>
                  <a:pt x="452022" y="2788"/>
                </a:lnTo>
                <a:lnTo>
                  <a:pt x="404812" y="0"/>
                </a:lnTo>
                <a:close/>
              </a:path>
            </a:pathLst>
          </a:custGeom>
          <a:solidFill>
            <a:srgbClr val="C45ED1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46" name="Google Shape;21946;p10"/>
          <p:cNvSpPr txBox="1"/>
          <p:nvPr/>
        </p:nvSpPr>
        <p:spPr>
          <a:xfrm>
            <a:off x="271779" y="724534"/>
            <a:ext cx="473075" cy="27260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25450" rIns="0" bIns="0" anchor="t" anchorCtr="0">
            <a:spAutoFit/>
          </a:bodyPr>
          <a:lstStyle/>
          <a:p>
            <a:pPr marL="114935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lang="en-US" sz="615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1</a:t>
            </a:r>
            <a:endParaRPr sz="6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3250"/>
              </a:spcBef>
              <a:spcAft>
                <a:spcPts val="0"/>
              </a:spcAft>
              <a:buClr>
                <a:srgbClr val="000000"/>
              </a:buClr>
              <a:buSzPts val="6150"/>
              <a:buFont typeface="Arial"/>
              <a:buNone/>
            </a:pPr>
            <a:r>
              <a:rPr lang="en-US" sz="615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2</a:t>
            </a:r>
            <a:endParaRPr sz="6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47" name="Google Shape;21947;p10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9563100" y="161925"/>
            <a:ext cx="1524000" cy="6572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Shape 21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2" name="Google Shape;21952;p3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21953" name="Google Shape;21953;p32"/>
          <p:cNvGrpSpPr/>
          <p:nvPr/>
        </p:nvGrpSpPr>
        <p:grpSpPr>
          <a:xfrm>
            <a:off x="0" y="5019724"/>
            <a:ext cx="12192000" cy="1838895"/>
            <a:chOff x="0" y="5019724"/>
            <a:chExt cx="12192000" cy="1838895"/>
          </a:xfrm>
        </p:grpSpPr>
        <p:sp>
          <p:nvSpPr>
            <p:cNvPr id="21954" name="Google Shape;21954;p32"/>
            <p:cNvSpPr/>
            <p:nvPr/>
          </p:nvSpPr>
          <p:spPr>
            <a:xfrm>
              <a:off x="0" y="5095859"/>
              <a:ext cx="7115175" cy="1762760"/>
            </a:xfrm>
            <a:custGeom>
              <a:avLst/>
              <a:gdLst/>
              <a:ahLst/>
              <a:cxnLst/>
              <a:rect l="l" t="t" r="r" b="b"/>
              <a:pathLst>
                <a:path w="7115175" h="1762759" extrusionOk="0">
                  <a:moveTo>
                    <a:pt x="612604" y="79"/>
                  </a:moveTo>
                  <a:lnTo>
                    <a:pt x="558749" y="0"/>
                  </a:lnTo>
                  <a:lnTo>
                    <a:pt x="504757" y="343"/>
                  </a:lnTo>
                  <a:lnTo>
                    <a:pt x="450629" y="1113"/>
                  </a:lnTo>
                  <a:lnTo>
                    <a:pt x="396364" y="2315"/>
                  </a:lnTo>
                  <a:lnTo>
                    <a:pt x="341960" y="3952"/>
                  </a:lnTo>
                  <a:lnTo>
                    <a:pt x="293138" y="5835"/>
                  </a:lnTo>
                  <a:lnTo>
                    <a:pt x="244415" y="8110"/>
                  </a:lnTo>
                  <a:lnTo>
                    <a:pt x="195788" y="10784"/>
                  </a:lnTo>
                  <a:lnTo>
                    <a:pt x="147255" y="13859"/>
                  </a:lnTo>
                  <a:lnTo>
                    <a:pt x="98813" y="17341"/>
                  </a:lnTo>
                  <a:lnTo>
                    <a:pt x="50462" y="21234"/>
                  </a:lnTo>
                  <a:lnTo>
                    <a:pt x="0" y="25796"/>
                  </a:lnTo>
                  <a:lnTo>
                    <a:pt x="0" y="1762140"/>
                  </a:lnTo>
                  <a:lnTo>
                    <a:pt x="7115175" y="1762140"/>
                  </a:lnTo>
                  <a:lnTo>
                    <a:pt x="6704330" y="1640990"/>
                  </a:lnTo>
                  <a:lnTo>
                    <a:pt x="6611056" y="1611866"/>
                  </a:lnTo>
                  <a:lnTo>
                    <a:pt x="6471146" y="1567351"/>
                  </a:lnTo>
                  <a:lnTo>
                    <a:pt x="6331190" y="1521903"/>
                  </a:lnTo>
                  <a:lnTo>
                    <a:pt x="6191135" y="1475584"/>
                  </a:lnTo>
                  <a:lnTo>
                    <a:pt x="6004150" y="1412585"/>
                  </a:lnTo>
                  <a:lnTo>
                    <a:pt x="5769847" y="1332062"/>
                  </a:lnTo>
                  <a:lnTo>
                    <a:pt x="5487521" y="1233227"/>
                  </a:lnTo>
                  <a:lnTo>
                    <a:pt x="4288404" y="806749"/>
                  </a:lnTo>
                  <a:lnTo>
                    <a:pt x="3992903" y="703643"/>
                  </a:lnTo>
                  <a:lnTo>
                    <a:pt x="3743724" y="618298"/>
                  </a:lnTo>
                  <a:lnTo>
                    <a:pt x="3545715" y="551785"/>
                  </a:lnTo>
                  <a:lnTo>
                    <a:pt x="3451294" y="520764"/>
                  </a:lnTo>
                  <a:lnTo>
                    <a:pt x="3356611" y="490258"/>
                  </a:lnTo>
                  <a:lnTo>
                    <a:pt x="3261657" y="460304"/>
                  </a:lnTo>
                  <a:lnTo>
                    <a:pt x="3166423" y="430941"/>
                  </a:lnTo>
                  <a:lnTo>
                    <a:pt x="3070900" y="402207"/>
                  </a:lnTo>
                  <a:lnTo>
                    <a:pt x="2975079" y="374140"/>
                  </a:lnTo>
                  <a:lnTo>
                    <a:pt x="2878951" y="346778"/>
                  </a:lnTo>
                  <a:lnTo>
                    <a:pt x="2782506" y="320160"/>
                  </a:lnTo>
                  <a:lnTo>
                    <a:pt x="2685737" y="294324"/>
                  </a:lnTo>
                  <a:lnTo>
                    <a:pt x="2588633" y="269308"/>
                  </a:lnTo>
                  <a:lnTo>
                    <a:pt x="2491186" y="245151"/>
                  </a:lnTo>
                  <a:lnTo>
                    <a:pt x="2393387" y="221889"/>
                  </a:lnTo>
                  <a:lnTo>
                    <a:pt x="2295227" y="199563"/>
                  </a:lnTo>
                  <a:lnTo>
                    <a:pt x="2246009" y="188762"/>
                  </a:lnTo>
                  <a:lnTo>
                    <a:pt x="2196697" y="178209"/>
                  </a:lnTo>
                  <a:lnTo>
                    <a:pt x="2147290" y="167909"/>
                  </a:lnTo>
                  <a:lnTo>
                    <a:pt x="2097787" y="157866"/>
                  </a:lnTo>
                  <a:lnTo>
                    <a:pt x="2048188" y="148086"/>
                  </a:lnTo>
                  <a:lnTo>
                    <a:pt x="1998490" y="138573"/>
                  </a:lnTo>
                  <a:lnTo>
                    <a:pt x="1948692" y="129332"/>
                  </a:lnTo>
                  <a:lnTo>
                    <a:pt x="1898795" y="120368"/>
                  </a:lnTo>
                  <a:lnTo>
                    <a:pt x="1848796" y="111684"/>
                  </a:lnTo>
                  <a:lnTo>
                    <a:pt x="1798694" y="103288"/>
                  </a:lnTo>
                  <a:lnTo>
                    <a:pt x="1748488" y="95182"/>
                  </a:lnTo>
                  <a:lnTo>
                    <a:pt x="1698178" y="87372"/>
                  </a:lnTo>
                  <a:lnTo>
                    <a:pt x="1647761" y="79862"/>
                  </a:lnTo>
                  <a:lnTo>
                    <a:pt x="1597238" y="72658"/>
                  </a:lnTo>
                  <a:lnTo>
                    <a:pt x="1546606" y="65763"/>
                  </a:lnTo>
                  <a:lnTo>
                    <a:pt x="1495864" y="59184"/>
                  </a:lnTo>
                  <a:lnTo>
                    <a:pt x="1445012" y="52924"/>
                  </a:lnTo>
                  <a:lnTo>
                    <a:pt x="1394049" y="46989"/>
                  </a:lnTo>
                  <a:lnTo>
                    <a:pt x="1342972" y="41383"/>
                  </a:lnTo>
                  <a:lnTo>
                    <a:pt x="1291782" y="36111"/>
                  </a:lnTo>
                  <a:lnTo>
                    <a:pt x="1240477" y="31178"/>
                  </a:lnTo>
                  <a:lnTo>
                    <a:pt x="1189055" y="26588"/>
                  </a:lnTo>
                  <a:lnTo>
                    <a:pt x="1137516" y="22346"/>
                  </a:lnTo>
                  <a:lnTo>
                    <a:pt x="1085859" y="18458"/>
                  </a:lnTo>
                  <a:lnTo>
                    <a:pt x="1034082" y="14927"/>
                  </a:lnTo>
                  <a:lnTo>
                    <a:pt x="982185" y="11759"/>
                  </a:lnTo>
                  <a:lnTo>
                    <a:pt x="930166" y="8959"/>
                  </a:lnTo>
                  <a:lnTo>
                    <a:pt x="878024" y="6530"/>
                  </a:lnTo>
                  <a:lnTo>
                    <a:pt x="825757" y="4479"/>
                  </a:lnTo>
                  <a:lnTo>
                    <a:pt x="773366" y="2809"/>
                  </a:lnTo>
                  <a:lnTo>
                    <a:pt x="719912" y="1489"/>
                  </a:lnTo>
                  <a:lnTo>
                    <a:pt x="666325" y="577"/>
                  </a:lnTo>
                  <a:lnTo>
                    <a:pt x="61260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955" name="Google Shape;21955;p3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0" y="5041899"/>
              <a:ext cx="12192000" cy="1816100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1956" name="Google Shape;21956;p32"/>
            <p:cNvSpPr/>
            <p:nvPr/>
          </p:nvSpPr>
          <p:spPr>
            <a:xfrm>
              <a:off x="0" y="5019724"/>
              <a:ext cx="12192000" cy="1838325"/>
            </a:xfrm>
            <a:custGeom>
              <a:avLst/>
              <a:gdLst/>
              <a:ahLst/>
              <a:cxnLst/>
              <a:rect l="l" t="t" r="r" b="b"/>
              <a:pathLst>
                <a:path w="12192000" h="1838325" extrusionOk="0">
                  <a:moveTo>
                    <a:pt x="682693" y="0"/>
                  </a:moveTo>
                  <a:lnTo>
                    <a:pt x="631977" y="203"/>
                  </a:lnTo>
                  <a:lnTo>
                    <a:pt x="584149" y="711"/>
                  </a:lnTo>
                  <a:lnTo>
                    <a:pt x="536385" y="1596"/>
                  </a:lnTo>
                  <a:lnTo>
                    <a:pt x="488688" y="2855"/>
                  </a:lnTo>
                  <a:lnTo>
                    <a:pt x="441056" y="4484"/>
                  </a:lnTo>
                  <a:lnTo>
                    <a:pt x="393493" y="6480"/>
                  </a:lnTo>
                  <a:lnTo>
                    <a:pt x="345998" y="8839"/>
                  </a:lnTo>
                  <a:lnTo>
                    <a:pt x="0" y="38176"/>
                  </a:lnTo>
                  <a:lnTo>
                    <a:pt x="0" y="105613"/>
                  </a:lnTo>
                  <a:lnTo>
                    <a:pt x="50435" y="101051"/>
                  </a:lnTo>
                  <a:lnTo>
                    <a:pt x="98760" y="97161"/>
                  </a:lnTo>
                  <a:lnTo>
                    <a:pt x="147174" y="93686"/>
                  </a:lnTo>
                  <a:lnTo>
                    <a:pt x="195680" y="90624"/>
                  </a:lnTo>
                  <a:lnTo>
                    <a:pt x="244279" y="87974"/>
                  </a:lnTo>
                  <a:lnTo>
                    <a:pt x="292975" y="85732"/>
                  </a:lnTo>
                  <a:lnTo>
                    <a:pt x="341769" y="83896"/>
                  </a:lnTo>
                  <a:lnTo>
                    <a:pt x="394500" y="82301"/>
                  </a:lnTo>
                  <a:lnTo>
                    <a:pt x="447100" y="81115"/>
                  </a:lnTo>
                  <a:lnTo>
                    <a:pt x="499570" y="80333"/>
                  </a:lnTo>
                  <a:lnTo>
                    <a:pt x="551912" y="79951"/>
                  </a:lnTo>
                  <a:lnTo>
                    <a:pt x="604125" y="79965"/>
                  </a:lnTo>
                  <a:lnTo>
                    <a:pt x="656212" y="80369"/>
                  </a:lnTo>
                  <a:lnTo>
                    <a:pt x="708174" y="81159"/>
                  </a:lnTo>
                  <a:lnTo>
                    <a:pt x="760011" y="82330"/>
                  </a:lnTo>
                  <a:lnTo>
                    <a:pt x="811724" y="83878"/>
                  </a:lnTo>
                  <a:lnTo>
                    <a:pt x="863316" y="85799"/>
                  </a:lnTo>
                  <a:lnTo>
                    <a:pt x="914786" y="88087"/>
                  </a:lnTo>
                  <a:lnTo>
                    <a:pt x="966136" y="90738"/>
                  </a:lnTo>
                  <a:lnTo>
                    <a:pt x="1017368" y="93748"/>
                  </a:lnTo>
                  <a:lnTo>
                    <a:pt x="1068481" y="97112"/>
                  </a:lnTo>
                  <a:lnTo>
                    <a:pt x="1119477" y="100826"/>
                  </a:lnTo>
                  <a:lnTo>
                    <a:pt x="1170358" y="104884"/>
                  </a:lnTo>
                  <a:lnTo>
                    <a:pt x="1221124" y="109282"/>
                  </a:lnTo>
                  <a:lnTo>
                    <a:pt x="1271777" y="114016"/>
                  </a:lnTo>
                  <a:lnTo>
                    <a:pt x="1322317" y="119081"/>
                  </a:lnTo>
                  <a:lnTo>
                    <a:pt x="1372746" y="124473"/>
                  </a:lnTo>
                  <a:lnTo>
                    <a:pt x="1423064" y="130186"/>
                  </a:lnTo>
                  <a:lnTo>
                    <a:pt x="1473274" y="136217"/>
                  </a:lnTo>
                  <a:lnTo>
                    <a:pt x="1523375" y="142560"/>
                  </a:lnTo>
                  <a:lnTo>
                    <a:pt x="1573369" y="149212"/>
                  </a:lnTo>
                  <a:lnTo>
                    <a:pt x="1623258" y="156167"/>
                  </a:lnTo>
                  <a:lnTo>
                    <a:pt x="1673041" y="163421"/>
                  </a:lnTo>
                  <a:lnTo>
                    <a:pt x="1722721" y="170970"/>
                  </a:lnTo>
                  <a:lnTo>
                    <a:pt x="1772298" y="178808"/>
                  </a:lnTo>
                  <a:lnTo>
                    <a:pt x="1821774" y="186932"/>
                  </a:lnTo>
                  <a:lnTo>
                    <a:pt x="1871149" y="195336"/>
                  </a:lnTo>
                  <a:lnTo>
                    <a:pt x="1920424" y="204016"/>
                  </a:lnTo>
                  <a:lnTo>
                    <a:pt x="1969602" y="212968"/>
                  </a:lnTo>
                  <a:lnTo>
                    <a:pt x="2018682" y="222187"/>
                  </a:lnTo>
                  <a:lnTo>
                    <a:pt x="2067666" y="231668"/>
                  </a:lnTo>
                  <a:lnTo>
                    <a:pt x="2116555" y="241407"/>
                  </a:lnTo>
                  <a:lnTo>
                    <a:pt x="2165350" y="251399"/>
                  </a:lnTo>
                  <a:lnTo>
                    <a:pt x="2214052" y="261639"/>
                  </a:lnTo>
                  <a:lnTo>
                    <a:pt x="2262663" y="272124"/>
                  </a:lnTo>
                  <a:lnTo>
                    <a:pt x="2359613" y="293806"/>
                  </a:lnTo>
                  <a:lnTo>
                    <a:pt x="2456209" y="316410"/>
                  </a:lnTo>
                  <a:lnTo>
                    <a:pt x="2552460" y="339898"/>
                  </a:lnTo>
                  <a:lnTo>
                    <a:pt x="2648374" y="364234"/>
                  </a:lnTo>
                  <a:lnTo>
                    <a:pt x="2743961" y="389381"/>
                  </a:lnTo>
                  <a:lnTo>
                    <a:pt x="2839228" y="415302"/>
                  </a:lnTo>
                  <a:lnTo>
                    <a:pt x="2934185" y="441961"/>
                  </a:lnTo>
                  <a:lnTo>
                    <a:pt x="3028841" y="469321"/>
                  </a:lnTo>
                  <a:lnTo>
                    <a:pt x="3123203" y="497346"/>
                  </a:lnTo>
                  <a:lnTo>
                    <a:pt x="3217281" y="525998"/>
                  </a:lnTo>
                  <a:lnTo>
                    <a:pt x="3311083" y="555241"/>
                  </a:lnTo>
                  <a:lnTo>
                    <a:pt x="3404619" y="585039"/>
                  </a:lnTo>
                  <a:lnTo>
                    <a:pt x="3497896" y="615354"/>
                  </a:lnTo>
                  <a:lnTo>
                    <a:pt x="3590925" y="646151"/>
                  </a:lnTo>
                  <a:lnTo>
                    <a:pt x="3791765" y="713839"/>
                  </a:lnTo>
                  <a:lnTo>
                    <a:pt x="4040248" y="799137"/>
                  </a:lnTo>
                  <a:lnTo>
                    <a:pt x="4334983" y="902103"/>
                  </a:lnTo>
                  <a:lnTo>
                    <a:pt x="5625855" y="1360072"/>
                  </a:lnTo>
                  <a:lnTo>
                    <a:pt x="5907361" y="1457546"/>
                  </a:lnTo>
                  <a:lnTo>
                    <a:pt x="6094434" y="1521066"/>
                  </a:lnTo>
                  <a:lnTo>
                    <a:pt x="6281174" y="1583235"/>
                  </a:lnTo>
                  <a:lnTo>
                    <a:pt x="6421086" y="1628884"/>
                  </a:lnTo>
                  <a:lnTo>
                    <a:pt x="6560935" y="1673621"/>
                  </a:lnTo>
                  <a:lnTo>
                    <a:pt x="6700774" y="1717382"/>
                  </a:lnTo>
                  <a:lnTo>
                    <a:pt x="7111365" y="1838274"/>
                  </a:lnTo>
                  <a:lnTo>
                    <a:pt x="12192000" y="1838274"/>
                  </a:lnTo>
                  <a:lnTo>
                    <a:pt x="12192000" y="1009003"/>
                  </a:lnTo>
                  <a:lnTo>
                    <a:pt x="12147974" y="1028041"/>
                  </a:lnTo>
                  <a:lnTo>
                    <a:pt x="12103691" y="1046752"/>
                  </a:lnTo>
                  <a:lnTo>
                    <a:pt x="12059157" y="1065136"/>
                  </a:lnTo>
                  <a:lnTo>
                    <a:pt x="12014376" y="1083194"/>
                  </a:lnTo>
                  <a:lnTo>
                    <a:pt x="11969352" y="1100926"/>
                  </a:lnTo>
                  <a:lnTo>
                    <a:pt x="11924092" y="1118334"/>
                  </a:lnTo>
                  <a:lnTo>
                    <a:pt x="11878600" y="1135416"/>
                  </a:lnTo>
                  <a:lnTo>
                    <a:pt x="11832881" y="1152175"/>
                  </a:lnTo>
                  <a:lnTo>
                    <a:pt x="11786940" y="1168610"/>
                  </a:lnTo>
                  <a:lnTo>
                    <a:pt x="11740782" y="1184722"/>
                  </a:lnTo>
                  <a:lnTo>
                    <a:pt x="11694411" y="1200512"/>
                  </a:lnTo>
                  <a:lnTo>
                    <a:pt x="11647834" y="1215980"/>
                  </a:lnTo>
                  <a:lnTo>
                    <a:pt x="11601055" y="1231126"/>
                  </a:lnTo>
                  <a:lnTo>
                    <a:pt x="11554079" y="1245952"/>
                  </a:lnTo>
                  <a:lnTo>
                    <a:pt x="11506910" y="1260457"/>
                  </a:lnTo>
                  <a:lnTo>
                    <a:pt x="11459555" y="1274642"/>
                  </a:lnTo>
                  <a:lnTo>
                    <a:pt x="11412017" y="1288509"/>
                  </a:lnTo>
                  <a:lnTo>
                    <a:pt x="11364303" y="1302056"/>
                  </a:lnTo>
                  <a:lnTo>
                    <a:pt x="11316416" y="1315285"/>
                  </a:lnTo>
                  <a:lnTo>
                    <a:pt x="11268362" y="1328197"/>
                  </a:lnTo>
                  <a:lnTo>
                    <a:pt x="11220147" y="1340792"/>
                  </a:lnTo>
                  <a:lnTo>
                    <a:pt x="11171774" y="1353070"/>
                  </a:lnTo>
                  <a:lnTo>
                    <a:pt x="11123248" y="1365031"/>
                  </a:lnTo>
                  <a:lnTo>
                    <a:pt x="11074576" y="1376678"/>
                  </a:lnTo>
                  <a:lnTo>
                    <a:pt x="11025762" y="1388009"/>
                  </a:lnTo>
                  <a:lnTo>
                    <a:pt x="10976810" y="1399026"/>
                  </a:lnTo>
                  <a:lnTo>
                    <a:pt x="10927726" y="1409729"/>
                  </a:lnTo>
                  <a:lnTo>
                    <a:pt x="10878515" y="1420119"/>
                  </a:lnTo>
                  <a:lnTo>
                    <a:pt x="10829182" y="1430195"/>
                  </a:lnTo>
                  <a:lnTo>
                    <a:pt x="10779731" y="1439960"/>
                  </a:lnTo>
                  <a:lnTo>
                    <a:pt x="10730169" y="1449413"/>
                  </a:lnTo>
                  <a:lnTo>
                    <a:pt x="10680499" y="1458554"/>
                  </a:lnTo>
                  <a:lnTo>
                    <a:pt x="10630726" y="1467385"/>
                  </a:lnTo>
                  <a:lnTo>
                    <a:pt x="10580857" y="1475905"/>
                  </a:lnTo>
                  <a:lnTo>
                    <a:pt x="10530895" y="1484116"/>
                  </a:lnTo>
                  <a:lnTo>
                    <a:pt x="10480846" y="1492017"/>
                  </a:lnTo>
                  <a:lnTo>
                    <a:pt x="10430715" y="1499610"/>
                  </a:lnTo>
                  <a:lnTo>
                    <a:pt x="10380506" y="1506895"/>
                  </a:lnTo>
                  <a:lnTo>
                    <a:pt x="10330225" y="1513873"/>
                  </a:lnTo>
                  <a:lnTo>
                    <a:pt x="10279877" y="1520543"/>
                  </a:lnTo>
                  <a:lnTo>
                    <a:pt x="10229466" y="1526907"/>
                  </a:lnTo>
                  <a:lnTo>
                    <a:pt x="10178998" y="1532965"/>
                  </a:lnTo>
                  <a:lnTo>
                    <a:pt x="10128478" y="1538718"/>
                  </a:lnTo>
                  <a:lnTo>
                    <a:pt x="10077910" y="1544166"/>
                  </a:lnTo>
                  <a:lnTo>
                    <a:pt x="10027300" y="1549309"/>
                  </a:lnTo>
                  <a:lnTo>
                    <a:pt x="9976653" y="1554149"/>
                  </a:lnTo>
                  <a:lnTo>
                    <a:pt x="9925973" y="1558685"/>
                  </a:lnTo>
                  <a:lnTo>
                    <a:pt x="9875266" y="1562919"/>
                  </a:lnTo>
                  <a:lnTo>
                    <a:pt x="9824536" y="1566851"/>
                  </a:lnTo>
                  <a:lnTo>
                    <a:pt x="9773789" y="1570480"/>
                  </a:lnTo>
                  <a:lnTo>
                    <a:pt x="9723029" y="1573809"/>
                  </a:lnTo>
                  <a:lnTo>
                    <a:pt x="9672262" y="1576837"/>
                  </a:lnTo>
                  <a:lnTo>
                    <a:pt x="9621493" y="1579565"/>
                  </a:lnTo>
                  <a:lnTo>
                    <a:pt x="9570726" y="1581994"/>
                  </a:lnTo>
                  <a:lnTo>
                    <a:pt x="9519966" y="1584123"/>
                  </a:lnTo>
                  <a:lnTo>
                    <a:pt x="9469219" y="1585954"/>
                  </a:lnTo>
                  <a:lnTo>
                    <a:pt x="9418490" y="1587487"/>
                  </a:lnTo>
                  <a:lnTo>
                    <a:pt x="9367782" y="1588723"/>
                  </a:lnTo>
                  <a:lnTo>
                    <a:pt x="9317103" y="1589661"/>
                  </a:lnTo>
                  <a:lnTo>
                    <a:pt x="9266456" y="1590304"/>
                  </a:lnTo>
                  <a:lnTo>
                    <a:pt x="9215846" y="1590650"/>
                  </a:lnTo>
                  <a:lnTo>
                    <a:pt x="9165279" y="1590702"/>
                  </a:lnTo>
                  <a:lnTo>
                    <a:pt x="9114759" y="1590458"/>
                  </a:lnTo>
                  <a:lnTo>
                    <a:pt x="9064291" y="1589921"/>
                  </a:lnTo>
                  <a:lnTo>
                    <a:pt x="9013881" y="1589089"/>
                  </a:lnTo>
                  <a:lnTo>
                    <a:pt x="8963534" y="1587965"/>
                  </a:lnTo>
                  <a:lnTo>
                    <a:pt x="8913253" y="1586548"/>
                  </a:lnTo>
                  <a:lnTo>
                    <a:pt x="8863046" y="1584839"/>
                  </a:lnTo>
                  <a:lnTo>
                    <a:pt x="8812915" y="1582838"/>
                  </a:lnTo>
                  <a:lnTo>
                    <a:pt x="8762867" y="1580546"/>
                  </a:lnTo>
                  <a:lnTo>
                    <a:pt x="8712906" y="1577964"/>
                  </a:lnTo>
                  <a:lnTo>
                    <a:pt x="8663037" y="1575092"/>
                  </a:lnTo>
                  <a:lnTo>
                    <a:pt x="8613266" y="1571930"/>
                  </a:lnTo>
                  <a:lnTo>
                    <a:pt x="8563597" y="1568480"/>
                  </a:lnTo>
                  <a:lnTo>
                    <a:pt x="8514035" y="1564741"/>
                  </a:lnTo>
                  <a:lnTo>
                    <a:pt x="8464586" y="1560714"/>
                  </a:lnTo>
                  <a:lnTo>
                    <a:pt x="8415254" y="1556401"/>
                  </a:lnTo>
                  <a:lnTo>
                    <a:pt x="8366044" y="1551800"/>
                  </a:lnTo>
                  <a:lnTo>
                    <a:pt x="8316961" y="1546913"/>
                  </a:lnTo>
                  <a:lnTo>
                    <a:pt x="8268011" y="1541740"/>
                  </a:lnTo>
                  <a:lnTo>
                    <a:pt x="8219198" y="1536283"/>
                  </a:lnTo>
                  <a:lnTo>
                    <a:pt x="8170527" y="1530540"/>
                  </a:lnTo>
                  <a:lnTo>
                    <a:pt x="8122003" y="1524514"/>
                  </a:lnTo>
                  <a:lnTo>
                    <a:pt x="8073632" y="1518204"/>
                  </a:lnTo>
                  <a:lnTo>
                    <a:pt x="8025417" y="1511611"/>
                  </a:lnTo>
                  <a:lnTo>
                    <a:pt x="7977365" y="1504736"/>
                  </a:lnTo>
                  <a:lnTo>
                    <a:pt x="7929480" y="1497578"/>
                  </a:lnTo>
                  <a:lnTo>
                    <a:pt x="7881767" y="1490139"/>
                  </a:lnTo>
                  <a:lnTo>
                    <a:pt x="7834231" y="1482420"/>
                  </a:lnTo>
                  <a:lnTo>
                    <a:pt x="7786878" y="1474419"/>
                  </a:lnTo>
                  <a:lnTo>
                    <a:pt x="7738102" y="1465911"/>
                  </a:lnTo>
                  <a:lnTo>
                    <a:pt x="7640468" y="1448268"/>
                  </a:lnTo>
                  <a:lnTo>
                    <a:pt x="7542730" y="1429817"/>
                  </a:lnTo>
                  <a:lnTo>
                    <a:pt x="7444891" y="1410588"/>
                  </a:lnTo>
                  <a:lnTo>
                    <a:pt x="7346956" y="1390615"/>
                  </a:lnTo>
                  <a:lnTo>
                    <a:pt x="7248928" y="1369929"/>
                  </a:lnTo>
                  <a:lnTo>
                    <a:pt x="7150812" y="1348563"/>
                  </a:lnTo>
                  <a:lnTo>
                    <a:pt x="7052613" y="1326549"/>
                  </a:lnTo>
                  <a:lnTo>
                    <a:pt x="6954334" y="1303918"/>
                  </a:lnTo>
                  <a:lnTo>
                    <a:pt x="6855980" y="1280704"/>
                  </a:lnTo>
                  <a:lnTo>
                    <a:pt x="6757555" y="1256937"/>
                  </a:lnTo>
                  <a:lnTo>
                    <a:pt x="6609794" y="1220322"/>
                  </a:lnTo>
                  <a:lnTo>
                    <a:pt x="6461898" y="1182646"/>
                  </a:lnTo>
                  <a:lnTo>
                    <a:pt x="6313880" y="1144018"/>
                  </a:lnTo>
                  <a:lnTo>
                    <a:pt x="6116360" y="1091217"/>
                  </a:lnTo>
                  <a:lnTo>
                    <a:pt x="5918684" y="1037173"/>
                  </a:lnTo>
                  <a:lnTo>
                    <a:pt x="5671422" y="968259"/>
                  </a:lnTo>
                  <a:lnTo>
                    <a:pt x="4632356" y="673291"/>
                  </a:lnTo>
                  <a:lnTo>
                    <a:pt x="4335773" y="590842"/>
                  </a:lnTo>
                  <a:lnTo>
                    <a:pt x="4138233" y="537158"/>
                  </a:lnTo>
                  <a:lnTo>
                    <a:pt x="3940879" y="484797"/>
                  </a:lnTo>
                  <a:lnTo>
                    <a:pt x="3793006" y="446551"/>
                  </a:lnTo>
                  <a:lnTo>
                    <a:pt x="3645271" y="409303"/>
                  </a:lnTo>
                  <a:lnTo>
                    <a:pt x="3497689" y="373160"/>
                  </a:lnTo>
                  <a:lnTo>
                    <a:pt x="3399392" y="349734"/>
                  </a:lnTo>
                  <a:lnTo>
                    <a:pt x="3301174" y="326879"/>
                  </a:lnTo>
                  <a:lnTo>
                    <a:pt x="3203039" y="304628"/>
                  </a:lnTo>
                  <a:lnTo>
                    <a:pt x="3104991" y="283014"/>
                  </a:lnTo>
                  <a:lnTo>
                    <a:pt x="3007034" y="262067"/>
                  </a:lnTo>
                  <a:lnTo>
                    <a:pt x="2909172" y="241822"/>
                  </a:lnTo>
                  <a:lnTo>
                    <a:pt x="2811410" y="222308"/>
                  </a:lnTo>
                  <a:lnTo>
                    <a:pt x="2713753" y="203560"/>
                  </a:lnTo>
                  <a:lnTo>
                    <a:pt x="2616204" y="185608"/>
                  </a:lnTo>
                  <a:lnTo>
                    <a:pt x="2518767" y="168485"/>
                  </a:lnTo>
                  <a:lnTo>
                    <a:pt x="2421447" y="152222"/>
                  </a:lnTo>
                  <a:lnTo>
                    <a:pt x="2324248" y="136853"/>
                  </a:lnTo>
                  <a:lnTo>
                    <a:pt x="2227175" y="122410"/>
                  </a:lnTo>
                  <a:lnTo>
                    <a:pt x="2130231" y="108923"/>
                  </a:lnTo>
                  <a:lnTo>
                    <a:pt x="2033421" y="96426"/>
                  </a:lnTo>
                  <a:lnTo>
                    <a:pt x="1936750" y="84950"/>
                  </a:lnTo>
                  <a:lnTo>
                    <a:pt x="1888467" y="79606"/>
                  </a:lnTo>
                  <a:lnTo>
                    <a:pt x="1840221" y="74528"/>
                  </a:lnTo>
                  <a:lnTo>
                    <a:pt x="1792011" y="69722"/>
                  </a:lnTo>
                  <a:lnTo>
                    <a:pt x="1743838" y="65192"/>
                  </a:lnTo>
                  <a:lnTo>
                    <a:pt x="1695704" y="60941"/>
                  </a:lnTo>
                  <a:lnTo>
                    <a:pt x="1647607" y="56974"/>
                  </a:lnTo>
                  <a:lnTo>
                    <a:pt x="1599549" y="53294"/>
                  </a:lnTo>
                  <a:lnTo>
                    <a:pt x="1551531" y="49905"/>
                  </a:lnTo>
                  <a:lnTo>
                    <a:pt x="1503553" y="46812"/>
                  </a:lnTo>
                  <a:lnTo>
                    <a:pt x="1451758" y="41342"/>
                  </a:lnTo>
                  <a:lnTo>
                    <a:pt x="1400026" y="36186"/>
                  </a:lnTo>
                  <a:lnTo>
                    <a:pt x="1348357" y="31349"/>
                  </a:lnTo>
                  <a:lnTo>
                    <a:pt x="1296752" y="26837"/>
                  </a:lnTo>
                  <a:lnTo>
                    <a:pt x="1245210" y="22655"/>
                  </a:lnTo>
                  <a:lnTo>
                    <a:pt x="1193734" y="18809"/>
                  </a:lnTo>
                  <a:lnTo>
                    <a:pt x="1142323" y="15303"/>
                  </a:lnTo>
                  <a:lnTo>
                    <a:pt x="1090978" y="12145"/>
                  </a:lnTo>
                  <a:lnTo>
                    <a:pt x="1039701" y="9338"/>
                  </a:lnTo>
                  <a:lnTo>
                    <a:pt x="988491" y="6888"/>
                  </a:lnTo>
                  <a:lnTo>
                    <a:pt x="937350" y="4801"/>
                  </a:lnTo>
                  <a:lnTo>
                    <a:pt x="886277" y="3083"/>
                  </a:lnTo>
                  <a:lnTo>
                    <a:pt x="835275" y="1738"/>
                  </a:lnTo>
                  <a:lnTo>
                    <a:pt x="784343" y="772"/>
                  </a:lnTo>
                  <a:lnTo>
                    <a:pt x="733482" y="191"/>
                  </a:lnTo>
                  <a:lnTo>
                    <a:pt x="682693" y="0"/>
                  </a:lnTo>
                  <a:close/>
                </a:path>
              </a:pathLst>
            </a:custGeom>
            <a:solidFill>
              <a:srgbClr val="1C488A"/>
            </a:solidFill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endParaRPr>
            </a:p>
          </p:txBody>
        </p:sp>
        <p:pic>
          <p:nvPicPr>
            <p:cNvPr id="21957" name="Google Shape;21957;p3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314325" y="5562599"/>
              <a:ext cx="2028825" cy="91440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958" name="Google Shape;21958;p32"/>
          <p:cNvSpPr txBox="1"/>
          <p:nvPr/>
        </p:nvSpPr>
        <p:spPr>
          <a:xfrm>
            <a:off x="12018009" y="6434454"/>
            <a:ext cx="102870" cy="1974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9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59" name="Google Shape;21959;p32"/>
          <p:cNvSpPr txBox="1"/>
          <p:nvPr/>
        </p:nvSpPr>
        <p:spPr>
          <a:xfrm>
            <a:off x="78739" y="6434454"/>
            <a:ext cx="2345690" cy="3821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lang="en-US" sz="1200" b="0" i="0" u="none" strike="noStrike" cap="none">
                <a:solidFill>
                  <a:srgbClr val="919396"/>
                </a:solidFill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 sz="12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60" name="Google Shape;21960;p32"/>
          <p:cNvSpPr txBox="1">
            <a:spLocks noGrp="1"/>
          </p:cNvSpPr>
          <p:nvPr>
            <p:ph type="title" idx="4294967295"/>
          </p:nvPr>
        </p:nvSpPr>
        <p:spPr>
          <a:xfrm>
            <a:off x="433527" y="1175520"/>
            <a:ext cx="10183500" cy="5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3325" rIns="0" bIns="0" anchor="t" anchorCtr="0">
            <a:spAutoFit/>
          </a:bodyPr>
          <a:lstStyle/>
          <a:p>
            <a:pPr marL="12700" lvl="0" indent="0" algn="l" rtl="0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SzPts val="1400"/>
              <a:buNone/>
            </a:pPr>
            <a:r>
              <a:rPr lang="en-US" sz="3600">
                <a:latin typeface="DM Sans"/>
                <a:ea typeface="DM Sans"/>
                <a:cs typeface="DM Sans"/>
                <a:sym typeface="DM Sans"/>
              </a:rPr>
              <a:t>ESSI Data</a:t>
            </a:r>
            <a:endParaRPr sz="360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61" name="Google Shape;21961;p32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639082" y="3081111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62" name="Google Shape;21962;p32"/>
          <p:cNvSpPr txBox="1"/>
          <p:nvPr/>
        </p:nvSpPr>
        <p:spPr>
          <a:xfrm>
            <a:off x="1378857" y="3250084"/>
            <a:ext cx="1559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63" name="Google Shape;21963;p32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39082" y="3843111"/>
            <a:ext cx="3143250" cy="561975"/>
          </a:xfrm>
          <a:prstGeom prst="rect">
            <a:avLst/>
          </a:prstGeom>
          <a:noFill/>
          <a:ln>
            <a:noFill/>
          </a:ln>
        </p:spPr>
      </p:pic>
      <p:sp>
        <p:nvSpPr>
          <p:cNvPr id="21964" name="Google Shape;21964;p32"/>
          <p:cNvSpPr txBox="1"/>
          <p:nvPr/>
        </p:nvSpPr>
        <p:spPr>
          <a:xfrm>
            <a:off x="823549" y="3990748"/>
            <a:ext cx="27432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TRANSFER OF CARE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21965" name="Google Shape;21965;p32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639082" y="2281011"/>
            <a:ext cx="314325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21966" name="Google Shape;21966;p32"/>
          <p:cNvSpPr txBox="1"/>
          <p:nvPr/>
        </p:nvSpPr>
        <p:spPr>
          <a:xfrm>
            <a:off x="1336946" y="2434363"/>
            <a:ext cx="1757700" cy="37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5875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300"/>
              <a:buFont typeface="Arial"/>
              <a:buNone/>
            </a:pPr>
            <a:r>
              <a:rPr lang="en-US" sz="2300" b="0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23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67" name="Google Shape;21967;p32"/>
          <p:cNvSpPr txBox="1"/>
          <p:nvPr/>
        </p:nvSpPr>
        <p:spPr>
          <a:xfrm>
            <a:off x="4055635" y="2299108"/>
            <a:ext cx="7148100" cy="21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12700" marR="5080" lvl="0" indent="0" algn="l" rtl="0">
              <a:lnSpc>
                <a:spcPct val="1048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 environment.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40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2700" marR="0" lvl="0" indent="0" algn="l" rtl="0">
              <a:lnSpc>
                <a:spcPct val="100000"/>
              </a:lnSpc>
              <a:spcBef>
                <a:spcPts val="12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including SDoH screening and resource linkage.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  <a:p>
            <a:pPr marL="15875" marR="0" lvl="0" indent="0" algn="l" rtl="0">
              <a:lnSpc>
                <a:spcPct val="100000"/>
              </a:lnSpc>
              <a:spcBef>
                <a:spcPts val="2365"/>
              </a:spcBef>
              <a:spcAft>
                <a:spcPts val="0"/>
              </a:spcAft>
              <a:buClr>
                <a:srgbClr val="000000"/>
              </a:buClr>
              <a:buSzPts val="2150"/>
              <a:buFont typeface="Arial"/>
              <a:buNone/>
            </a:pPr>
            <a:r>
              <a:rPr lang="en-US" sz="215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15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972" name="Google Shape;21972;p34"/>
          <p:cNvGraphicFramePr/>
          <p:nvPr/>
        </p:nvGraphicFramePr>
        <p:xfrm>
          <a:off x="425017" y="1383290"/>
          <a:ext cx="11492249" cy="49729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973" name="Google Shape;21973;p34"/>
          <p:cNvSpPr txBox="1">
            <a:spLocks noGrp="1"/>
          </p:cNvSpPr>
          <p:nvPr>
            <p:ph type="title"/>
          </p:nvPr>
        </p:nvSpPr>
        <p:spPr>
          <a:xfrm>
            <a:off x="5029200" y="274320"/>
            <a:ext cx="6883399" cy="830997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E6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Documentation of parents or caregivers reporting an understanding of a safe sleep environment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74" name="Google Shape;21974;p34"/>
          <p:cNvSpPr txBox="1"/>
          <p:nvPr/>
        </p:nvSpPr>
        <p:spPr>
          <a:xfrm>
            <a:off x="1250529" y="3983916"/>
            <a:ext cx="1335957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65%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75" name="Google Shape;21975;p34"/>
          <p:cNvSpPr txBox="1"/>
          <p:nvPr/>
        </p:nvSpPr>
        <p:spPr>
          <a:xfrm rot="-5400000">
            <a:off x="-1116324" y="3909209"/>
            <a:ext cx="3057900" cy="2878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76" name="Google Shape;21976;p34"/>
          <p:cNvSpPr txBox="1"/>
          <p:nvPr/>
        </p:nvSpPr>
        <p:spPr>
          <a:xfrm>
            <a:off x="11402924" y="1222243"/>
            <a:ext cx="1335957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95%</a:t>
            </a:r>
            <a:endParaRPr sz="20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77" name="Google Shape;21977;p34"/>
          <p:cNvSpPr/>
          <p:nvPr/>
        </p:nvSpPr>
        <p:spPr>
          <a:xfrm>
            <a:off x="365760" y="276103"/>
            <a:ext cx="4397188" cy="718979"/>
          </a:xfrm>
          <a:prstGeom prst="roundRect">
            <a:avLst>
              <a:gd name="adj" fmla="val 47436"/>
            </a:avLst>
          </a:prstGeom>
          <a:solidFill>
            <a:srgbClr val="FE6D7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78" name="Google Shape;21978;p34"/>
          <p:cNvSpPr txBox="1"/>
          <p:nvPr/>
        </p:nvSpPr>
        <p:spPr>
          <a:xfrm>
            <a:off x="1081406" y="1732669"/>
            <a:ext cx="2416525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1979" name="Google Shape;21979;p34"/>
          <p:cNvCxnSpPr/>
          <p:nvPr/>
        </p:nvCxnSpPr>
        <p:spPr>
          <a:xfrm rot="10800000" flipH="1">
            <a:off x="297562" y="2474274"/>
            <a:ext cx="11891115" cy="3311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980" name="Google Shape;21980;p34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985" name="Google Shape;21985;p35"/>
          <p:cNvGraphicFramePr/>
          <p:nvPr/>
        </p:nvGraphicFramePr>
        <p:xfrm>
          <a:off x="413431" y="1393825"/>
          <a:ext cx="11324317" cy="4544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986" name="Google Shape;21986;p35"/>
          <p:cNvSpPr txBox="1">
            <a:spLocks noGrp="1"/>
          </p:cNvSpPr>
          <p:nvPr>
            <p:ph type="title"/>
          </p:nvPr>
        </p:nvSpPr>
        <p:spPr>
          <a:xfrm>
            <a:off x="5029200" y="274320"/>
            <a:ext cx="6883500" cy="7695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E6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lang="en-US" sz="2000" b="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Conversation with parents or caregivers on adjustment to life with a newborn and safe sleep </a:t>
            </a:r>
            <a:endParaRPr sz="2000" b="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87" name="Google Shape;21987;p35"/>
          <p:cNvSpPr txBox="1"/>
          <p:nvPr/>
        </p:nvSpPr>
        <p:spPr>
          <a:xfrm>
            <a:off x="955060" y="4201630"/>
            <a:ext cx="1335957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40%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88" name="Google Shape;21988;p35"/>
          <p:cNvSpPr txBox="1"/>
          <p:nvPr/>
        </p:nvSpPr>
        <p:spPr>
          <a:xfrm rot="-5400000">
            <a:off x="-1116324" y="3909209"/>
            <a:ext cx="3057900" cy="2878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89" name="Google Shape;21989;p35"/>
          <p:cNvSpPr txBox="1"/>
          <p:nvPr/>
        </p:nvSpPr>
        <p:spPr>
          <a:xfrm>
            <a:off x="10854523" y="1711256"/>
            <a:ext cx="1335957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85%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1990" name="Google Shape;21990;p35"/>
          <p:cNvSpPr/>
          <p:nvPr/>
        </p:nvSpPr>
        <p:spPr>
          <a:xfrm>
            <a:off x="365760" y="276103"/>
            <a:ext cx="4397188" cy="718979"/>
          </a:xfrm>
          <a:prstGeom prst="roundRect">
            <a:avLst>
              <a:gd name="adj" fmla="val 47436"/>
            </a:avLst>
          </a:prstGeom>
          <a:solidFill>
            <a:srgbClr val="FE6D7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AWARENESS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91" name="Google Shape;21991;p35"/>
          <p:cNvSpPr txBox="1"/>
          <p:nvPr/>
        </p:nvSpPr>
        <p:spPr>
          <a:xfrm>
            <a:off x="1081406" y="1732669"/>
            <a:ext cx="2416525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1992" name="Google Shape;21992;p35"/>
          <p:cNvCxnSpPr/>
          <p:nvPr/>
        </p:nvCxnSpPr>
        <p:spPr>
          <a:xfrm rot="10800000" flipH="1">
            <a:off x="304348" y="2375235"/>
            <a:ext cx="11891115" cy="3311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1993" name="Google Shape;21993;p35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998" name="Google Shape;21998;p42"/>
          <p:cNvGraphicFramePr/>
          <p:nvPr/>
        </p:nvGraphicFramePr>
        <p:xfrm>
          <a:off x="430308" y="1393681"/>
          <a:ext cx="11335423" cy="50060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999" name="Google Shape;21999;p42"/>
          <p:cNvSpPr txBox="1"/>
          <p:nvPr/>
        </p:nvSpPr>
        <p:spPr>
          <a:xfrm>
            <a:off x="936630" y="4685281"/>
            <a:ext cx="741600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29%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00" name="Google Shape;22000;p42"/>
          <p:cNvSpPr txBox="1"/>
          <p:nvPr/>
        </p:nvSpPr>
        <p:spPr>
          <a:xfrm>
            <a:off x="934732" y="2958896"/>
            <a:ext cx="1237534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69%</a:t>
            </a:r>
            <a:endParaRPr sz="20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01" name="Google Shape;22001;p42"/>
          <p:cNvSpPr txBox="1"/>
          <p:nvPr/>
        </p:nvSpPr>
        <p:spPr>
          <a:xfrm>
            <a:off x="11299136" y="1231144"/>
            <a:ext cx="1237534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91%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02" name="Google Shape;22002;p42"/>
          <p:cNvSpPr txBox="1"/>
          <p:nvPr/>
        </p:nvSpPr>
        <p:spPr>
          <a:xfrm>
            <a:off x="11299497" y="2365367"/>
            <a:ext cx="1237534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000" b="1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81%</a:t>
            </a:r>
            <a:endParaRPr sz="14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03" name="Google Shape;22003;p42"/>
          <p:cNvSpPr/>
          <p:nvPr/>
        </p:nvSpPr>
        <p:spPr>
          <a:xfrm>
            <a:off x="365760" y="274320"/>
            <a:ext cx="4397188" cy="718979"/>
          </a:xfrm>
          <a:prstGeom prst="roundRect">
            <a:avLst>
              <a:gd name="adj" fmla="val 47436"/>
            </a:avLst>
          </a:prstGeom>
          <a:solidFill>
            <a:srgbClr val="FFCB77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lang="en-US" sz="3200" b="1" i="0" u="none" strike="noStrike" cap="none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READINESS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04" name="Google Shape;22004;p42"/>
          <p:cNvSpPr txBox="1"/>
          <p:nvPr/>
        </p:nvSpPr>
        <p:spPr>
          <a:xfrm>
            <a:off x="5026650" y="472745"/>
            <a:ext cx="6885300" cy="400200"/>
          </a:xfrm>
          <a:prstGeom prst="rect">
            <a:avLst/>
          </a:prstGeom>
          <a:solidFill>
            <a:schemeClr val="lt1"/>
          </a:solidFill>
          <a:ln w="28575" cap="flat" cmpd="sng">
            <a:solidFill>
              <a:srgbClr val="FFCB7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5080" lvl="0" indent="0" algn="l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2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SDOH Screening and Linkage in Infant’s Chart</a:t>
            </a:r>
            <a:endParaRPr sz="2000" b="0" i="0" u="none" strike="noStrike" cap="none">
              <a:solidFill>
                <a:srgbClr val="1C488A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05" name="Google Shape;22005;p42"/>
          <p:cNvSpPr txBox="1"/>
          <p:nvPr/>
        </p:nvSpPr>
        <p:spPr>
          <a:xfrm rot="-5400000">
            <a:off x="-1116324" y="3909209"/>
            <a:ext cx="3057900" cy="2878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0775" rIns="0" bIns="0" anchor="t" anchorCtr="0">
            <a:spAutoFit/>
          </a:bodyPr>
          <a:lstStyle/>
          <a:p>
            <a:pPr marL="1270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r>
              <a:rPr lang="en-US" sz="18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% of Audited Charts</a:t>
            </a:r>
            <a:endParaRPr sz="1800" b="0" i="0" u="none" strike="noStrike" cap="none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22006" name="Google Shape;22006;p42"/>
          <p:cNvSpPr txBox="1"/>
          <p:nvPr/>
        </p:nvSpPr>
        <p:spPr>
          <a:xfrm>
            <a:off x="1081406" y="1732669"/>
            <a:ext cx="2416525" cy="3206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50"/>
              <a:buFont typeface="Arial"/>
              <a:buNone/>
            </a:pPr>
            <a:r>
              <a:rPr lang="en-US" sz="2000" b="1" i="0" u="none" strike="noStrike" cap="none">
                <a:solidFill>
                  <a:srgbClr val="00B050"/>
                </a:solidFill>
                <a:latin typeface="DM Sans"/>
                <a:ea typeface="DM Sans"/>
                <a:cs typeface="DM Sans"/>
                <a:sym typeface="DM Sans"/>
              </a:rPr>
              <a:t>Goal = 80%</a:t>
            </a:r>
            <a:endParaRPr sz="2000" b="0" i="0" u="none" strike="noStrike" cap="none">
              <a:solidFill>
                <a:srgbClr val="00B0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cxnSp>
        <p:nvCxnSpPr>
          <p:cNvPr id="22007" name="Google Shape;22007;p42"/>
          <p:cNvCxnSpPr/>
          <p:nvPr/>
        </p:nvCxnSpPr>
        <p:spPr>
          <a:xfrm rot="10800000" flipH="1">
            <a:off x="303549" y="2402257"/>
            <a:ext cx="11891115" cy="3311"/>
          </a:xfrm>
          <a:prstGeom prst="straightConnector1">
            <a:avLst/>
          </a:prstGeom>
          <a:noFill/>
          <a:ln w="57150" cap="flat" cmpd="sng">
            <a:solidFill>
              <a:srgbClr val="00B050"/>
            </a:solidFill>
            <a:prstDash val="dot"/>
            <a:round/>
            <a:headEnd type="none" w="sm" len="sm"/>
            <a:tailEnd type="none" w="sm" len="sm"/>
          </a:ln>
        </p:spPr>
      </p:cxnSp>
      <p:sp>
        <p:nvSpPr>
          <p:cNvPr id="22008" name="Google Shape;22008;p42"/>
          <p:cNvSpPr txBox="1"/>
          <p:nvPr/>
        </p:nvSpPr>
        <p:spPr>
          <a:xfrm>
            <a:off x="10730064" y="6578609"/>
            <a:ext cx="1335957" cy="166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12700" rIns="0" bIns="0" anchor="t" anchorCtr="0">
            <a:sp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lang="en-US" sz="1000" b="0" i="0" u="none" strike="noStrike" cap="none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3.9.2026</a:t>
            </a: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Custom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2202</Words>
  <Application>Microsoft Macintosh PowerPoint</Application>
  <PresentationFormat>Widescreen</PresentationFormat>
  <Paragraphs>381</Paragraphs>
  <Slides>46</Slides>
  <Notes>46</Notes>
  <HiddenSlides>0</HiddenSlides>
  <MMClips>0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46</vt:i4>
      </vt:variant>
    </vt:vector>
  </HeadingPairs>
  <TitlesOfParts>
    <vt:vector size="70" baseType="lpstr">
      <vt:lpstr>Carlito</vt:lpstr>
      <vt:lpstr>Play</vt:lpstr>
      <vt:lpstr>Arial</vt:lpstr>
      <vt:lpstr>Times New Roman</vt:lpstr>
      <vt:lpstr>Verdana</vt:lpstr>
      <vt:lpstr>Helvetica Neue</vt:lpstr>
      <vt:lpstr>Bell MT</vt:lpstr>
      <vt:lpstr>Montserrat SemiBold</vt:lpstr>
      <vt:lpstr>Roboto</vt:lpstr>
      <vt:lpstr>Antonio</vt:lpstr>
      <vt:lpstr>Darker Grotesque SemiBold</vt:lpstr>
      <vt:lpstr>Calibri</vt:lpstr>
      <vt:lpstr>Noto Sans Symbols</vt:lpstr>
      <vt:lpstr>Montserrat</vt:lpstr>
      <vt:lpstr>Courier New</vt:lpstr>
      <vt:lpstr>DM Sans</vt:lpstr>
      <vt:lpstr>Twentieth Century</vt:lpstr>
      <vt:lpstr>Office Theme</vt:lpstr>
      <vt:lpstr>1_Office Theme</vt:lpstr>
      <vt:lpstr>1_Office Theme</vt:lpstr>
      <vt:lpstr>3_Office Theme</vt:lpstr>
      <vt:lpstr>Office Theme</vt:lpstr>
      <vt:lpstr>1_Office Theme</vt:lpstr>
      <vt:lpstr>Custom</vt:lpstr>
      <vt:lpstr>Equity and Safe Sleep for Infants</vt:lpstr>
      <vt:lpstr>Overview</vt:lpstr>
      <vt:lpstr>Attendance Poll</vt:lpstr>
      <vt:lpstr>PowerPoint Presentation</vt:lpstr>
      <vt:lpstr>ESSI Initiative Aims</vt:lpstr>
      <vt:lpstr>ESSI Data</vt:lpstr>
      <vt:lpstr>Documentation of parents or caregivers reporting an understanding of a safe sleep environment</vt:lpstr>
      <vt:lpstr>Conversation with parents or caregivers on adjustment to life with a newborn and safe sleep </vt:lpstr>
      <vt:lpstr>PowerPoint Presentation</vt:lpstr>
      <vt:lpstr>ESSI Bundle Documented in Discharge Summary</vt:lpstr>
      <vt:lpstr>Aims</vt:lpstr>
      <vt:lpstr>PowerPoint Presentation</vt:lpstr>
      <vt:lpstr>PowerPoint Presentation</vt:lpstr>
      <vt:lpstr>Collecting and Disseminating Accurate Stratified Data to Support Transfer of Care and the ESSI Bundle </vt:lpstr>
      <vt:lpstr>PowerPoint Presentation</vt:lpstr>
      <vt:lpstr>PowerPoint Presentation</vt:lpstr>
      <vt:lpstr>Reminder: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Team Talk: Rush University Medical Center</vt:lpstr>
      <vt:lpstr>ESSI Sustainability</vt:lpstr>
      <vt:lpstr>ILPQC Timeline </vt:lpstr>
      <vt:lpstr>ESSI Sustainability Roll-Out</vt:lpstr>
      <vt:lpstr>ILPQC Supports</vt:lpstr>
      <vt:lpstr>2026 Face-to-Face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Safe Sleep Poster Packs are BACK!</vt:lpstr>
      <vt:lpstr>What’s Included?</vt:lpstr>
      <vt:lpstr>Announcements</vt:lpstr>
      <vt:lpstr>PowerPoint Presentation</vt:lpstr>
      <vt:lpstr>PowerPoint Presentation</vt:lpstr>
      <vt:lpstr>Upcoming ESSI Webinars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Rivera, Alana</dc:creator>
  <cp:lastModifiedBy>Moreno, Kiela [BSD]</cp:lastModifiedBy>
  <cp:revision>1</cp:revision>
  <dcterms:created xsi:type="dcterms:W3CDTF">2025-08-13T15:07:44Z</dcterms:created>
  <dcterms:modified xsi:type="dcterms:W3CDTF">2026-03-16T19:55:23Z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2025-08-08T00:00:00Z</vt:filetime>
  </property>
  <property fmtid="{D5CDD505-2E9C-101B-9397-08002B2CF9AE}" pid="3" name="LastSaved">
    <vt:filetime>2025-08-13T00:00:00Z</vt:filetime>
  </property>
</Properties>
</file>