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2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theme/theme3.xml" ContentType="application/vnd.openxmlformats-officedocument.theme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theme/theme4.xml" ContentType="application/vnd.openxmlformats-officedocument.theme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5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  <p:sldMasterId id="2147484241" r:id="rId3"/>
    <p:sldMasterId id="2147484248" r:id="rId4"/>
    <p:sldMasterId id="2147484261" r:id="rId5"/>
    <p:sldMasterId id="2147484281" r:id="rId6"/>
  </p:sldMasterIdLst>
  <p:notesMasterIdLst>
    <p:notesMasterId r:id="rId55"/>
  </p:notesMasterIdLst>
  <p:sldIdLst>
    <p:sldId id="256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59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x="12192000" cy="6858000"/>
  <p:notesSz cx="12192000" cy="6858000"/>
  <p:embeddedFontLst>
    <p:embeddedFont>
      <p:font typeface="Antonio" panose="020B0604020202020204" charset="0"/>
      <p:bold r:id="rId56"/>
    </p:embeddedFont>
    <p:embeddedFont>
      <p:font typeface="Bell MT" panose="02020503060305020303" pitchFamily="18" charset="0"/>
      <p:regular r:id="rId57"/>
      <p:bold r:id="rId58"/>
      <p:italic r:id="rId59"/>
      <p:boldItalic r:id="rId60"/>
    </p:embeddedFont>
    <p:embeddedFont>
      <p:font typeface="DM Sans" pitchFamily="2" charset="0"/>
      <p:regular r:id="rId61"/>
      <p:bold r:id="rId62"/>
      <p:italic r:id="rId63"/>
      <p:boldItalic r:id="rId64"/>
    </p:embeddedFont>
    <p:embeddedFont>
      <p:font typeface="Helvetica Neue" panose="020B0604020202020204" charset="0"/>
      <p:regular r:id="rId65"/>
      <p:bold r:id="rId66"/>
      <p:italic r:id="rId67"/>
      <p:boldItalic r:id="rId68"/>
    </p:embeddedFont>
    <p:embeddedFont>
      <p:font typeface="Montserrat" panose="00000500000000000000" pitchFamily="2" charset="0"/>
      <p:regular r:id="rId69"/>
      <p:bold r:id="rId70"/>
      <p:italic r:id="rId71"/>
      <p:boldItalic r:id="rId72"/>
    </p:embeddedFont>
    <p:embeddedFont>
      <p:font typeface="Montserrat SemiBold" panose="00000700000000000000" pitchFamily="2" charset="0"/>
      <p:regular r:id="rId73"/>
      <p:bold r:id="rId74"/>
      <p:italic r:id="rId75"/>
      <p:boldItalic r:id="rId76"/>
    </p:embeddedFont>
    <p:embeddedFont>
      <p:font typeface="Poppins Medium" panose="00000600000000000000" pitchFamily="2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7" roundtripDataSignature="AMtx7mh9E48hsfjpQHCGt3Y334+3D7ce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E0A8C3-8865-04F0-6AC8-AC3171C83194}" v="7" dt="2026-02-16T15:37:56.682"/>
  </p1510:revLst>
</p1510:revInfo>
</file>

<file path=ppt/tableStyles.xml><?xml version="1.0" encoding="utf-8"?>
<a:tblStyleLst xmlns:a="http://schemas.openxmlformats.org/drawingml/2006/main" def="{25E4C8C8-AA77-444A-B733-24EE5330D211}">
  <a:tblStyle styleId="{25E4C8C8-AA77-444A-B733-24EE5330D21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E4D889-018C-43DA-98E7-C79677E6EA56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4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9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1.xml"/><Relationship Id="rId71" Type="http://schemas.openxmlformats.org/officeDocument/2006/relationships/font" Target="fonts/font16.fntdata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1.fntdata"/><Relationship Id="rId87" Type="http://customschemas.google.com/relationships/presentationmetadata" Target="metadata"/><Relationship Id="rId61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eno, Kiela" userId="S::kiela.moreno_endeavorhealth.org#ext#@nuwildcat.onmicrosoft.com::a8297608-ac9d-413a-852e-df0a20fee676" providerId="AD" clId="Web-{C4E0A8C3-8865-04F0-6AC8-AC3171C83194}"/>
    <pc:docChg chg="modSld">
      <pc:chgData name="Moreno, Kiela" userId="S::kiela.moreno_endeavorhealth.org#ext#@nuwildcat.onmicrosoft.com::a8297608-ac9d-413a-852e-df0a20fee676" providerId="AD" clId="Web-{C4E0A8C3-8865-04F0-6AC8-AC3171C83194}" dt="2026-02-16T15:37:56.682" v="6" actId="1076"/>
      <pc:docMkLst>
        <pc:docMk/>
      </pc:docMkLst>
      <pc:sldChg chg="modSp">
        <pc:chgData name="Moreno, Kiela" userId="S::kiela.moreno_endeavorhealth.org#ext#@nuwildcat.onmicrosoft.com::a8297608-ac9d-413a-852e-df0a20fee676" providerId="AD" clId="Web-{C4E0A8C3-8865-04F0-6AC8-AC3171C83194}" dt="2026-02-16T15:36:18.229" v="0" actId="1076"/>
        <pc:sldMkLst>
          <pc:docMk/>
          <pc:sldMk cId="0" sldId="256"/>
        </pc:sldMkLst>
        <pc:spChg chg="mod">
          <ac:chgData name="Moreno, Kiela" userId="S::kiela.moreno_endeavorhealth.org#ext#@nuwildcat.onmicrosoft.com::a8297608-ac9d-413a-852e-df0a20fee676" providerId="AD" clId="Web-{C4E0A8C3-8865-04F0-6AC8-AC3171C83194}" dt="2026-02-16T15:36:18.229" v="0" actId="1076"/>
          <ac:spMkLst>
            <pc:docMk/>
            <pc:sldMk cId="0" sldId="256"/>
            <ac:spMk id="5944" creationId="{00000000-0000-0000-0000-000000000000}"/>
          </ac:spMkLst>
        </pc:spChg>
      </pc:sldChg>
      <pc:sldChg chg="modSp">
        <pc:chgData name="Moreno, Kiela" userId="S::kiela.moreno_endeavorhealth.org#ext#@nuwildcat.onmicrosoft.com::a8297608-ac9d-413a-852e-df0a20fee676" providerId="AD" clId="Web-{C4E0A8C3-8865-04F0-6AC8-AC3171C83194}" dt="2026-02-16T15:36:29.104" v="2" actId="20577"/>
        <pc:sldMkLst>
          <pc:docMk/>
          <pc:sldMk cId="0" sldId="257"/>
        </pc:sldMkLst>
        <pc:spChg chg="mod">
          <ac:chgData name="Moreno, Kiela" userId="S::kiela.moreno_endeavorhealth.org#ext#@nuwildcat.onmicrosoft.com::a8297608-ac9d-413a-852e-df0a20fee676" providerId="AD" clId="Web-{C4E0A8C3-8865-04F0-6AC8-AC3171C83194}" dt="2026-02-16T15:36:29.104" v="2" actId="20577"/>
          <ac:spMkLst>
            <pc:docMk/>
            <pc:sldMk cId="0" sldId="257"/>
            <ac:spMk id="5955" creationId="{00000000-0000-0000-0000-000000000000}"/>
          </ac:spMkLst>
        </pc:spChg>
      </pc:sldChg>
      <pc:sldChg chg="modSp">
        <pc:chgData name="Moreno, Kiela" userId="S::kiela.moreno_endeavorhealth.org#ext#@nuwildcat.onmicrosoft.com::a8297608-ac9d-413a-852e-df0a20fee676" providerId="AD" clId="Web-{C4E0A8C3-8865-04F0-6AC8-AC3171C83194}" dt="2026-02-16T15:37:56.682" v="6" actId="1076"/>
        <pc:sldMkLst>
          <pc:docMk/>
          <pc:sldMk cId="0" sldId="290"/>
        </pc:sldMkLst>
        <pc:spChg chg="mod">
          <ac:chgData name="Moreno, Kiela" userId="S::kiela.moreno_endeavorhealth.org#ext#@nuwildcat.onmicrosoft.com::a8297608-ac9d-413a-852e-df0a20fee676" providerId="AD" clId="Web-{C4E0A8C3-8865-04F0-6AC8-AC3171C83194}" dt="2026-02-16T15:37:56.682" v="6" actId="1076"/>
          <ac:spMkLst>
            <pc:docMk/>
            <pc:sldMk cId="0" sldId="290"/>
            <ac:spMk id="641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5.06.11%20ESSI%20Bundle%20Visual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4%20and%202025%20ESSI%20Hospital%20Level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4%20and%202025%20ESSI%20Hospital%20Level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4%20and%202025%20ESSI%20Hospital%20Level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4%20and%202025%20ESSI%20Hospital%20Level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nuwildcat-my.sharepoint.com/personal/pal094_ads_northwestern_edu/Documents/ESSI%20NEW/Data%20Form%20and%20Visuals/ESSI%20Data%20Visuals/2024%20and%202025%20ESSI%20Hospital%20Level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Doc_Convo_A2!$B$1</c:f>
              <c:strCache>
                <c:ptCount val="1"/>
                <c:pt idx="0">
                  <c:v>% Audited Charts</c:v>
                </c:pt>
              </c:strCache>
            </c:strRef>
          </c:tx>
          <c:spPr>
            <a:ln w="28575" cap="rnd">
              <a:solidFill>
                <a:srgbClr val="D86DCD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Doc_Convo_A2!$A$2:$A$25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Doc_Convo_A2!$B$2:$B$25</c:f>
              <c:numCache>
                <c:formatCode>General</c:formatCode>
                <c:ptCount val="24"/>
                <c:pt idx="0">
                  <c:v>40.57</c:v>
                </c:pt>
                <c:pt idx="1">
                  <c:v>42.48</c:v>
                </c:pt>
                <c:pt idx="2">
                  <c:v>41.76</c:v>
                </c:pt>
                <c:pt idx="3">
                  <c:v>45.11</c:v>
                </c:pt>
                <c:pt idx="4">
                  <c:v>49.63</c:v>
                </c:pt>
                <c:pt idx="5">
                  <c:v>46.72</c:v>
                </c:pt>
                <c:pt idx="6">
                  <c:v>55.59</c:v>
                </c:pt>
                <c:pt idx="7">
                  <c:v>59.45</c:v>
                </c:pt>
                <c:pt idx="8">
                  <c:v>61.14</c:v>
                </c:pt>
                <c:pt idx="9">
                  <c:v>62.04</c:v>
                </c:pt>
                <c:pt idx="10">
                  <c:v>65.459999999999994</c:v>
                </c:pt>
                <c:pt idx="11">
                  <c:v>63.65</c:v>
                </c:pt>
                <c:pt idx="12">
                  <c:v>68.69</c:v>
                </c:pt>
                <c:pt idx="13">
                  <c:v>68.510000000000005</c:v>
                </c:pt>
                <c:pt idx="14">
                  <c:v>71.959999999999994</c:v>
                </c:pt>
                <c:pt idx="15">
                  <c:v>73.92</c:v>
                </c:pt>
                <c:pt idx="16">
                  <c:v>74.8</c:v>
                </c:pt>
                <c:pt idx="17">
                  <c:v>75.72</c:v>
                </c:pt>
                <c:pt idx="18">
                  <c:v>76.08</c:v>
                </c:pt>
                <c:pt idx="19">
                  <c:v>76.39</c:v>
                </c:pt>
                <c:pt idx="20">
                  <c:v>79</c:v>
                </c:pt>
                <c:pt idx="21">
                  <c:v>79.3</c:v>
                </c:pt>
                <c:pt idx="22">
                  <c:v>81.34</c:v>
                </c:pt>
                <c:pt idx="23">
                  <c:v>82.78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2A-4BDC-B3DB-317D61CC0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2162951"/>
        <c:axId val="1062164999"/>
      </c:lineChart>
      <c:dateAx>
        <c:axId val="10621629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164999"/>
        <c:crosses val="autoZero"/>
        <c:auto val="1"/>
        <c:lblOffset val="100"/>
        <c:baseTimeUnit val="months"/>
      </c:dateAx>
      <c:valAx>
        <c:axId val="106216499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162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Und_SS_A1!$B$1</c:f>
              <c:strCache>
                <c:ptCount val="1"/>
                <c:pt idx="0">
                  <c:v>% Audited Charts</c:v>
                </c:pt>
              </c:strCache>
            </c:strRef>
          </c:tx>
          <c:spPr>
            <a:ln w="28575" cap="rnd">
              <a:solidFill>
                <a:srgbClr val="D86DCD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Und_SS_A1!$A$2:$A$25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Und_SS_A1!$B$2:$B$25</c:f>
              <c:numCache>
                <c:formatCode>General</c:formatCode>
                <c:ptCount val="24"/>
                <c:pt idx="0">
                  <c:v>65.447142857142893</c:v>
                </c:pt>
                <c:pt idx="1">
                  <c:v>68.327948717948701</c:v>
                </c:pt>
                <c:pt idx="2">
                  <c:v>70.071428571428598</c:v>
                </c:pt>
                <c:pt idx="3">
                  <c:v>72.437808219178095</c:v>
                </c:pt>
                <c:pt idx="4">
                  <c:v>76.273661971831004</c:v>
                </c:pt>
                <c:pt idx="5">
                  <c:v>75.484133333333304</c:v>
                </c:pt>
                <c:pt idx="6">
                  <c:v>81.173076923076906</c:v>
                </c:pt>
                <c:pt idx="7">
                  <c:v>81.852051282051306</c:v>
                </c:pt>
                <c:pt idx="8">
                  <c:v>81.378701298701301</c:v>
                </c:pt>
                <c:pt idx="9">
                  <c:v>82.8205555555556</c:v>
                </c:pt>
                <c:pt idx="10">
                  <c:v>85.274324324324297</c:v>
                </c:pt>
                <c:pt idx="11">
                  <c:v>86.194109589041105</c:v>
                </c:pt>
                <c:pt idx="12">
                  <c:v>85.621866666666705</c:v>
                </c:pt>
                <c:pt idx="13">
                  <c:v>84.405352112676098</c:v>
                </c:pt>
                <c:pt idx="14">
                  <c:v>87.65</c:v>
                </c:pt>
                <c:pt idx="15">
                  <c:v>89.2</c:v>
                </c:pt>
                <c:pt idx="16">
                  <c:v>90.82</c:v>
                </c:pt>
                <c:pt idx="17">
                  <c:v>91.49</c:v>
                </c:pt>
                <c:pt idx="18">
                  <c:v>91.86</c:v>
                </c:pt>
                <c:pt idx="19">
                  <c:v>90.57</c:v>
                </c:pt>
                <c:pt idx="20">
                  <c:v>92.84</c:v>
                </c:pt>
                <c:pt idx="21">
                  <c:v>93.95</c:v>
                </c:pt>
                <c:pt idx="22">
                  <c:v>92.38</c:v>
                </c:pt>
                <c:pt idx="23">
                  <c:v>92.62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A1-4652-A990-17B13B7BC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4608391"/>
        <c:axId val="1773846536"/>
      </c:lineChart>
      <c:dateAx>
        <c:axId val="169460839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846536"/>
        <c:crosses val="autoZero"/>
        <c:auto val="1"/>
        <c:lblOffset val="100"/>
        <c:baseTimeUnit val="months"/>
      </c:dateAx>
      <c:valAx>
        <c:axId val="1773846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4608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'SDOH Screening and Linkage'!$B$1</c:f>
              <c:strCache>
                <c:ptCount val="1"/>
                <c:pt idx="0">
                  <c:v>SDOH Screening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'SDOH Screening and Linkage'!$A$2:$A$25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'SDOH Screening and Linkage'!$B$2:$B$25</c:f>
              <c:numCache>
                <c:formatCode>General</c:formatCode>
                <c:ptCount val="24"/>
                <c:pt idx="0">
                  <c:v>29.77</c:v>
                </c:pt>
                <c:pt idx="1">
                  <c:v>30.74</c:v>
                </c:pt>
                <c:pt idx="2">
                  <c:v>32.81</c:v>
                </c:pt>
                <c:pt idx="3">
                  <c:v>39.68</c:v>
                </c:pt>
                <c:pt idx="4">
                  <c:v>42.47</c:v>
                </c:pt>
                <c:pt idx="5">
                  <c:v>45.04</c:v>
                </c:pt>
                <c:pt idx="6">
                  <c:v>45.49</c:v>
                </c:pt>
                <c:pt idx="7">
                  <c:v>48.98</c:v>
                </c:pt>
                <c:pt idx="8">
                  <c:v>53.8</c:v>
                </c:pt>
                <c:pt idx="9">
                  <c:v>54.49</c:v>
                </c:pt>
                <c:pt idx="10">
                  <c:v>54.83</c:v>
                </c:pt>
                <c:pt idx="11">
                  <c:v>59.87</c:v>
                </c:pt>
                <c:pt idx="12">
                  <c:v>60.2</c:v>
                </c:pt>
                <c:pt idx="13">
                  <c:v>59.4</c:v>
                </c:pt>
                <c:pt idx="14">
                  <c:v>61.45</c:v>
                </c:pt>
                <c:pt idx="15">
                  <c:v>68.680000000000007</c:v>
                </c:pt>
                <c:pt idx="16">
                  <c:v>67.8</c:v>
                </c:pt>
                <c:pt idx="17">
                  <c:v>68.88</c:v>
                </c:pt>
                <c:pt idx="18">
                  <c:v>71.12</c:v>
                </c:pt>
                <c:pt idx="19">
                  <c:v>73.900000000000006</c:v>
                </c:pt>
                <c:pt idx="20">
                  <c:v>77.47</c:v>
                </c:pt>
                <c:pt idx="21">
                  <c:v>80.25</c:v>
                </c:pt>
                <c:pt idx="22">
                  <c:v>79.84</c:v>
                </c:pt>
                <c:pt idx="23">
                  <c:v>81.760000000000005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29-4D22-847D-DCAC25EFDB52}"/>
            </c:ext>
          </c:extLst>
        </c:ser>
        <c:ser>
          <c:idx val="1"/>
          <c:order val="1"/>
          <c:tx>
            <c:strRef>
              <c:f>'SDOH Screening and Linkage'!$C$1</c:f>
              <c:strCache>
                <c:ptCount val="1"/>
                <c:pt idx="0">
                  <c:v>Linkage (if needs identified)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'SDOH Screening and Linkage'!$A$2:$A$25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'SDOH Screening and Linkage'!$C$2:$C$25</c:f>
              <c:numCache>
                <c:formatCode>General</c:formatCode>
                <c:ptCount val="24"/>
                <c:pt idx="0">
                  <c:v>69.83</c:v>
                </c:pt>
                <c:pt idx="1">
                  <c:v>74.42</c:v>
                </c:pt>
                <c:pt idx="2">
                  <c:v>67.67</c:v>
                </c:pt>
                <c:pt idx="3">
                  <c:v>65.239999999999995</c:v>
                </c:pt>
                <c:pt idx="4">
                  <c:v>75.319999999999993</c:v>
                </c:pt>
                <c:pt idx="5">
                  <c:v>70.95</c:v>
                </c:pt>
                <c:pt idx="6">
                  <c:v>74.66</c:v>
                </c:pt>
                <c:pt idx="7">
                  <c:v>77.040000000000006</c:v>
                </c:pt>
                <c:pt idx="8">
                  <c:v>84.72</c:v>
                </c:pt>
                <c:pt idx="9">
                  <c:v>87.05</c:v>
                </c:pt>
                <c:pt idx="10">
                  <c:v>94.44</c:v>
                </c:pt>
                <c:pt idx="11">
                  <c:v>93.42</c:v>
                </c:pt>
                <c:pt idx="12">
                  <c:v>92.11</c:v>
                </c:pt>
                <c:pt idx="13">
                  <c:v>84.24</c:v>
                </c:pt>
                <c:pt idx="14">
                  <c:v>81.98</c:v>
                </c:pt>
                <c:pt idx="15">
                  <c:v>85.63</c:v>
                </c:pt>
                <c:pt idx="16">
                  <c:v>83.61</c:v>
                </c:pt>
                <c:pt idx="17">
                  <c:v>86.59</c:v>
                </c:pt>
                <c:pt idx="18">
                  <c:v>84.82</c:v>
                </c:pt>
                <c:pt idx="19">
                  <c:v>88.24</c:v>
                </c:pt>
                <c:pt idx="20">
                  <c:v>89.81</c:v>
                </c:pt>
                <c:pt idx="21">
                  <c:v>89.74</c:v>
                </c:pt>
                <c:pt idx="22">
                  <c:v>88.71</c:v>
                </c:pt>
                <c:pt idx="23">
                  <c:v>93.68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9-4D22-847D-DCAC25EFD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2187015"/>
        <c:axId val="1183863815"/>
      </c:lineChart>
      <c:dateAx>
        <c:axId val="106218701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863815"/>
        <c:crosses val="autoZero"/>
        <c:auto val="1"/>
        <c:lblOffset val="100"/>
        <c:baseTimeUnit val="months"/>
      </c:dateAx>
      <c:valAx>
        <c:axId val="118386381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187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ook Antiqua"/>
              <a:ea typeface="Book Antiqua"/>
              <a:cs typeface="Book Antiqu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Doc_Discharge!$B$1</c:f>
              <c:strCache>
                <c:ptCount val="1"/>
                <c:pt idx="0">
                  <c:v>% Audited Charts</c:v>
                </c:pt>
              </c:strCache>
            </c:strRef>
          </c:tx>
          <c:spPr>
            <a:ln w="28575" cap="rnd">
              <a:solidFill>
                <a:srgbClr val="0C769E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Doc_Discharge!$A$2:$A$25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Doc_Discharge!$B$2:$B$25</c:f>
              <c:numCache>
                <c:formatCode>General</c:formatCode>
                <c:ptCount val="24"/>
                <c:pt idx="0">
                  <c:v>18.72</c:v>
                </c:pt>
                <c:pt idx="1">
                  <c:v>19.329999999999998</c:v>
                </c:pt>
                <c:pt idx="2">
                  <c:v>18.25</c:v>
                </c:pt>
                <c:pt idx="3">
                  <c:v>21.51</c:v>
                </c:pt>
                <c:pt idx="4">
                  <c:v>25.61</c:v>
                </c:pt>
                <c:pt idx="5">
                  <c:v>25.6</c:v>
                </c:pt>
                <c:pt idx="6">
                  <c:v>26.36</c:v>
                </c:pt>
                <c:pt idx="7">
                  <c:v>28.05</c:v>
                </c:pt>
                <c:pt idx="8">
                  <c:v>27.64</c:v>
                </c:pt>
                <c:pt idx="9">
                  <c:v>30.73</c:v>
                </c:pt>
                <c:pt idx="10">
                  <c:v>32.46</c:v>
                </c:pt>
                <c:pt idx="11">
                  <c:v>35.49</c:v>
                </c:pt>
                <c:pt idx="12">
                  <c:v>39.380000000000003</c:v>
                </c:pt>
                <c:pt idx="13">
                  <c:v>41.86</c:v>
                </c:pt>
                <c:pt idx="14">
                  <c:v>47.1</c:v>
                </c:pt>
                <c:pt idx="15">
                  <c:v>51.72</c:v>
                </c:pt>
                <c:pt idx="16">
                  <c:v>55.65</c:v>
                </c:pt>
                <c:pt idx="17">
                  <c:v>57.27</c:v>
                </c:pt>
                <c:pt idx="18">
                  <c:v>56.65</c:v>
                </c:pt>
                <c:pt idx="19">
                  <c:v>58.98</c:v>
                </c:pt>
                <c:pt idx="20">
                  <c:v>64.58</c:v>
                </c:pt>
                <c:pt idx="21">
                  <c:v>67.95</c:v>
                </c:pt>
                <c:pt idx="22">
                  <c:v>69.86</c:v>
                </c:pt>
                <c:pt idx="23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4-44CF-B138-279ED9F79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2200327"/>
        <c:axId val="1062202375"/>
      </c:lineChart>
      <c:dateAx>
        <c:axId val="106220032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202375"/>
        <c:crosses val="autoZero"/>
        <c:auto val="1"/>
        <c:lblOffset val="100"/>
        <c:baseTimeUnit val="months"/>
      </c:dateAx>
      <c:valAx>
        <c:axId val="106220237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200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v>In Place</c:v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Q2.!$A$4:$A$27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Q2.!$I$4:$I$27</c:f>
              <c:numCache>
                <c:formatCode>General</c:formatCode>
                <c:ptCount val="24"/>
                <c:pt idx="0">
                  <c:v>32.051282051282051</c:v>
                </c:pt>
                <c:pt idx="1">
                  <c:v>34.210526315789473</c:v>
                </c:pt>
                <c:pt idx="2">
                  <c:v>39.743589743589745</c:v>
                </c:pt>
                <c:pt idx="3">
                  <c:v>44</c:v>
                </c:pt>
                <c:pt idx="4">
                  <c:v>53.246753246753244</c:v>
                </c:pt>
                <c:pt idx="5">
                  <c:v>52.631578947368418</c:v>
                </c:pt>
                <c:pt idx="6">
                  <c:v>56.962025316455701</c:v>
                </c:pt>
                <c:pt idx="7">
                  <c:v>69.620253164556971</c:v>
                </c:pt>
                <c:pt idx="8">
                  <c:v>72.972972972972968</c:v>
                </c:pt>
                <c:pt idx="9">
                  <c:v>80.555555555555557</c:v>
                </c:pt>
                <c:pt idx="10">
                  <c:v>87.5</c:v>
                </c:pt>
                <c:pt idx="11">
                  <c:v>82.666666666666671</c:v>
                </c:pt>
                <c:pt idx="12">
                  <c:v>86.666666666666671</c:v>
                </c:pt>
                <c:pt idx="13">
                  <c:v>87.5</c:v>
                </c:pt>
                <c:pt idx="14">
                  <c:v>88.732394366197184</c:v>
                </c:pt>
                <c:pt idx="15">
                  <c:v>88.235294117647058</c:v>
                </c:pt>
                <c:pt idx="16">
                  <c:v>90.140845070422543</c:v>
                </c:pt>
                <c:pt idx="17">
                  <c:v>90.769230769230774</c:v>
                </c:pt>
                <c:pt idx="18">
                  <c:v>90.476190476190482</c:v>
                </c:pt>
                <c:pt idx="19">
                  <c:v>91.666666666666657</c:v>
                </c:pt>
                <c:pt idx="20">
                  <c:v>93.548387096774192</c:v>
                </c:pt>
                <c:pt idx="21">
                  <c:v>91.525423728813564</c:v>
                </c:pt>
                <c:pt idx="22">
                  <c:v>90.196078431372555</c:v>
                </c:pt>
                <c:pt idx="23">
                  <c:v>91.83673469387756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0E-47DA-A689-A8DE4DA9D3E6}"/>
            </c:ext>
          </c:extLst>
        </c:ser>
        <c:ser>
          <c:idx val="1"/>
          <c:order val="1"/>
          <c:tx>
            <c:v>Working on It</c:v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Q2.!$A$4:$A$27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Q2.!$H$4:$H$27</c:f>
              <c:numCache>
                <c:formatCode>General</c:formatCode>
                <c:ptCount val="24"/>
                <c:pt idx="0">
                  <c:v>47.435897435897431</c:v>
                </c:pt>
                <c:pt idx="1">
                  <c:v>50</c:v>
                </c:pt>
                <c:pt idx="2">
                  <c:v>46.153846153846153</c:v>
                </c:pt>
                <c:pt idx="3">
                  <c:v>46.666666666666664</c:v>
                </c:pt>
                <c:pt idx="4">
                  <c:v>40.259740259740262</c:v>
                </c:pt>
                <c:pt idx="5">
                  <c:v>42.105263157894733</c:v>
                </c:pt>
                <c:pt idx="6">
                  <c:v>40.506329113924053</c:v>
                </c:pt>
                <c:pt idx="7">
                  <c:v>27.848101265822784</c:v>
                </c:pt>
                <c:pt idx="8">
                  <c:v>25.675675675675674</c:v>
                </c:pt>
                <c:pt idx="9">
                  <c:v>18.055555555555554</c:v>
                </c:pt>
                <c:pt idx="10">
                  <c:v>12.5</c:v>
                </c:pt>
                <c:pt idx="11">
                  <c:v>17.333333333333336</c:v>
                </c:pt>
                <c:pt idx="12">
                  <c:v>13.333333333333334</c:v>
                </c:pt>
                <c:pt idx="13">
                  <c:v>12.5</c:v>
                </c:pt>
                <c:pt idx="14">
                  <c:v>11.267605633802818</c:v>
                </c:pt>
                <c:pt idx="15">
                  <c:v>11.76470588235294</c:v>
                </c:pt>
                <c:pt idx="16">
                  <c:v>9.8591549295774641</c:v>
                </c:pt>
                <c:pt idx="17">
                  <c:v>9.2307692307692317</c:v>
                </c:pt>
                <c:pt idx="18">
                  <c:v>9.5238095238095237</c:v>
                </c:pt>
                <c:pt idx="19">
                  <c:v>8.3333333333333321</c:v>
                </c:pt>
                <c:pt idx="20">
                  <c:v>6.4516129032258061</c:v>
                </c:pt>
                <c:pt idx="21">
                  <c:v>8.4745762711864394</c:v>
                </c:pt>
                <c:pt idx="22">
                  <c:v>9.8039215686274517</c:v>
                </c:pt>
                <c:pt idx="23">
                  <c:v>8.1632653061224492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0E-47DA-A689-A8DE4DA9D3E6}"/>
            </c:ext>
          </c:extLst>
        </c:ser>
        <c:ser>
          <c:idx val="0"/>
          <c:order val="2"/>
          <c:tx>
            <c:strRef>
              <c:f>Q2.!G2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Q2.!$A$4:$A$27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Q2.!$G$4:$G$27</c:f>
              <c:numCache>
                <c:formatCode>General</c:formatCode>
                <c:ptCount val="24"/>
                <c:pt idx="0">
                  <c:v>20.512820512820511</c:v>
                </c:pt>
                <c:pt idx="1">
                  <c:v>15.789473684210526</c:v>
                </c:pt>
                <c:pt idx="2">
                  <c:v>14.102564102564102</c:v>
                </c:pt>
                <c:pt idx="3">
                  <c:v>9.3333333333333339</c:v>
                </c:pt>
                <c:pt idx="4">
                  <c:v>6.4935064935064926</c:v>
                </c:pt>
                <c:pt idx="5">
                  <c:v>5.2631578947368416</c:v>
                </c:pt>
                <c:pt idx="6">
                  <c:v>2.5316455696202533</c:v>
                </c:pt>
                <c:pt idx="7">
                  <c:v>2.5316455696202533</c:v>
                </c:pt>
                <c:pt idx="8">
                  <c:v>1.3513513513513513</c:v>
                </c:pt>
                <c:pt idx="9">
                  <c:v>1.3888888888888888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0E-47DA-A689-A8DE4DA9D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1923335"/>
        <c:axId val="381925383"/>
      </c:barChart>
      <c:dateAx>
        <c:axId val="3819233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925383"/>
        <c:crosses val="autoZero"/>
        <c:auto val="1"/>
        <c:lblOffset val="100"/>
        <c:baseTimeUnit val="months"/>
      </c:dateAx>
      <c:valAx>
        <c:axId val="381925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923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Q11.!$I$2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Q11.!$A$4:$A$27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Q11.!$I$4:$I$27</c:f>
              <c:numCache>
                <c:formatCode>General</c:formatCode>
                <c:ptCount val="24"/>
                <c:pt idx="0">
                  <c:v>28.205128205128204</c:v>
                </c:pt>
                <c:pt idx="1">
                  <c:v>32.894736842105267</c:v>
                </c:pt>
                <c:pt idx="2">
                  <c:v>33.333333333333329</c:v>
                </c:pt>
                <c:pt idx="3">
                  <c:v>38.666666666666664</c:v>
                </c:pt>
                <c:pt idx="4">
                  <c:v>36.363636363636367</c:v>
                </c:pt>
                <c:pt idx="5">
                  <c:v>42.105263157894733</c:v>
                </c:pt>
                <c:pt idx="6">
                  <c:v>37.974683544303801</c:v>
                </c:pt>
                <c:pt idx="7">
                  <c:v>50.632911392405063</c:v>
                </c:pt>
                <c:pt idx="8">
                  <c:v>52.702702702702695</c:v>
                </c:pt>
                <c:pt idx="9">
                  <c:v>52.777777777777779</c:v>
                </c:pt>
                <c:pt idx="10">
                  <c:v>58.333333333333336</c:v>
                </c:pt>
                <c:pt idx="11">
                  <c:v>62.666666666666671</c:v>
                </c:pt>
                <c:pt idx="12">
                  <c:v>64</c:v>
                </c:pt>
                <c:pt idx="13">
                  <c:v>72.222222222222214</c:v>
                </c:pt>
                <c:pt idx="14">
                  <c:v>80.281690140845072</c:v>
                </c:pt>
                <c:pt idx="15">
                  <c:v>77.941176470588232</c:v>
                </c:pt>
                <c:pt idx="16">
                  <c:v>85.91549295774648</c:v>
                </c:pt>
                <c:pt idx="17">
                  <c:v>90.769230769230774</c:v>
                </c:pt>
                <c:pt idx="18">
                  <c:v>92.063492063492063</c:v>
                </c:pt>
                <c:pt idx="19">
                  <c:v>92.1875</c:v>
                </c:pt>
                <c:pt idx="20">
                  <c:v>94.545454545454547</c:v>
                </c:pt>
                <c:pt idx="21">
                  <c:v>91.525423728813564</c:v>
                </c:pt>
                <c:pt idx="22">
                  <c:v>92.156862745098039</c:v>
                </c:pt>
                <c:pt idx="23">
                  <c:v>91.83673469387756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5-4D5A-8308-C07731BAA5D1}"/>
            </c:ext>
          </c:extLst>
        </c:ser>
        <c:ser>
          <c:idx val="1"/>
          <c:order val="1"/>
          <c:tx>
            <c:strRef>
              <c:f>Q11.!$H$2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Q11.!$A$4:$A$27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Q11.!$H$4:$H$27</c:f>
              <c:numCache>
                <c:formatCode>General</c:formatCode>
                <c:ptCount val="24"/>
                <c:pt idx="0">
                  <c:v>39.743589743589745</c:v>
                </c:pt>
                <c:pt idx="1">
                  <c:v>38.15789473684211</c:v>
                </c:pt>
                <c:pt idx="2">
                  <c:v>41.025641025641022</c:v>
                </c:pt>
                <c:pt idx="3">
                  <c:v>42.666666666666671</c:v>
                </c:pt>
                <c:pt idx="4">
                  <c:v>48.051948051948052</c:v>
                </c:pt>
                <c:pt idx="5">
                  <c:v>43.421052631578952</c:v>
                </c:pt>
                <c:pt idx="6">
                  <c:v>46.835443037974684</c:v>
                </c:pt>
                <c:pt idx="7">
                  <c:v>41.77215189873418</c:v>
                </c:pt>
                <c:pt idx="8">
                  <c:v>40.54054054054054</c:v>
                </c:pt>
                <c:pt idx="9">
                  <c:v>45.833333333333329</c:v>
                </c:pt>
                <c:pt idx="10">
                  <c:v>38.888888888888893</c:v>
                </c:pt>
                <c:pt idx="11">
                  <c:v>36</c:v>
                </c:pt>
                <c:pt idx="12">
                  <c:v>34.666666666666671</c:v>
                </c:pt>
                <c:pt idx="13">
                  <c:v>26.388888888888889</c:v>
                </c:pt>
                <c:pt idx="14">
                  <c:v>18.30985915492958</c:v>
                </c:pt>
                <c:pt idx="15">
                  <c:v>20.588235294117645</c:v>
                </c:pt>
                <c:pt idx="16">
                  <c:v>12.676056338028168</c:v>
                </c:pt>
                <c:pt idx="17">
                  <c:v>7.6923076923076925</c:v>
                </c:pt>
                <c:pt idx="18">
                  <c:v>6.3492063492063489</c:v>
                </c:pt>
                <c:pt idx="19">
                  <c:v>7.8125</c:v>
                </c:pt>
                <c:pt idx="20">
                  <c:v>5.4545454545454541</c:v>
                </c:pt>
                <c:pt idx="21">
                  <c:v>8.4745762711864394</c:v>
                </c:pt>
                <c:pt idx="22">
                  <c:v>7.8431372549019605</c:v>
                </c:pt>
                <c:pt idx="23">
                  <c:v>8.1632653061224492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55-4D5A-8308-C07731BAA5D1}"/>
            </c:ext>
          </c:extLst>
        </c:ser>
        <c:ser>
          <c:idx val="0"/>
          <c:order val="2"/>
          <c:tx>
            <c:strRef>
              <c:f>Q11.!$G$2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Q11.!$A$4:$A$27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Q11.!$G$4:$G$27</c:f>
              <c:numCache>
                <c:formatCode>General</c:formatCode>
                <c:ptCount val="24"/>
                <c:pt idx="0">
                  <c:v>32.051282051282051</c:v>
                </c:pt>
                <c:pt idx="1">
                  <c:v>28.947368421052634</c:v>
                </c:pt>
                <c:pt idx="2">
                  <c:v>25.641025641025639</c:v>
                </c:pt>
                <c:pt idx="3">
                  <c:v>18.666666666666668</c:v>
                </c:pt>
                <c:pt idx="4">
                  <c:v>15.584415584415584</c:v>
                </c:pt>
                <c:pt idx="5">
                  <c:v>14.473684210526317</c:v>
                </c:pt>
                <c:pt idx="6">
                  <c:v>15.18987341772152</c:v>
                </c:pt>
                <c:pt idx="7">
                  <c:v>7.59493670886076</c:v>
                </c:pt>
                <c:pt idx="8">
                  <c:v>6.756756756756757</c:v>
                </c:pt>
                <c:pt idx="9">
                  <c:v>1.3888888888888888</c:v>
                </c:pt>
                <c:pt idx="10">
                  <c:v>2.7777777777777777</c:v>
                </c:pt>
                <c:pt idx="11">
                  <c:v>1.3333333333333335</c:v>
                </c:pt>
                <c:pt idx="12">
                  <c:v>1.3333333333333335</c:v>
                </c:pt>
                <c:pt idx="13">
                  <c:v>1.3888888888888888</c:v>
                </c:pt>
                <c:pt idx="14">
                  <c:v>1.4084507042253522</c:v>
                </c:pt>
                <c:pt idx="15">
                  <c:v>1.4705882352941175</c:v>
                </c:pt>
                <c:pt idx="16">
                  <c:v>1.4084507042253522</c:v>
                </c:pt>
                <c:pt idx="17">
                  <c:v>1.5384615384615385</c:v>
                </c:pt>
                <c:pt idx="18">
                  <c:v>1.5873015873015872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55-4D5A-8308-C07731BAA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75463"/>
        <c:axId val="22677511"/>
      </c:barChart>
      <c:dateAx>
        <c:axId val="22675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77511"/>
        <c:crosses val="autoZero"/>
        <c:auto val="1"/>
        <c:lblOffset val="100"/>
        <c:baseTimeUnit val="months"/>
      </c:dateAx>
      <c:valAx>
        <c:axId val="2267751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75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Q13.!$I$2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Q13.!$A$3:$A$27</c:f>
              <c:strCache>
                <c:ptCount val="25"/>
                <c:pt idx="0">
                  <c:v>Baseline</c:v>
                </c:pt>
                <c:pt idx="1">
                  <c:v>Jan-24</c:v>
                </c:pt>
                <c:pt idx="2">
                  <c:v>Feb-24</c:v>
                </c:pt>
                <c:pt idx="3">
                  <c:v>Mar-24</c:v>
                </c:pt>
                <c:pt idx="4">
                  <c:v>Apr-24</c:v>
                </c:pt>
                <c:pt idx="5">
                  <c:v>May-24</c:v>
                </c:pt>
                <c:pt idx="6">
                  <c:v>Jun-24</c:v>
                </c:pt>
                <c:pt idx="7">
                  <c:v>Jul-24</c:v>
                </c:pt>
                <c:pt idx="8">
                  <c:v>Aug-24</c:v>
                </c:pt>
                <c:pt idx="9">
                  <c:v>Sep-24</c:v>
                </c:pt>
                <c:pt idx="10">
                  <c:v>Oct-24</c:v>
                </c:pt>
                <c:pt idx="11">
                  <c:v>Nov-24</c:v>
                </c:pt>
                <c:pt idx="12">
                  <c:v>Dec-24</c:v>
                </c:pt>
                <c:pt idx="13">
                  <c:v>Jan-25</c:v>
                </c:pt>
                <c:pt idx="14">
                  <c:v>Feb-25</c:v>
                </c:pt>
                <c:pt idx="15">
                  <c:v>Mar-25</c:v>
                </c:pt>
                <c:pt idx="16">
                  <c:v>Apr-25</c:v>
                </c:pt>
                <c:pt idx="17">
                  <c:v>May-25</c:v>
                </c:pt>
                <c:pt idx="18">
                  <c:v>Jun-25</c:v>
                </c:pt>
                <c:pt idx="19">
                  <c:v>Jul-25</c:v>
                </c:pt>
                <c:pt idx="20">
                  <c:v>Aug-25</c:v>
                </c:pt>
                <c:pt idx="21">
                  <c:v>Sep-25</c:v>
                </c:pt>
                <c:pt idx="22">
                  <c:v>Oct-25</c:v>
                </c:pt>
                <c:pt idx="23">
                  <c:v>Nov-25</c:v>
                </c:pt>
                <c:pt idx="24">
                  <c:v>Dec-25</c:v>
                </c:pt>
              </c:strCache>
            </c:strRef>
          </c:cat>
          <c:val>
            <c:numRef>
              <c:f>Q13.!$I$3:$I$27</c:f>
              <c:numCache>
                <c:formatCode>General</c:formatCode>
                <c:ptCount val="25"/>
                <c:pt idx="0">
                  <c:v>38.666666666666664</c:v>
                </c:pt>
                <c:pt idx="1">
                  <c:v>42.307692307692307</c:v>
                </c:pt>
                <c:pt idx="2">
                  <c:v>44.736842105263158</c:v>
                </c:pt>
                <c:pt idx="3">
                  <c:v>46.153846153846153</c:v>
                </c:pt>
                <c:pt idx="4">
                  <c:v>54.666666666666664</c:v>
                </c:pt>
                <c:pt idx="5">
                  <c:v>57.142857142857139</c:v>
                </c:pt>
                <c:pt idx="6">
                  <c:v>59.210526315789465</c:v>
                </c:pt>
                <c:pt idx="7">
                  <c:v>60.75949367088608</c:v>
                </c:pt>
                <c:pt idx="8">
                  <c:v>63.291139240506332</c:v>
                </c:pt>
                <c:pt idx="9">
                  <c:v>64.86486486486487</c:v>
                </c:pt>
                <c:pt idx="10">
                  <c:v>68.055555555555557</c:v>
                </c:pt>
                <c:pt idx="11">
                  <c:v>75</c:v>
                </c:pt>
                <c:pt idx="12">
                  <c:v>74.666666666666671</c:v>
                </c:pt>
                <c:pt idx="13">
                  <c:v>70.666666666666671</c:v>
                </c:pt>
                <c:pt idx="14">
                  <c:v>77.777777777777786</c:v>
                </c:pt>
                <c:pt idx="15">
                  <c:v>80.281690140845072</c:v>
                </c:pt>
                <c:pt idx="16">
                  <c:v>80.882352941176478</c:v>
                </c:pt>
                <c:pt idx="17">
                  <c:v>83.098591549295776</c:v>
                </c:pt>
                <c:pt idx="18">
                  <c:v>84.615384615384613</c:v>
                </c:pt>
                <c:pt idx="19">
                  <c:v>85.714285714285708</c:v>
                </c:pt>
                <c:pt idx="20">
                  <c:v>86.666666666666671</c:v>
                </c:pt>
                <c:pt idx="21">
                  <c:v>90.909090909090907</c:v>
                </c:pt>
                <c:pt idx="22">
                  <c:v>88.679245283018872</c:v>
                </c:pt>
                <c:pt idx="23">
                  <c:v>86.274509803921575</c:v>
                </c:pt>
                <c:pt idx="24">
                  <c:v>89.795918367346943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4-496B-B9CC-D3288B3B5B32}"/>
            </c:ext>
          </c:extLst>
        </c:ser>
        <c:ser>
          <c:idx val="1"/>
          <c:order val="1"/>
          <c:tx>
            <c:strRef>
              <c:f>Q13.!$H$2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Q13.!$A$3:$A$27</c:f>
              <c:strCache>
                <c:ptCount val="25"/>
                <c:pt idx="0">
                  <c:v>Baseline</c:v>
                </c:pt>
                <c:pt idx="1">
                  <c:v>Jan-24</c:v>
                </c:pt>
                <c:pt idx="2">
                  <c:v>Feb-24</c:v>
                </c:pt>
                <c:pt idx="3">
                  <c:v>Mar-24</c:v>
                </c:pt>
                <c:pt idx="4">
                  <c:v>Apr-24</c:v>
                </c:pt>
                <c:pt idx="5">
                  <c:v>May-24</c:v>
                </c:pt>
                <c:pt idx="6">
                  <c:v>Jun-24</c:v>
                </c:pt>
                <c:pt idx="7">
                  <c:v>Jul-24</c:v>
                </c:pt>
                <c:pt idx="8">
                  <c:v>Aug-24</c:v>
                </c:pt>
                <c:pt idx="9">
                  <c:v>Sep-24</c:v>
                </c:pt>
                <c:pt idx="10">
                  <c:v>Oct-24</c:v>
                </c:pt>
                <c:pt idx="11">
                  <c:v>Nov-24</c:v>
                </c:pt>
                <c:pt idx="12">
                  <c:v>Dec-24</c:v>
                </c:pt>
                <c:pt idx="13">
                  <c:v>Jan-25</c:v>
                </c:pt>
                <c:pt idx="14">
                  <c:v>Feb-25</c:v>
                </c:pt>
                <c:pt idx="15">
                  <c:v>Mar-25</c:v>
                </c:pt>
                <c:pt idx="16">
                  <c:v>Apr-25</c:v>
                </c:pt>
                <c:pt idx="17">
                  <c:v>May-25</c:v>
                </c:pt>
                <c:pt idx="18">
                  <c:v>Jun-25</c:v>
                </c:pt>
                <c:pt idx="19">
                  <c:v>Jul-25</c:v>
                </c:pt>
                <c:pt idx="20">
                  <c:v>Aug-25</c:v>
                </c:pt>
                <c:pt idx="21">
                  <c:v>Sep-25</c:v>
                </c:pt>
                <c:pt idx="22">
                  <c:v>Oct-25</c:v>
                </c:pt>
                <c:pt idx="23">
                  <c:v>Nov-25</c:v>
                </c:pt>
                <c:pt idx="24">
                  <c:v>Dec-25</c:v>
                </c:pt>
              </c:strCache>
            </c:strRef>
          </c:cat>
          <c:val>
            <c:numRef>
              <c:f>Q13.!$H$3:$H$27</c:f>
              <c:numCache>
                <c:formatCode>General</c:formatCode>
                <c:ptCount val="25"/>
                <c:pt idx="0">
                  <c:v>29.333333333333332</c:v>
                </c:pt>
                <c:pt idx="1">
                  <c:v>33.333333333333329</c:v>
                </c:pt>
                <c:pt idx="2">
                  <c:v>35.526315789473685</c:v>
                </c:pt>
                <c:pt idx="3">
                  <c:v>38.461538461538467</c:v>
                </c:pt>
                <c:pt idx="4">
                  <c:v>30.666666666666664</c:v>
                </c:pt>
                <c:pt idx="5">
                  <c:v>29.870129870129869</c:v>
                </c:pt>
                <c:pt idx="6">
                  <c:v>28.947368421052634</c:v>
                </c:pt>
                <c:pt idx="7">
                  <c:v>26.582278481012654</c:v>
                </c:pt>
                <c:pt idx="8">
                  <c:v>27.848101265822784</c:v>
                </c:pt>
                <c:pt idx="9">
                  <c:v>27.027027027027028</c:v>
                </c:pt>
                <c:pt idx="10">
                  <c:v>26.388888888888889</c:v>
                </c:pt>
                <c:pt idx="11">
                  <c:v>19.444444444444446</c:v>
                </c:pt>
                <c:pt idx="12">
                  <c:v>21.333333333333336</c:v>
                </c:pt>
                <c:pt idx="13">
                  <c:v>25.333333333333336</c:v>
                </c:pt>
                <c:pt idx="14">
                  <c:v>18.055555555555554</c:v>
                </c:pt>
                <c:pt idx="15">
                  <c:v>15.492957746478872</c:v>
                </c:pt>
                <c:pt idx="16">
                  <c:v>14.705882352941178</c:v>
                </c:pt>
                <c:pt idx="17">
                  <c:v>14.084507042253522</c:v>
                </c:pt>
                <c:pt idx="18">
                  <c:v>12.307692307692308</c:v>
                </c:pt>
                <c:pt idx="19">
                  <c:v>9.5238095238095237</c:v>
                </c:pt>
                <c:pt idx="20">
                  <c:v>10</c:v>
                </c:pt>
                <c:pt idx="21">
                  <c:v>7.2727272727272725</c:v>
                </c:pt>
                <c:pt idx="22">
                  <c:v>9.433962264150944</c:v>
                </c:pt>
                <c:pt idx="23">
                  <c:v>11.76470588235294</c:v>
                </c:pt>
                <c:pt idx="24">
                  <c:v>10.204081632653061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94-496B-B9CC-D3288B3B5B32}"/>
            </c:ext>
          </c:extLst>
        </c:ser>
        <c:ser>
          <c:idx val="2"/>
          <c:order val="2"/>
          <c:tx>
            <c:strRef>
              <c:f>Q13.!$G$2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Q13.!$A$3:$A$27</c:f>
              <c:strCache>
                <c:ptCount val="25"/>
                <c:pt idx="0">
                  <c:v>Baseline</c:v>
                </c:pt>
                <c:pt idx="1">
                  <c:v>Jan-24</c:v>
                </c:pt>
                <c:pt idx="2">
                  <c:v>Feb-24</c:v>
                </c:pt>
                <c:pt idx="3">
                  <c:v>Mar-24</c:v>
                </c:pt>
                <c:pt idx="4">
                  <c:v>Apr-24</c:v>
                </c:pt>
                <c:pt idx="5">
                  <c:v>May-24</c:v>
                </c:pt>
                <c:pt idx="6">
                  <c:v>Jun-24</c:v>
                </c:pt>
                <c:pt idx="7">
                  <c:v>Jul-24</c:v>
                </c:pt>
                <c:pt idx="8">
                  <c:v>Aug-24</c:v>
                </c:pt>
                <c:pt idx="9">
                  <c:v>Sep-24</c:v>
                </c:pt>
                <c:pt idx="10">
                  <c:v>Oct-24</c:v>
                </c:pt>
                <c:pt idx="11">
                  <c:v>Nov-24</c:v>
                </c:pt>
                <c:pt idx="12">
                  <c:v>Dec-24</c:v>
                </c:pt>
                <c:pt idx="13">
                  <c:v>Jan-25</c:v>
                </c:pt>
                <c:pt idx="14">
                  <c:v>Feb-25</c:v>
                </c:pt>
                <c:pt idx="15">
                  <c:v>Mar-25</c:v>
                </c:pt>
                <c:pt idx="16">
                  <c:v>Apr-25</c:v>
                </c:pt>
                <c:pt idx="17">
                  <c:v>May-25</c:v>
                </c:pt>
                <c:pt idx="18">
                  <c:v>Jun-25</c:v>
                </c:pt>
                <c:pt idx="19">
                  <c:v>Jul-25</c:v>
                </c:pt>
                <c:pt idx="20">
                  <c:v>Aug-25</c:v>
                </c:pt>
                <c:pt idx="21">
                  <c:v>Sep-25</c:v>
                </c:pt>
                <c:pt idx="22">
                  <c:v>Oct-25</c:v>
                </c:pt>
                <c:pt idx="23">
                  <c:v>Nov-25</c:v>
                </c:pt>
                <c:pt idx="24">
                  <c:v>Dec-25</c:v>
                </c:pt>
              </c:strCache>
            </c:strRef>
          </c:cat>
          <c:val>
            <c:numRef>
              <c:f>Q13.!$G$3:$G$27</c:f>
              <c:numCache>
                <c:formatCode>General</c:formatCode>
                <c:ptCount val="25"/>
                <c:pt idx="0">
                  <c:v>32</c:v>
                </c:pt>
                <c:pt idx="1">
                  <c:v>24.358974358974358</c:v>
                </c:pt>
                <c:pt idx="2">
                  <c:v>19.736842105263158</c:v>
                </c:pt>
                <c:pt idx="3">
                  <c:v>15.384615384615385</c:v>
                </c:pt>
                <c:pt idx="4">
                  <c:v>14.666666666666666</c:v>
                </c:pt>
                <c:pt idx="5">
                  <c:v>12.987012987012985</c:v>
                </c:pt>
                <c:pt idx="6">
                  <c:v>11.842105263157894</c:v>
                </c:pt>
                <c:pt idx="7">
                  <c:v>12.658227848101266</c:v>
                </c:pt>
                <c:pt idx="8">
                  <c:v>8.8607594936708853</c:v>
                </c:pt>
                <c:pt idx="9">
                  <c:v>8.1081081081081088</c:v>
                </c:pt>
                <c:pt idx="10">
                  <c:v>5.5555555555555554</c:v>
                </c:pt>
                <c:pt idx="11">
                  <c:v>5.5555555555555554</c:v>
                </c:pt>
                <c:pt idx="12">
                  <c:v>4</c:v>
                </c:pt>
                <c:pt idx="13">
                  <c:v>4</c:v>
                </c:pt>
                <c:pt idx="14">
                  <c:v>4.1666666666666661</c:v>
                </c:pt>
                <c:pt idx="15">
                  <c:v>4.225352112676056</c:v>
                </c:pt>
                <c:pt idx="16">
                  <c:v>4.4117647058823533</c:v>
                </c:pt>
                <c:pt idx="17">
                  <c:v>2.8169014084507045</c:v>
                </c:pt>
                <c:pt idx="18">
                  <c:v>3.0769230769230771</c:v>
                </c:pt>
                <c:pt idx="19">
                  <c:v>4.7619047619047619</c:v>
                </c:pt>
                <c:pt idx="20">
                  <c:v>3.3333333333333335</c:v>
                </c:pt>
                <c:pt idx="21">
                  <c:v>1.8181818181818181</c:v>
                </c:pt>
                <c:pt idx="22">
                  <c:v>1.8867924528301887</c:v>
                </c:pt>
                <c:pt idx="23">
                  <c:v>1.9607843137254901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94-496B-B9CC-D3288B3B5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7459463"/>
        <c:axId val="917461511"/>
      </c:barChart>
      <c:catAx>
        <c:axId val="917459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7461511"/>
        <c:crosses val="autoZero"/>
        <c:auto val="1"/>
        <c:lblAlgn val="ctr"/>
        <c:lblOffset val="100"/>
        <c:noMultiLvlLbl val="0"/>
      </c:catAx>
      <c:valAx>
        <c:axId val="91746151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7459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Q14.!$I$2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4EA72E"/>
            </a:solidFill>
            <a:ln>
              <a:noFill/>
            </a:ln>
            <a:effectLst/>
          </c:spPr>
          <c:invertIfNegative val="0"/>
          <c:cat>
            <c:numRef>
              <c:f>Q14.!$A$4:$A$27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Q14.!$I$4:$I$27</c:f>
              <c:numCache>
                <c:formatCode>General</c:formatCode>
                <c:ptCount val="24"/>
                <c:pt idx="0">
                  <c:v>44.871794871794876</c:v>
                </c:pt>
                <c:pt idx="1">
                  <c:v>52.631578947368418</c:v>
                </c:pt>
                <c:pt idx="2">
                  <c:v>52.564102564102569</c:v>
                </c:pt>
                <c:pt idx="3">
                  <c:v>50.666666666666671</c:v>
                </c:pt>
                <c:pt idx="4">
                  <c:v>57.142857142857139</c:v>
                </c:pt>
                <c:pt idx="5">
                  <c:v>56.578947368421048</c:v>
                </c:pt>
                <c:pt idx="6">
                  <c:v>53.164556962025308</c:v>
                </c:pt>
                <c:pt idx="7">
                  <c:v>55.696202531645568</c:v>
                </c:pt>
                <c:pt idx="8">
                  <c:v>62.162162162162161</c:v>
                </c:pt>
                <c:pt idx="9">
                  <c:v>63.888888888888886</c:v>
                </c:pt>
                <c:pt idx="10">
                  <c:v>65.277777777777786</c:v>
                </c:pt>
                <c:pt idx="11">
                  <c:v>69.333333333333343</c:v>
                </c:pt>
                <c:pt idx="12">
                  <c:v>65.333333333333329</c:v>
                </c:pt>
                <c:pt idx="13">
                  <c:v>69.444444444444443</c:v>
                </c:pt>
                <c:pt idx="14">
                  <c:v>71.83098591549296</c:v>
                </c:pt>
                <c:pt idx="15">
                  <c:v>76.470588235294116</c:v>
                </c:pt>
                <c:pt idx="16">
                  <c:v>77.464788732394368</c:v>
                </c:pt>
                <c:pt idx="17">
                  <c:v>83.07692307692308</c:v>
                </c:pt>
                <c:pt idx="18">
                  <c:v>85.714285714285708</c:v>
                </c:pt>
                <c:pt idx="19">
                  <c:v>88.333333333333329</c:v>
                </c:pt>
                <c:pt idx="20">
                  <c:v>89.090909090909093</c:v>
                </c:pt>
                <c:pt idx="21">
                  <c:v>86.79245283018868</c:v>
                </c:pt>
                <c:pt idx="22">
                  <c:v>86</c:v>
                </c:pt>
                <c:pt idx="23">
                  <c:v>87.755102040816325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84-4270-9B06-5AEBAD1B12E7}"/>
            </c:ext>
          </c:extLst>
        </c:ser>
        <c:ser>
          <c:idx val="1"/>
          <c:order val="1"/>
          <c:tx>
            <c:strRef>
              <c:f>Q14.!$H$2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Q14.!$A$4:$A$27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Q14.!$H$4:$H$27</c:f>
              <c:numCache>
                <c:formatCode>General</c:formatCode>
                <c:ptCount val="24"/>
                <c:pt idx="0">
                  <c:v>24.358974358974358</c:v>
                </c:pt>
                <c:pt idx="1">
                  <c:v>31.578947368421051</c:v>
                </c:pt>
                <c:pt idx="2">
                  <c:v>29.487179487179489</c:v>
                </c:pt>
                <c:pt idx="3">
                  <c:v>34.666666666666671</c:v>
                </c:pt>
                <c:pt idx="4">
                  <c:v>29.870129870129869</c:v>
                </c:pt>
                <c:pt idx="5">
                  <c:v>32.894736842105267</c:v>
                </c:pt>
                <c:pt idx="6">
                  <c:v>32.911392405063289</c:v>
                </c:pt>
                <c:pt idx="7">
                  <c:v>30.37974683544304</c:v>
                </c:pt>
                <c:pt idx="8">
                  <c:v>31.081081081081081</c:v>
                </c:pt>
                <c:pt idx="9">
                  <c:v>30.555555555555557</c:v>
                </c:pt>
                <c:pt idx="10">
                  <c:v>26.388888888888889</c:v>
                </c:pt>
                <c:pt idx="11">
                  <c:v>25.333333333333336</c:v>
                </c:pt>
                <c:pt idx="12">
                  <c:v>30.666666666666664</c:v>
                </c:pt>
                <c:pt idx="13">
                  <c:v>26.388888888888889</c:v>
                </c:pt>
                <c:pt idx="14">
                  <c:v>25.352112676056336</c:v>
                </c:pt>
                <c:pt idx="15">
                  <c:v>23.52941176470588</c:v>
                </c:pt>
                <c:pt idx="16">
                  <c:v>22.535211267605636</c:v>
                </c:pt>
                <c:pt idx="17">
                  <c:v>16.923076923076923</c:v>
                </c:pt>
                <c:pt idx="18">
                  <c:v>12.698412698412698</c:v>
                </c:pt>
                <c:pt idx="19">
                  <c:v>11.666666666666666</c:v>
                </c:pt>
                <c:pt idx="20">
                  <c:v>10.909090909090908</c:v>
                </c:pt>
                <c:pt idx="21">
                  <c:v>13.20754716981132</c:v>
                </c:pt>
                <c:pt idx="22">
                  <c:v>14.000000000000002</c:v>
                </c:pt>
                <c:pt idx="23">
                  <c:v>12.244897959183673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84-4270-9B06-5AEBAD1B12E7}"/>
            </c:ext>
          </c:extLst>
        </c:ser>
        <c:ser>
          <c:idx val="2"/>
          <c:order val="2"/>
          <c:tx>
            <c:strRef>
              <c:f>Q14.!$G$2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Q14.!$A$4:$A$27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Q14.!$G$4:$G$27</c:f>
              <c:numCache>
                <c:formatCode>General</c:formatCode>
                <c:ptCount val="24"/>
                <c:pt idx="0">
                  <c:v>30.76923076923077</c:v>
                </c:pt>
                <c:pt idx="1">
                  <c:v>15.789473684210526</c:v>
                </c:pt>
                <c:pt idx="2">
                  <c:v>17.948717948717949</c:v>
                </c:pt>
                <c:pt idx="3">
                  <c:v>14.666666666666666</c:v>
                </c:pt>
                <c:pt idx="4">
                  <c:v>12.987012987012985</c:v>
                </c:pt>
                <c:pt idx="5">
                  <c:v>10.526315789473683</c:v>
                </c:pt>
                <c:pt idx="6">
                  <c:v>13.924050632911392</c:v>
                </c:pt>
                <c:pt idx="7">
                  <c:v>13.924050632911392</c:v>
                </c:pt>
                <c:pt idx="8">
                  <c:v>6.756756756756757</c:v>
                </c:pt>
                <c:pt idx="9">
                  <c:v>5.5555555555555554</c:v>
                </c:pt>
                <c:pt idx="10">
                  <c:v>8.3333333333333321</c:v>
                </c:pt>
                <c:pt idx="11">
                  <c:v>5.3333333333333339</c:v>
                </c:pt>
                <c:pt idx="12">
                  <c:v>4</c:v>
                </c:pt>
                <c:pt idx="13">
                  <c:v>4.1666666666666661</c:v>
                </c:pt>
                <c:pt idx="14">
                  <c:v>2.8169014084507045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1.5873015873015872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84-4270-9B06-5AEBAD1B1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4394888"/>
        <c:axId val="895378952"/>
      </c:barChart>
      <c:dateAx>
        <c:axId val="61439488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5378952"/>
        <c:crosses val="autoZero"/>
        <c:auto val="1"/>
        <c:lblOffset val="100"/>
        <c:baseTimeUnit val="months"/>
      </c:dateAx>
      <c:valAx>
        <c:axId val="89537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39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Q15.!$J$2</c:f>
              <c:strCache>
                <c:ptCount val="1"/>
                <c:pt idx="0">
                  <c:v>in Place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Q15.!$A$4:$A$27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Q15.!$J$4:$J$27</c:f>
              <c:numCache>
                <c:formatCode>General</c:formatCode>
                <c:ptCount val="24"/>
                <c:pt idx="0">
                  <c:v>15.384615384615385</c:v>
                </c:pt>
                <c:pt idx="1">
                  <c:v>21.052631578947366</c:v>
                </c:pt>
                <c:pt idx="2">
                  <c:v>24.358974358974358</c:v>
                </c:pt>
                <c:pt idx="3">
                  <c:v>28.000000000000004</c:v>
                </c:pt>
                <c:pt idx="4">
                  <c:v>35.064935064935064</c:v>
                </c:pt>
                <c:pt idx="5">
                  <c:v>35.526315789473685</c:v>
                </c:pt>
                <c:pt idx="6">
                  <c:v>37.974683544303801</c:v>
                </c:pt>
                <c:pt idx="7">
                  <c:v>41.77215189873418</c:v>
                </c:pt>
                <c:pt idx="8">
                  <c:v>47.297297297297298</c:v>
                </c:pt>
                <c:pt idx="9">
                  <c:v>45.833333333333329</c:v>
                </c:pt>
                <c:pt idx="10">
                  <c:v>48.611111111111107</c:v>
                </c:pt>
                <c:pt idx="11">
                  <c:v>48.648648648648653</c:v>
                </c:pt>
                <c:pt idx="12">
                  <c:v>53.333333333333336</c:v>
                </c:pt>
                <c:pt idx="13">
                  <c:v>51.388888888888886</c:v>
                </c:pt>
                <c:pt idx="14">
                  <c:v>57.74647887323944</c:v>
                </c:pt>
                <c:pt idx="15">
                  <c:v>57.352941176470587</c:v>
                </c:pt>
                <c:pt idx="16">
                  <c:v>67.605633802816897</c:v>
                </c:pt>
                <c:pt idx="17">
                  <c:v>73.846153846153854</c:v>
                </c:pt>
                <c:pt idx="18">
                  <c:v>66.666666666666657</c:v>
                </c:pt>
                <c:pt idx="19">
                  <c:v>73.333333333333329</c:v>
                </c:pt>
                <c:pt idx="20">
                  <c:v>76.363636363636374</c:v>
                </c:pt>
                <c:pt idx="21">
                  <c:v>75.471698113207552</c:v>
                </c:pt>
                <c:pt idx="22">
                  <c:v>88.372093023255815</c:v>
                </c:pt>
                <c:pt idx="23">
                  <c:v>95.348837209302332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F5-45C3-843C-BE3D123950E8}"/>
            </c:ext>
          </c:extLst>
        </c:ser>
        <c:ser>
          <c:idx val="1"/>
          <c:order val="1"/>
          <c:tx>
            <c:strRef>
              <c:f>Q15.!$I$2</c:f>
              <c:strCache>
                <c:ptCount val="1"/>
                <c:pt idx="0">
                  <c:v>Working on It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Q15.!$A$4:$A$27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Q15.!$I$4:$I$27</c:f>
              <c:numCache>
                <c:formatCode>General</c:formatCode>
                <c:ptCount val="24"/>
                <c:pt idx="0">
                  <c:v>34.615384615384613</c:v>
                </c:pt>
                <c:pt idx="1">
                  <c:v>36.84210526315789</c:v>
                </c:pt>
                <c:pt idx="2">
                  <c:v>33.333333333333329</c:v>
                </c:pt>
                <c:pt idx="3">
                  <c:v>34.666666666666671</c:v>
                </c:pt>
                <c:pt idx="4">
                  <c:v>29.870129870129869</c:v>
                </c:pt>
                <c:pt idx="5">
                  <c:v>30.263157894736842</c:v>
                </c:pt>
                <c:pt idx="6">
                  <c:v>27.848101265822784</c:v>
                </c:pt>
                <c:pt idx="7">
                  <c:v>27.848101265822784</c:v>
                </c:pt>
                <c:pt idx="8">
                  <c:v>32.432432432432435</c:v>
                </c:pt>
                <c:pt idx="9">
                  <c:v>37.5</c:v>
                </c:pt>
                <c:pt idx="10">
                  <c:v>33.333333333333329</c:v>
                </c:pt>
                <c:pt idx="11">
                  <c:v>36.486486486486484</c:v>
                </c:pt>
                <c:pt idx="12">
                  <c:v>34.666666666666671</c:v>
                </c:pt>
                <c:pt idx="13">
                  <c:v>37.5</c:v>
                </c:pt>
                <c:pt idx="14">
                  <c:v>29.577464788732392</c:v>
                </c:pt>
                <c:pt idx="15">
                  <c:v>35.294117647058826</c:v>
                </c:pt>
                <c:pt idx="16">
                  <c:v>26.760563380281688</c:v>
                </c:pt>
                <c:pt idx="17">
                  <c:v>20</c:v>
                </c:pt>
                <c:pt idx="18">
                  <c:v>25.396825396825395</c:v>
                </c:pt>
                <c:pt idx="19">
                  <c:v>20</c:v>
                </c:pt>
                <c:pt idx="20">
                  <c:v>18.181818181818183</c:v>
                </c:pt>
                <c:pt idx="21">
                  <c:v>18.867924528301888</c:v>
                </c:pt>
                <c:pt idx="22">
                  <c:v>9.3023255813953494</c:v>
                </c:pt>
                <c:pt idx="23">
                  <c:v>4.6511627906976747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F5-45C3-843C-BE3D123950E8}"/>
            </c:ext>
          </c:extLst>
        </c:ser>
        <c:ser>
          <c:idx val="2"/>
          <c:order val="2"/>
          <c:tx>
            <c:strRef>
              <c:f>Q15.!$H$2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Q15.!$A$4:$A$27</c:f>
              <c:numCache>
                <c:formatCode>mmm\-yy</c:formatCode>
                <c:ptCount val="24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</c:numCache>
            </c:numRef>
          </c:cat>
          <c:val>
            <c:numRef>
              <c:f>Q15.!$H$4:$H$27</c:f>
              <c:numCache>
                <c:formatCode>General</c:formatCode>
                <c:ptCount val="24"/>
                <c:pt idx="0">
                  <c:v>50</c:v>
                </c:pt>
                <c:pt idx="1">
                  <c:v>42.105263157894733</c:v>
                </c:pt>
                <c:pt idx="2">
                  <c:v>42.307692307692307</c:v>
                </c:pt>
                <c:pt idx="3">
                  <c:v>37.333333333333336</c:v>
                </c:pt>
                <c:pt idx="4">
                  <c:v>35.064935064935064</c:v>
                </c:pt>
                <c:pt idx="5">
                  <c:v>34.210526315789473</c:v>
                </c:pt>
                <c:pt idx="6">
                  <c:v>34.177215189873415</c:v>
                </c:pt>
                <c:pt idx="7">
                  <c:v>30.37974683544304</c:v>
                </c:pt>
                <c:pt idx="8">
                  <c:v>20.27027027027027</c:v>
                </c:pt>
                <c:pt idx="9">
                  <c:v>16.666666666666664</c:v>
                </c:pt>
                <c:pt idx="10">
                  <c:v>18.055555555555554</c:v>
                </c:pt>
                <c:pt idx="11">
                  <c:v>14.864864864864865</c:v>
                </c:pt>
                <c:pt idx="12">
                  <c:v>12</c:v>
                </c:pt>
                <c:pt idx="13">
                  <c:v>11.111111111111111</c:v>
                </c:pt>
                <c:pt idx="14">
                  <c:v>12.676056338028168</c:v>
                </c:pt>
                <c:pt idx="15">
                  <c:v>7.3529411764705888</c:v>
                </c:pt>
                <c:pt idx="16">
                  <c:v>5.6338028169014089</c:v>
                </c:pt>
                <c:pt idx="17">
                  <c:v>6.1538461538461542</c:v>
                </c:pt>
                <c:pt idx="18">
                  <c:v>7.9365079365079358</c:v>
                </c:pt>
                <c:pt idx="19">
                  <c:v>6.666666666666667</c:v>
                </c:pt>
                <c:pt idx="20">
                  <c:v>5.4545454545454541</c:v>
                </c:pt>
                <c:pt idx="21">
                  <c:v>5.6603773584905666</c:v>
                </c:pt>
                <c:pt idx="22">
                  <c:v>2.3255813953488373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F5-45C3-843C-BE3D12395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7442952"/>
        <c:axId val="1327449096"/>
      </c:barChart>
      <c:dateAx>
        <c:axId val="1327442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449096"/>
        <c:crosses val="autoZero"/>
        <c:auto val="1"/>
        <c:lblOffset val="100"/>
        <c:baseTimeUnit val="months"/>
      </c:dateAx>
      <c:valAx>
        <c:axId val="13274490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44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6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7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8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colors9.xml><?xml version="1.0" encoding="utf-8"?>
<cs:colorStyle xmlns:cs="http://schemas.microsoft.com/office/drawing/2012/chartStyle" xmlns:a="http://schemas.openxmlformats.org/drawingml/2006/main" meth="cycle" id="10000">
  <a:srgbClr val="637CEF"/>
  <a:srgbClr val="E3008C"/>
  <a:srgbClr val="2AA0A4"/>
  <a:srgbClr val="9373C0"/>
  <a:srgbClr val="13A10E"/>
  <a:srgbClr val="3A96DD"/>
  <a:srgbClr val="CA5010"/>
  <a:srgbClr val="57811B"/>
  <a:srgbClr val="B146C2"/>
  <a:srgbClr val="AE8C00"/>
  <a:srgbClr val="AE8C00"/>
  <a:srgbClr val="637CEF"/>
  <a:srgbClr val="EE5FB7"/>
  <a:srgbClr val="008B94"/>
  <a:srgbClr val="D77440"/>
  <a:srgbClr val="BA58C9"/>
  <a:srgbClr val="3A96DD"/>
  <a:srgbClr val="E3008C"/>
  <a:srgbClr val="C36BD1"/>
  <a:srgbClr val="D06228"/>
  <a:srgbClr val="57811B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0" name="Google Shape;5930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31" name="Google Shape;59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2" name="Google Shape;6102;p3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03" name="Google Shape;61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5" name="Google Shape;6115;p4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16" name="Google Shape;61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0" name="Google Shape;6130;p4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31" name="Google Shape;613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Google Shape;614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6" name="Google Shape;6146;p4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Google Shape;6153;p4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4" name="Google Shape;615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1" name="Google Shape;616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2" name="Google Shape;6162;p4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Google Shape;6168;p4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9" name="Google Shape;616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5" name="Google Shape;617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6" name="Google Shape;6176;p4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2" name="Google Shape;6182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83" name="Google Shape;6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5" name="Google Shape;6235;p5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36" name="Google Shape;623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6" name="Google Shape;5946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47" name="Google Shape;59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" name="Google Shape;6248;p5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9" name="Google Shape;624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" name="Google Shape;625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7" name="Google Shape;6257;p5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 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8" name="Google Shape;6268;p5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9" name="Google Shape;626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" name="Google Shape;6277;p5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8" name="Google Shape;627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6" name="Google Shape;628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87" name="Google Shape;6287;p5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1" u="sng"/>
              <a:t>Let’s make sure the graphic is out latest on Monday.</a:t>
            </a:r>
            <a:endParaRPr/>
          </a:p>
        </p:txBody>
      </p:sp>
      <p:sp>
        <p:nvSpPr>
          <p:cNvPr id="6288" name="Google Shape;6288;p5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5" name="Google Shape;62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96" name="Google Shape;62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6297" name="Google Shape;629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4" name="Google Shape;63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05" name="Google Shape;630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Separate out </a:t>
            </a:r>
            <a:endParaRPr/>
          </a:p>
        </p:txBody>
      </p:sp>
      <p:sp>
        <p:nvSpPr>
          <p:cNvPr id="6306" name="Google Shape;630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1" name="Google Shape;6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12" name="Google Shape;63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13" name="Google Shape;631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1" name="Google Shape;632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22" name="Google Shape;632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6323" name="Google Shape;6323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9" name="Google Shape;632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30" name="Google Shape;6330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6331" name="Google Shape;6331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7" name="Google Shape;5957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58" name="Google Shape;59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" name="Google Shape;6361;p5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62" name="Google Shape;636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5" name="Google Shape;637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76" name="Google Shape;6376;p6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444444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377" name="Google Shape;6377;p6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5" name="Google Shape;6385;p6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86" name="Google Shape;638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9" name="Google Shape;6399;p6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8" name="Google Shape;6408;g3c84240bf70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9" name="Google Shape;6409;g3c84240bf70_2_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5" name="Google Shape;6415;g3c84240bf70_2_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g3c84240bf70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2" name="Google Shape;6422;g3c84240bf70_2_3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23" name="Google Shape;6423;g3c84240bf70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00" cy="25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5" name="Google Shape;6475;p7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6" name="Google Shape;647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0">
          <a:extLst>
            <a:ext uri="{FF2B5EF4-FFF2-40B4-BE49-F238E27FC236}">
              <a16:creationId xmlns:a16="http://schemas.microsoft.com/office/drawing/2014/main" id="{6019849A-FD51-B1C4-523E-0874E34DC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1" name="Google Shape;5971;p3:notes">
            <a:extLst>
              <a:ext uri="{FF2B5EF4-FFF2-40B4-BE49-F238E27FC236}">
                <a16:creationId xmlns:a16="http://schemas.microsoft.com/office/drawing/2014/main" id="{F1CFE29A-E740-5195-5A2B-ECA2A45B84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72" name="Google Shape;5972;p3:notes">
            <a:extLst>
              <a:ext uri="{FF2B5EF4-FFF2-40B4-BE49-F238E27FC236}">
                <a16:creationId xmlns:a16="http://schemas.microsoft.com/office/drawing/2014/main" id="{A20762A6-52FD-B554-BB44-01306A441D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754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" name="Google Shape;6481;g37d58d5429e_0_9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82" name="Google Shape;6482;g37d58d5429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4" name="Google Shape;5984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85" name="Google Shape;59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4" name="Google Shape;6504;p7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05" name="Google Shape;65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5" name="Google Shape;65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6" name="Google Shape;6516;p3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517" name="Google Shape;6517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7" name="Google Shape;6527;p2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528" name="Google Shape;65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0" name="Google Shape;6540;p2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1" name="Google Shape;65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1" name="Google Shape;655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52" name="Google Shape;6552;p7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53" name="Google Shape;6553;p7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1" name="Google Shape;6561;p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62" name="Google Shape;6562;p97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63" name="Google Shape;6563;p97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1" name="Google Shape;6571;p98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2" name="Google Shape;6572;p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9" name="Google Shape;6599;p98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0" name="Google Shape;6600;p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7" name="Google Shape;6617;g3c84240bf70_2_8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8" name="Google Shape;6618;g3c84240bf70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8" name="Google Shape;5998;g37c4742e46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9" name="Google Shape;5999;g37c4742e468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00" name="Google Shape;6000;g37c4742e468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2" name="Google Shape;6022;p3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9" name="Google Shape;6049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50" name="Google Shape;60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5" name="Google Shape;6075;p3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76" name="Google Shape;607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9" name="Google Shape;6089;p3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0" name="Google Shape;609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title"/>
          </p:nvPr>
        </p:nvSpPr>
        <p:spPr>
          <a:xfrm>
            <a:off x="431165" y="373062"/>
            <a:ext cx="613155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body" idx="1"/>
          </p:nvPr>
        </p:nvSpPr>
        <p:spPr>
          <a:xfrm>
            <a:off x="1180846" y="1033017"/>
            <a:ext cx="9452610" cy="14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9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" name="Google Shape;93;p99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4" name="Google Shape;94;p99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5" name="Google Shape;95;p99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99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9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8" name="Google Shape;98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ver">
  <p:cSld name="9_Cover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107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1107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107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1" name="Google Shape;1041;p110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2" name="Google Shape;1042;p1107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043" name="Google Shape;1043;p110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10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5" name="Google Shape;1045;p11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vider">
  <p:cSld name="9_Divider">
    <p:bg>
      <p:bgPr>
        <a:solidFill>
          <a:schemeClr val="lt2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1108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048" name="Google Shape;1048;p1108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10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108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51" name="Google Shape;1051;p11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2" name="Google Shape;1052;p1108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108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hoto Slide">
  <p:cSld name="9_Photo Slide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109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6" name="Google Shape;1056;p1109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7" name="Google Shape;1057;p1109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058" name="Google Shape;1058;p1109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109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0" name="Google Shape;1060;p110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061" name="Google Shape;1061;p1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p111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064" name="Google Shape;1064;p11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5" name="Google Shape;1065;p111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66" name="Google Shape;1066;p11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11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8" name="Google Shape;1068;p11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11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0" name="Google Shape;1070;p111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71" name="Google Shape;1071;p11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2" name="Google Shape;1072;p11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11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11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76" name="Google Shape;1076;p111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077" name="Google Shape;1077;p11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8" name="Google Shape;1078;p11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9" name="Google Shape;1079;p11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11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81" name="Google Shape;1081;p111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11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3" name="Google Shape;1083;p11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4" name="Google Shape;1084;p11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mparison">
  <p:cSld name="9_Comparison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111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087" name="Google Shape;1087;p11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8" name="Google Shape;1088;p11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89" name="Google Shape;1089;p11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11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91" name="Google Shape;1091;p111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11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3" name="Google Shape;1093;p111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1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5" name="Google Shape;1095;p11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6" name="Google Shape;1096;p111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7" name="Google Shape;1097;p11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8" name="Google Shape;1098;p11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111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01" name="Google Shape;1101;p1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2" name="Google Shape;1102;p11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03" name="Google Shape;1103;p11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11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05" name="Google Shape;1105;p11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111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7" name="Google Shape;1107;p11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8" name="Google Shape;1108;p11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d">
  <p:cSld name="8_End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111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111" name="Google Shape;1111;p111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11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3" name="Google Shape;1113;p1114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114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5" name="Google Shape;1115;p111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6" name="Google Shape;1116;p1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111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11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20" name="Google Shape;1120;p11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1" name="Google Shape;1121;p11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2" name="Google Shape;1122;p111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23" name="Google Shape;1123;p11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4" name="Google Shape;1124;p111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25" name="Google Shape;1125;p11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11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ver">
  <p:cSld name="10_Cover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16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116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116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1" name="Google Shape;1131;p111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32" name="Google Shape;1132;p1116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133" name="Google Shape;1133;p111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11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5" name="Google Shape;1135;p1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18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01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1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01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" name="Google Shape;104;p101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05" name="Google Shape;105;p101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01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" name="Google Shape;107;p10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">
  <p:cSld name="10_Divider">
    <p:bg>
      <p:bgPr>
        <a:solidFill>
          <a:schemeClr val="lt2"/>
        </a:solidFill>
        <a:effectLst/>
      </p:bgPr>
    </p:bg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1117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138" name="Google Shape;1138;p111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11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11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1" name="Google Shape;1141;p11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2" name="Google Shape;1142;p1117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117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Quotation">
  <p:cSld name="19_Quotation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118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11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11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8" name="Google Shape;1148;p111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9" name="Google Shape;1149;p11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0" name="Google Shape;1150;p11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1" name="Google Shape;1151;p111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52" name="Google Shape;1152;p1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3" name="Google Shape;1153;p111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54" name="Google Shape;1154;p11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11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56" name="Google Shape;1156;p111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hoto Slide">
  <p:cSld name="10_Photo Slide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119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59" name="Google Shape;1159;p1119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60" name="Google Shape;1160;p1119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61" name="Google Shape;1161;p1119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119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3" name="Google Shape;1163;p111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64" name="Google Shape;1164;p1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ation">
  <p:cSld name="20_Quotation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120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112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112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9" name="Google Shape;1169;p112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70" name="Google Shape;1170;p11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1" name="Google Shape;1171;p11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2" name="Google Shape;1172;p112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73" name="Google Shape;1173;p11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4" name="Google Shape;1174;p112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75" name="Google Shape;1175;p11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1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77" name="Google Shape;1177;p112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112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80" name="Google Shape;1180;p11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1" name="Google Shape;1181;p11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82" name="Google Shape;1182;p11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11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4" name="Google Shape;1184;p112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112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6" name="Google Shape;1186;p112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7" name="Google Shape;1187;p11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8" name="Google Shape;1188;p11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12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122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2" name="Google Shape;1192;p112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93" name="Google Shape;1193;p11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4" name="Google Shape;1194;p112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95" name="Google Shape;1195;p112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112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97" name="Google Shape;1197;p1122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8" name="Google Shape;1198;p1122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9" name="Google Shape;1199;p112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0" name="Google Shape;1200;p11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mparison">
  <p:cSld name="10_Comparison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2" name="Google Shape;1202;p112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203" name="Google Shape;1203;p11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4" name="Google Shape;1204;p11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05" name="Google Shape;1205;p11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1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07" name="Google Shape;1207;p1123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123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9" name="Google Shape;1209;p1123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0" name="Google Shape;1210;p11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1" name="Google Shape;1211;p11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2" name="Google Shape;1212;p112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3" name="Google Shape;1213;p11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4" name="Google Shape;1214;p11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6" name="Google Shape;1216;p112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217" name="Google Shape;1217;p11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8" name="Google Shape;1218;p112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19" name="Google Shape;1219;p11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1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21" name="Google Shape;1221;p112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2" name="Google Shape;1222;p112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3" name="Google Shape;1223;p11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4" name="Google Shape;1224;p11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d">
  <p:cSld name="9_End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112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227" name="Google Shape;1227;p112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12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9" name="Google Shape;1229;p1125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1125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1" name="Google Shape;1231;p112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2" name="Google Shape;1232;p1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12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12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6" name="Google Shape;1236;p11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7" name="Google Shape;1237;p11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8" name="Google Shape;1238;p112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239" name="Google Shape;1239;p11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40" name="Google Shape;1240;p112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41" name="Google Shape;1241;p11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11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1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1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1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3" name="Google Shape;113;p10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10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101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6" name="Google Shape;116;p10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" name="Google Shape;117;p10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8" name="Google Shape;118;p10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0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0" name="Google Shape;120;p10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12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45" name="Google Shape;1245;p11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6" name="Google Shape;1246;p11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7" name="Google Shape;1247;p112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248" name="Google Shape;1248;p11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49" name="Google Shape;1249;p11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50" name="Google Shape;1250;p11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11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Quotation">
  <p:cSld name="26_Quotation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128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12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112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6" name="Google Shape;1256;p112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57" name="Google Shape;1257;p11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8" name="Google Shape;1258;p11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59" name="Google Shape;1259;p112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260" name="Google Shape;1260;p11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1" name="Google Shape;1261;p11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62" name="Google Shape;1262;p11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11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4" name="Google Shape;1264;p112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Quotation">
  <p:cSld name="28_Quotation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12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12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12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9" name="Google Shape;1269;p112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70" name="Google Shape;1270;p11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1" name="Google Shape;1271;p11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2" name="Google Shape;1272;p112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273" name="Google Shape;1273;p11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4" name="Google Shape;1274;p11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75" name="Google Shape;1275;p11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11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77" name="Google Shape;1277;p112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ver">
  <p:cSld name="14_Cover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130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130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1130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2" name="Google Shape;1282;p113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83" name="Google Shape;1283;p1130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284" name="Google Shape;1284;p113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13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6" name="Google Shape;1286;p11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vider">
  <p:cSld name="14_Divider">
    <p:bg>
      <p:bgPr>
        <a:solidFill>
          <a:schemeClr val="lt2"/>
        </a:solidFill>
        <a:effectLst/>
      </p:bgPr>
    </p:bg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13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289" name="Google Shape;1289;p113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13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13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2" name="Google Shape;1292;p11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3" name="Google Shape;1293;p113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13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hoto Slide">
  <p:cSld name="14_Photo Slide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13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97" name="Google Shape;1297;p113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98" name="Google Shape;1298;p113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299" name="Google Shape;1299;p113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13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1" name="Google Shape;1301;p113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302" name="Google Shape;1302;p1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ation">
  <p:cSld name="30_Quotation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133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13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11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7" name="Google Shape;1307;p113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08" name="Google Shape;1308;p11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9" name="Google Shape;1309;p11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0" name="Google Shape;1310;p113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11" name="Google Shape;1311;p11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12" name="Google Shape;1312;p11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13" name="Google Shape;1313;p11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11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15" name="Google Shape;1315;p113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ation">
  <p:cSld name="31_Quotation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134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13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13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0" name="Google Shape;1320;p113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21" name="Google Shape;1321;p11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2" name="Google Shape;1322;p11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23" name="Google Shape;1323;p113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24" name="Google Shape;1324;p11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5" name="Google Shape;1325;p113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26" name="Google Shape;1326;p11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11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28" name="Google Shape;1328;p113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0" name="Google Shape;1330;p113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31" name="Google Shape;1331;p11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2" name="Google Shape;1332;p113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33" name="Google Shape;1333;p11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11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5" name="Google Shape;1335;p113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113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7" name="Google Shape;1337;p113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38" name="Google Shape;1338;p11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9" name="Google Shape;1339;p11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Content">
  <p:cSld name="14_Two Content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13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113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43" name="Google Shape;1343;p113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44" name="Google Shape;1344;p11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5" name="Google Shape;1345;p11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46" name="Google Shape;1346;p11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1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8" name="Google Shape;1348;p113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9" name="Google Shape;1349;p1136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50" name="Google Shape;1350;p11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1" name="Google Shape;1351;p11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2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020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23" name="Google Shape;123;p102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02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02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Google Shape;126;p10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1020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20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mparison">
  <p:cSld name="14_Comparison"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113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54" name="Google Shape;1354;p11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5" name="Google Shape;1355;p11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56" name="Google Shape;1356;p11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11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8" name="Google Shape;1358;p1137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9" name="Google Shape;1359;p1137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0" name="Google Shape;1360;p1137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1" name="Google Shape;1361;p11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2" name="Google Shape;1362;p11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3" name="Google Shape;1363;p113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4" name="Google Shape;1364;p11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5" name="Google Shape;1365;p11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113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68" name="Google Shape;1368;p11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9" name="Google Shape;1369;p11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70" name="Google Shape;1370;p11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11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2" name="Google Shape;1372;p11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113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4" name="Google Shape;1374;p11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5" name="Google Shape;1375;p11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End">
  <p:cSld name="13_End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7" name="Google Shape;1377;p113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378" name="Google Shape;1378;p113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13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0" name="Google Shape;1380;p1139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113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2" name="Google Shape;1382;p113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3" name="Google Shape;1383;p1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113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14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87" name="Google Shape;1387;p11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8" name="Google Shape;1388;p11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9" name="Google Shape;1389;p114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90" name="Google Shape;1390;p11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1" name="Google Shape;1391;p114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92" name="Google Shape;1392;p11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11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Quotation">
  <p:cSld name="34_Quotation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141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114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114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8" name="Google Shape;1398;p114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99" name="Google Shape;1399;p11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0" name="Google Shape;1400;p11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01" name="Google Shape;1401;p114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02" name="Google Shape;1402;p11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3" name="Google Shape;1403;p11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04" name="Google Shape;1404;p11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11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06" name="Google Shape;1406;p114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Quotation">
  <p:cSld name="35_Quotation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142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114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0" name="Google Shape;1410;p114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1" name="Google Shape;1411;p114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12" name="Google Shape;1412;p11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3" name="Google Shape;1413;p11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14" name="Google Shape;1414;p114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15" name="Google Shape;1415;p11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6" name="Google Shape;1416;p11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17" name="Google Shape;1417;p11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11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19" name="Google Shape;1419;p114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Quotation">
  <p:cSld name="36_Quotation"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143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114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3" name="Google Shape;1423;p114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4" name="Google Shape;1424;p114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25" name="Google Shape;1425;p11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6" name="Google Shape;1426;p11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27" name="Google Shape;1427;p114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28" name="Google Shape;1428;p11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9" name="Google Shape;1429;p114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30" name="Google Shape;1430;p11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11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32" name="Google Shape;1432;p114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Quotation">
  <p:cSld name="37_Quotation"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144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114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6" name="Google Shape;1436;p114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7" name="Google Shape;1437;p11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8" name="Google Shape;1438;p11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9" name="Google Shape;1439;p11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0" name="Google Shape;1440;p11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41" name="Google Shape;1441;p11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2" name="Google Shape;1442;p11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43" name="Google Shape;1443;p11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11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45" name="Google Shape;1445;p114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ver">
  <p:cSld name="15_Cover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145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1145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1145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0" name="Google Shape;1450;p114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1" name="Google Shape;1451;p1145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452" name="Google Shape;1452;p11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14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4" name="Google Shape;1454;p11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vider">
  <p:cSld name="15_Divider">
    <p:bg>
      <p:bgPr>
        <a:solidFill>
          <a:schemeClr val="lt2"/>
        </a:solidFill>
        <a:effectLst/>
      </p:bgPr>
    </p:bg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Google Shape;1456;p1146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457" name="Google Shape;1457;p114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14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14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60" name="Google Shape;1460;p11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1" name="Google Shape;1461;p1146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1146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21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02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2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02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4" name="Google Shape;134;p10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10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102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37" name="Google Shape;137;p10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" name="Google Shape;138;p10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9" name="Google Shape;139;p10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0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1" name="Google Shape;141;p102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hoto Slide">
  <p:cSld name="15_Photo Slide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14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5" name="Google Shape;1465;p114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66" name="Google Shape;1466;p114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467" name="Google Shape;1467;p114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14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9" name="Google Shape;1469;p114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470" name="Google Shape;1470;p1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Quotation">
  <p:cSld name="38_Quotation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148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114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114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5" name="Google Shape;1475;p114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76" name="Google Shape;1476;p11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7" name="Google Shape;1477;p11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8" name="Google Shape;1478;p114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79" name="Google Shape;1479;p11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0" name="Google Shape;1480;p11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1" name="Google Shape;1481;p11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11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3" name="Google Shape;1483;p114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114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86" name="Google Shape;1486;p11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7" name="Google Shape;1487;p11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8" name="Google Shape;1488;p11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11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90" name="Google Shape;1490;p11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14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2" name="Google Shape;1492;p114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3" name="Google Shape;1493;p11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4" name="Google Shape;1494;p11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Content">
  <p:cSld name="15_Two Content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15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7" name="Google Shape;1497;p1150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8" name="Google Shape;1498;p115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99" name="Google Shape;1499;p11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0" name="Google Shape;1500;p11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01" name="Google Shape;1501;p11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11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3" name="Google Shape;1503;p1150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4" name="Google Shape;1504;p1150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5" name="Google Shape;1505;p11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6" name="Google Shape;1506;p11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mparison">
  <p:cSld name="15_Comparison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115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509" name="Google Shape;1509;p11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10" name="Google Shape;1510;p11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11" name="Google Shape;1511;p11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11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3" name="Google Shape;1513;p1151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1151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5" name="Google Shape;1515;p1151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6" name="Google Shape;1516;p11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7" name="Google Shape;1517;p11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8" name="Google Shape;1518;p115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9" name="Google Shape;1519;p11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0" name="Google Shape;1520;p11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2" name="Google Shape;1522;p115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523" name="Google Shape;1523;p11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4" name="Google Shape;1524;p115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25" name="Google Shape;1525;p115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115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7" name="Google Shape;1527;p115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8" name="Google Shape;1528;p115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29" name="Google Shape;1529;p115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0" name="Google Shape;1530;p115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End">
  <p:cSld name="15_End"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2" name="Google Shape;1532;p115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533" name="Google Shape;1533;p115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15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5" name="Google Shape;1535;p1153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1153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7" name="Google Shape;1537;p115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8" name="Google Shape;1538;p1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115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15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2" name="Google Shape;1542;p11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3" name="Google Shape;1543;p11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44" name="Google Shape;1544;p115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545" name="Google Shape;1545;p11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6" name="Google Shape;1546;p11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47" name="Google Shape;1547;p11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11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ver">
  <p:cSld name="17_Cover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155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155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1155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3" name="Google Shape;1553;p115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54" name="Google Shape;1554;p1155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555" name="Google Shape;1555;p115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15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57" name="Google Shape;1557;p11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vider">
  <p:cSld name="17_Divider">
    <p:bg>
      <p:bgPr>
        <a:solidFill>
          <a:schemeClr val="lt2"/>
        </a:solidFill>
        <a:effectLst/>
      </p:bgPr>
    </p:bg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Google Shape;1559;p1156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560" name="Google Shape;1560;p115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15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15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63" name="Google Shape;1563;p11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4" name="Google Shape;1564;p1156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156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02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44" name="Google Shape;144;p10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145;p102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6" name="Google Shape;146;p102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02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8" name="Google Shape;148;p102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2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02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" name="Google Shape;151;p102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10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hoto Slide">
  <p:cSld name="17_Photo Slide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15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8" name="Google Shape;1568;p115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9" name="Google Shape;1569;p115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570" name="Google Shape;1570;p115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15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2" name="Google Shape;1572;p115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573" name="Google Shape;1573;p1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Quotation">
  <p:cSld name="41_Quotation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1158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115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115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8" name="Google Shape;1578;p115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79" name="Google Shape;1579;p11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0" name="Google Shape;1580;p11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1" name="Google Shape;1581;p115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582" name="Google Shape;1582;p11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3" name="Google Shape;1583;p115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84" name="Google Shape;1584;p11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1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86" name="Google Shape;1586;p115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8" name="Google Shape;1588;p115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589" name="Google Shape;1589;p11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0" name="Google Shape;1590;p115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91" name="Google Shape;1591;p11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1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3" name="Google Shape;1593;p11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115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5" name="Google Shape;1595;p115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6" name="Google Shape;1596;p11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7" name="Google Shape;1597;p11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Content">
  <p:cSld name="17_Two Content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16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0" name="Google Shape;1600;p1160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01" name="Google Shape;1601;p116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602" name="Google Shape;1602;p11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3" name="Google Shape;1603;p116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04" name="Google Shape;1604;p116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116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06" name="Google Shape;1606;p1160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7" name="Google Shape;1607;p1160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08" name="Google Shape;1608;p116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9" name="Google Shape;1609;p116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mparison">
  <p:cSld name="17_Comparison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116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612" name="Google Shape;1612;p11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3" name="Google Shape;1613;p116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14" name="Google Shape;1614;p11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11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16" name="Google Shape;1616;p1161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1161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8" name="Google Shape;1618;p1161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9" name="Google Shape;1619;p11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20" name="Google Shape;1620;p11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1" name="Google Shape;1621;p116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22" name="Google Shape;1622;p11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3" name="Google Shape;1623;p11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116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626" name="Google Shape;1626;p11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7" name="Google Shape;1627;p116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28" name="Google Shape;1628;p116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16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30" name="Google Shape;1630;p116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1" name="Google Shape;1631;p116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2" name="Google Shape;1632;p116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3" name="Google Shape;1633;p116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End">
  <p:cSld name="17_End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5" name="Google Shape;1635;p116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636" name="Google Shape;1636;p116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16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8" name="Google Shape;1638;p1163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1163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0" name="Google Shape;1640;p116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1" name="Google Shape;1641;p1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116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16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5" name="Google Shape;1645;p11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6" name="Google Shape;1646;p11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47" name="Google Shape;1647;p116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648" name="Google Shape;1648;p1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9" name="Google Shape;1649;p116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50" name="Google Shape;1650;p11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11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Quotation">
  <p:cSld name="42_Quotation"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165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116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116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6" name="Google Shape;1656;p116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57" name="Google Shape;1657;p11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8" name="Google Shape;1658;p11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9" name="Google Shape;1659;p116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660" name="Google Shape;1660;p11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1" name="Google Shape;1661;p116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62" name="Google Shape;1662;p11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11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64" name="Google Shape;1664;p116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16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7" name="Google Shape;1667;p116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8" name="Google Shape;1668;p11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9" name="Google Shape;1669;p11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11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2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23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56" name="Google Shape;156;p102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57" name="Google Shape;157;p10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" name="Google Shape;158;p10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9" name="Google Shape;159;p10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0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1" name="Google Shape;161;p1023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023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" name="Google Shape;163;p10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10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167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3" name="Google Shape;1673;p1167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116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5" name="Google Shape;1675;p11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11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7" name="Google Shape;1677;p1167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167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1167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0" name="Google Shape;1680;p1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Yale Blue">
  <p:cSld name="4_Title Slide_Yale Blue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168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3" name="Google Shape;1683;p1168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116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5" name="Google Shape;1685;p11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6" name="Google Shape;1686;p11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7" name="Google Shape;1687;p1168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168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168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0" name="Google Shape;1690;p1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1169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1169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169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169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6" name="Google Shape;1696;p1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170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9" name="Google Shape;1699;p1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p1170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170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2" name="Google Shape;1702;p1170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1171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1171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1171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7" name="Google Shape;1707;p1171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8" name="Google Shape;1708;p1171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9" name="Google Shape;1709;p1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_Yale Blue">
  <p:cSld name="5_Title Slide_Yale Blue"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117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2" name="Google Shape;1712;p1172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3" name="Google Shape;1713;p11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4" name="Google Shape;1714;p11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1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6" name="Google Shape;1716;p1172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1172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1172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9" name="Google Shape;1719;p1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Layout">
  <p:cSld name="1_Title and Bullets Layout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173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2" name="Google Shape;1722;p1173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1173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1173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25" name="Google Shape;1725;p1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Section | Picture and Copy Layout">
  <p:cSld name="1_Two Section | Picture and Copy Layout"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1174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1174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1174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0" name="Google Shape;1730;p1174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1" name="Google Shape;1731;p1174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2" name="Google Shape;1732;p1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_Yale Blue">
  <p:cSld name="6_Title Slide_Yale Blue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175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5" name="Google Shape;1735;p1175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11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7" name="Google Shape;1737;p11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8" name="Google Shape;1738;p11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9" name="Google Shape;1739;p1175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1175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1175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2" name="Google Shape;1742;p1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_Yale Blue">
  <p:cSld name="7_Title Slide_Yale Blue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117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5" name="Google Shape;1745;p1176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6" name="Google Shape;1746;p117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7" name="Google Shape;1747;p11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8" name="Google Shape;1748;p11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9" name="Google Shape;1749;p1176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1176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1176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52" name="Google Shape;1752;p1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24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7" name="Google Shape;167;p102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68" name="Google Shape;168;p1024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69" name="Google Shape;169;p102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02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102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72" name="Google Shape;172;p10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_Yale Blue">
  <p:cSld name="8_Title Slide_Yale Blue"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1177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5" name="Google Shape;1755;p1177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117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7" name="Google Shape;1757;p11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117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9" name="Google Shape;1759;p1177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1177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1177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2" name="Google Shape;1762;p1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 Layout">
  <p:cSld name="2_Title and Bullets Layout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1178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1178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Google Shape;1766;p1178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7" name="Google Shape;1767;p1178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8" name="Google Shape;1768;p1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1179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1" name="Google Shape;1771;p1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1179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1179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1179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Section | Picture and Copy Layout">
  <p:cSld name="2_Two Section | Picture and Copy Layout"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180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1180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1180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9" name="Google Shape;1779;p1180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0" name="Google Shape;1780;p1180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81" name="Google Shape;1781;p1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_Yale Blue">
  <p:cSld name="9_Title Slide_Yale Blue"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118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4" name="Google Shape;1784;p1181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118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6" name="Google Shape;1786;p11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11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8" name="Google Shape;1788;p1181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1181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1181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1" name="Google Shape;1791;p1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Bullets Layout">
  <p:cSld name="3_Title and Bullets Layout"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1182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4" name="Google Shape;1794;p1182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1182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1182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7" name="Google Shape;1797;p1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1183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0" name="Google Shape;1800;p1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1183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1183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3" name="Google Shape;1803;p1183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Section | Picture and Copy Layout">
  <p:cSld name="3_Two Section | Picture and Copy Layout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184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1184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1184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1184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9" name="Google Shape;1809;p1184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0" name="Google Shape;1810;p1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Yale Blue">
  <p:cSld name="11_Title Slide_Yale Blue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1185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3" name="Google Shape;1813;p1185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4" name="Google Shape;1814;p118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5" name="Google Shape;1815;p11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11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7" name="Google Shape;1817;p1185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1185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1185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20" name="Google Shape;1820;p1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Bullets Layout">
  <p:cSld name="4_Title and Bullets Layout"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1186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3" name="Google Shape;1823;p1186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1186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1186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26" name="Google Shape;1826;p1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02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75" name="Google Shape;175;p10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Google Shape;176;p102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7" name="Google Shape;177;p102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02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102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02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" name="Google Shape;181;p102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10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3" name="Google Shape;183;p10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102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5" name="Google Shape;185;p102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10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187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9" name="Google Shape;1829;p1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1187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1187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2" name="Google Shape;1832;p1187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Section | Picture and Copy Layout">
  <p:cSld name="4_Two Section | Picture and Copy Layout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1188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1188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118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7" name="Google Shape;1837;p118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8" name="Google Shape;1838;p118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39" name="Google Shape;1839;p1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_Yale Blue">
  <p:cSld name="12_Title Slide_Yale Blue"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118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2" name="Google Shape;1842;p1189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118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4" name="Google Shape;1844;p11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11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6" name="Google Shape;1846;p1189"/>
          <p:cNvSpPr/>
          <p:nvPr/>
        </p:nvSpPr>
        <p:spPr>
          <a:xfrm rot="10800000">
            <a:off x="1" y="2000249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1189"/>
          <p:cNvSpPr/>
          <p:nvPr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p1189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49" name="Google Shape;1849;p1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 Layout">
  <p:cSld name="5_Title and Bullets Layout"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1190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2" name="Google Shape;1852;p1190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p1190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1854;p1190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55" name="Google Shape;1855;p1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191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8" name="Google Shape;1858;p1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59" name="Google Shape;1859;p1191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1191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1" name="Google Shape;1861;p1191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Section | Picture and Copy Layout">
  <p:cSld name="5_Two Section | Picture and Copy Layout"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1192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1192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1192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6" name="Google Shape;1866;p1192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7" name="Google Shape;1867;p1192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8" name="Google Shape;1868;p1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Bullets Layout">
  <p:cSld name="7_Title and Bullets Layout"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1193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1" name="Google Shape;1871;p1193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1193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1193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74" name="Google Shape;1874;p1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Section | Picture and Copy Layout">
  <p:cSld name="7_Two Section | Picture and Copy Layout"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1194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1194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1194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9" name="Google Shape;1879;p1194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0" name="Google Shape;1880;p1194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81" name="Google Shape;1881;p1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and Content">
  <p:cSld name="26_Title and Content"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195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4" name="Google Shape;1884;p1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1195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1195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7" name="Google Shape;1887;p1195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ver">
  <p:cSld name="18_Cover"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1196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1196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1" name="Google Shape;1891;p1196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2" name="Google Shape;1892;p119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93" name="Google Shape;1893;p1196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894" name="Google Shape;1894;p119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19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96" name="Google Shape;1896;p11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26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26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026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1" name="Google Shape;191;p102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2" name="Google Shape;192;p1026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93" name="Google Shape;193;p102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02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5" name="Google Shape;195;p10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vider">
  <p:cSld name="18_Divider">
    <p:bg>
      <p:bgPr>
        <a:solidFill>
          <a:schemeClr val="lt2"/>
        </a:solidFill>
        <a:effectLst/>
      </p:bgPr>
    </p:bg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8" name="Google Shape;1898;p1197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899" name="Google Shape;1899;p119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19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19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02" name="Google Shape;1902;p1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3" name="Google Shape;1903;p1197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4" name="Google Shape;1904;p1197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hoto Slide">
  <p:cSld name="18_Photo Slide"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19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07" name="Google Shape;1907;p119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08" name="Google Shape;1908;p119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909" name="Google Shape;1909;p119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19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1" name="Google Shape;1911;p119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912" name="Google Shape;1912;p1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Quotation">
  <p:cSld name="45_Quotation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19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5" name="Google Shape;1915;p119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6" name="Google Shape;1916;p119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7" name="Google Shape;1917;p119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18" name="Google Shape;1918;p11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9" name="Google Shape;1919;p11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0" name="Google Shape;1920;p119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921" name="Google Shape;1921;p11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2" name="Google Shape;1922;p119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23" name="Google Shape;1923;p11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11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25" name="Google Shape;1925;p119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7" name="Google Shape;1927;p120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928" name="Google Shape;1928;p12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9" name="Google Shape;1929;p12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30" name="Google Shape;1930;p12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12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32" name="Google Shape;1932;p120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3" name="Google Shape;1933;p120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120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5" name="Google Shape;1935;p12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6" name="Google Shape;1936;p12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Content">
  <p:cSld name="18_Two Content"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120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120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40" name="Google Shape;1940;p120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941" name="Google Shape;1941;p12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2" name="Google Shape;1942;p120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43" name="Google Shape;1943;p12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12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45" name="Google Shape;1945;p120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6" name="Google Shape;1946;p120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7" name="Google Shape;1947;p12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8" name="Google Shape;1948;p12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mparison">
  <p:cSld name="18_Comparison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120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951" name="Google Shape;1951;p12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2" name="Google Shape;1952;p120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53" name="Google Shape;1953;p12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12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55" name="Google Shape;1955;p120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120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7" name="Google Shape;1957;p120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8" name="Google Shape;1958;p120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9" name="Google Shape;1959;p120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0" name="Google Shape;1960;p120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61" name="Google Shape;1961;p12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2" name="Google Shape;1962;p12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Google Shape;1964;p120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965" name="Google Shape;1965;p12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6" name="Google Shape;1966;p120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67" name="Google Shape;1967;p12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12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69" name="Google Shape;1969;p12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0" name="Google Shape;1970;p120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71" name="Google Shape;1971;p12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2" name="Google Shape;1972;p12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End">
  <p:cSld name="18_End"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120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975" name="Google Shape;1975;p120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20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7" name="Google Shape;1977;p1204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1204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9" name="Google Shape;1979;p120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80" name="Google Shape;1980;p1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81" name="Google Shape;1981;p120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120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84" name="Google Shape;1984;p12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5" name="Google Shape;1985;p12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86" name="Google Shape;1986;p120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987" name="Google Shape;1987;p12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8" name="Google Shape;1988;p120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89" name="Google Shape;1989;p12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2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206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3" name="Google Shape;1993;p1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4" name="Google Shape;1994;p1206"/>
          <p:cNvGrpSpPr/>
          <p:nvPr/>
        </p:nvGrpSpPr>
        <p:grpSpPr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995" name="Google Shape;1995;p1206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96" name="Google Shape;1996;p1206"/>
            <p:cNvPicPr preferRelativeResize="0"/>
            <p:nvPr/>
          </p:nvPicPr>
          <p:blipFill rotWithShape="1">
            <a:blip r:embed="rId3">
              <a:alphaModFix/>
            </a:blip>
            <a:srcRect l="7219" t="16937" r="72250" b="20588"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997" name="Google Shape;1997;p1206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8" name="Google Shape;1998;p1206"/>
          <p:cNvSpPr txBox="1"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4"/>
              <a:buFont typeface="Calibri"/>
              <a:buNone/>
              <a:defRPr sz="5334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9" name="Google Shape;1999;p1206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0" name="Google Shape;2000;p1206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978852" y="1867788"/>
            <a:ext cx="8634095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">
  <p:cSld name="1_Divider">
    <p:bg>
      <p:bgPr>
        <a:solidFill>
          <a:schemeClr val="lt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027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98" name="Google Shape;198;p102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02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02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1" name="Google Shape;201;p10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1027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027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"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120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1207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4" name="Google Shape;2004;p1207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5" name="Google Shape;2005;p1207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6" name="Google Shape;2006;p120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7" name="Google Shape;2007;p1207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9" name="Google Shape;2009;p120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10" name="Google Shape;2010;p12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1" name="Google Shape;2011;p120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12" name="Google Shape;2012;p12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12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4" name="Google Shape;2014;p1208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5" name="Google Shape;2015;p1208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6" name="Google Shape;2016;p120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17" name="Google Shape;2017;p12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8" name="Google Shape;2018;p1208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3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157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157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157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23" name="Google Shape;2023;p15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24" name="Google Shape;2024;p157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25" name="Google Shape;2025;p15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5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27" name="Google Shape;2027;p1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">
  <p:cSld name="6_Cover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20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120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1" name="Google Shape;2031;p120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2" name="Google Shape;2032;p12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33" name="Google Shape;2033;p120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34" name="Google Shape;2034;p120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20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6" name="Google Shape;2036;p12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3"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1210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1210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0" name="Google Shape;2040;p121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1" name="Google Shape;2041;p12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42" name="Google Shape;2042;p12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43" name="Google Shape;2043;p12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4" name="Google Shape;2044;p121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45" name="Google Shape;2045;p12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6" name="Google Shape;2046;p121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47" name="Google Shape;2047;p12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12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49" name="Google Shape;2049;p121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3">
    <p:bg>
      <p:bgPr>
        <a:solidFill>
          <a:schemeClr val="lt2"/>
        </a:solidFill>
        <a:effectLst/>
      </p:bgPr>
    </p:bg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oogle Shape;2051;p121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52" name="Google Shape;2052;p121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21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121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5" name="Google Shape;2055;p12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6" name="Google Shape;2056;p121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7" name="Google Shape;2057;p121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vider">
  <p:cSld name="5_Divider">
    <p:bg>
      <p:bgPr>
        <a:solidFill>
          <a:schemeClr val="lt2"/>
        </a:solidFill>
        <a:effectLst/>
      </p:bgPr>
    </p:bg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Google Shape;2059;p121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60" name="Google Shape;2060;p121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121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21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63" name="Google Shape;2063;p12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4" name="Google Shape;2064;p121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5" name="Google Shape;2065;p121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">
  <p:cSld name="5_Cover 2"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15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15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5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70" name="Google Shape;2070;p15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71" name="Google Shape;2071;p15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72" name="Google Shape;2072;p15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5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74" name="Google Shape;2074;p1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vider">
  <p:cSld name="6_Divider 2">
    <p:bg>
      <p:bgPr>
        <a:solidFill>
          <a:schemeClr val="lt2"/>
        </a:solidFill>
        <a:effectLst/>
      </p:bgPr>
    </p:bg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6" name="Google Shape;2076;p159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77" name="Google Shape;2077;p15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5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15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80" name="Google Shape;2080;p1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81" name="Google Shape;2081;p159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2" name="Google Shape;2082;p159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hoto Slide">
  <p:cSld name="5_Photo Slide 2"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16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85" name="Google Shape;2085;p160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86" name="Google Shape;2086;p16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087" name="Google Shape;2087;p16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6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9" name="Google Shape;2089;p16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090" name="Google Shape;2090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Slide">
  <p:cSld name="1_Photo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2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6" name="Google Shape;206;p102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07" name="Google Shape;207;p102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08" name="Google Shape;208;p102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02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02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10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Quotation">
  <p:cSld name="15_Quotation 2"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16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16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4" name="Google Shape;2094;p16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5" name="Google Shape;2095;p1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96" name="Google Shape;2096;p1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7" name="Google Shape;2097;p1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8" name="Google Shape;2098;p16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99" name="Google Shape;2099;p1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00" name="Google Shape;2100;p16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01" name="Google Shape;2101;p1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1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03" name="Google Shape;2103;p16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4"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121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121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7" name="Google Shape;2107;p121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8" name="Google Shape;2108;p12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09" name="Google Shape;2109;p12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0" name="Google Shape;2110;p12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1" name="Google Shape;2111;p121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112" name="Google Shape;2112;p12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13" name="Google Shape;2113;p12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14" name="Google Shape;2114;p12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12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16" name="Google Shape;2116;p121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12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9" name="Google Shape;2119;p121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20" name="Google Shape;2120;p121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121" name="Google Shape;2121;p12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2" name="Google Shape;2122;p121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23" name="Google Shape;2123;p12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12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25" name="Google Shape;2125;p121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6" name="Google Shape;2126;p121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27" name="Google Shape;2127;p12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8" name="Google Shape;2128;p12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121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131" name="Google Shape;2131;p12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2" name="Google Shape;2132;p121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33" name="Google Shape;2133;p12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2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35" name="Google Shape;2135;p12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6" name="Google Shape;2136;p121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7" name="Google Shape;2137;p121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8" name="Google Shape;2138;p12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9" name="Google Shape;2139;p12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0" name="Google Shape;2140;p12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41" name="Google Shape;2141;p12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2" name="Google Shape;2142;p12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4"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p121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121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6" name="Google Shape;2146;p121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47" name="Google Shape;2147;p121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48" name="Google Shape;2148;p121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149" name="Google Shape;2149;p121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121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51" name="Google Shape;2151;p12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4">
    <p:bg>
      <p:bgPr>
        <a:solidFill>
          <a:schemeClr val="lt2"/>
        </a:solidFill>
        <a:effectLst/>
      </p:bgPr>
    </p:bg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" name="Google Shape;2153;p121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154" name="Google Shape;2154;p121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121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121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57" name="Google Shape;2157;p12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8" name="Google Shape;2158;p121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9" name="Google Shape;2159;p121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3"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121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62" name="Google Shape;2162;p121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63" name="Google Shape;2163;p121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164" name="Google Shape;2164;p121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21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6" name="Google Shape;2166;p121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167" name="Google Shape;2167;p1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ver">
  <p:cSld name="11_Cover"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21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121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1" name="Google Shape;2171;p121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72" name="Google Shape;2172;p121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73" name="Google Shape;2173;p121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174" name="Google Shape;2174;p121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21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6" name="Google Shape;2176;p12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vider">
  <p:cSld name="11_Divider">
    <p:bg>
      <p:bgPr>
        <a:solidFill>
          <a:schemeClr val="lt2"/>
        </a:solidFill>
        <a:effectLst/>
      </p:bgPr>
    </p:bg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8" name="Google Shape;2178;p122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179" name="Google Shape;2179;p122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22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22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82" name="Google Shape;2182;p12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3" name="Google Shape;2183;p122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4" name="Google Shape;2184;p122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hoto Slide">
  <p:cSld name="4_Photo Slide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122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87" name="Google Shape;2187;p122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88" name="Google Shape;2188;p122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189" name="Google Shape;2189;p122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22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1" name="Google Shape;2191;p122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192" name="Google Shape;2192;p1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2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02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02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102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7" name="Google Shape;217;p10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" name="Google Shape;218;p10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02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20" name="Google Shape;220;p10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" name="Google Shape;221;p10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2" name="Google Shape;222;p10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0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4" name="Google Shape;224;p102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5"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p122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122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6" name="Google Shape;2196;p122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7" name="Google Shape;2197;p12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98" name="Google Shape;2198;p122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9" name="Google Shape;2199;p12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00" name="Google Shape;2200;p122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01" name="Google Shape;2201;p12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02" name="Google Shape;2202;p122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03" name="Google Shape;2203;p122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122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05" name="Google Shape;2205;p122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122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08" name="Google Shape;2208;p12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09" name="Google Shape;2209;p12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10" name="Google Shape;2210;p12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12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2" name="Google Shape;2212;p122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3" name="Google Shape;2213;p122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4" name="Google Shape;2214;p12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15" name="Google Shape;2215;p12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6" name="Google Shape;2216;p12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 2"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122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122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0" name="Google Shape;2220;p122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1" name="Google Shape;2221;p122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22" name="Google Shape;2222;p12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3" name="Google Shape;2223;p12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4" name="Google Shape;2224;p122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25" name="Google Shape;2225;p12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26" name="Google Shape;2226;p122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27" name="Google Shape;2227;p12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12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9" name="Google Shape;2229;p122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4"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122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32" name="Google Shape;2232;p122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33" name="Google Shape;2233;p122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34" name="Google Shape;2234;p122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22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6" name="Google Shape;2236;p122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237" name="Google Shape;2237;p12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2"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9" name="Google Shape;2239;p122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240" name="Google Shape;2240;p122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22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2" name="Google Shape;2242;p1226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1226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4" name="Google Shape;2244;p122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45" name="Google Shape;2245;p12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2246;p122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hoto Slide">
  <p:cSld name="11_Photo Slide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122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49" name="Google Shape;2249;p122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50" name="Google Shape;2250;p122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51" name="Google Shape;2251;p122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22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3" name="Google Shape;2253;p122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254" name="Google Shape;2254;p12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End">
  <p:cSld name="10_End"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6" name="Google Shape;2256;p122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257" name="Google Shape;2257;p122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122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9" name="Google Shape;2259;p122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0" name="Google Shape;2260;p122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1" name="Google Shape;2261;p122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62" name="Google Shape;2262;p12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263" name="Google Shape;2263;p122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12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66" name="Google Shape;2266;p12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7" name="Google Shape;2267;p12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68" name="Google Shape;2268;p122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69" name="Google Shape;2269;p12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0" name="Google Shape;2270;p12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71" name="Google Shape;2271;p12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12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2274;p123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75" name="Google Shape;2275;p12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6" name="Google Shape;2276;p123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77" name="Google Shape;2277;p12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12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79" name="Google Shape;2279;p123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0" name="Google Shape;2280;p12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81" name="Google Shape;2281;p12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2" name="Google Shape;2282;p12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2"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1231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5" name="Google Shape;2285;p1231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286" name="Google Shape;2286;p1231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2287" name="Google Shape;2287;p1231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231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89" name="Google Shape;2289;p12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103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27" name="Google Shape;227;p10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8" name="Google Shape;228;p103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9" name="Google Shape;229;p10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0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1" name="Google Shape;231;p103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03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03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4" name="Google Shape;234;p10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5" name="Google Shape;235;p10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5">
    <p:bg>
      <p:bgPr>
        <a:solidFill>
          <a:schemeClr val="lt2"/>
        </a:solidFill>
        <a:effectLst/>
      </p:bgPr>
    </p:bg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123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292" name="Google Shape;2292;p123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23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23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95" name="Google Shape;2295;p12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96" name="Google Shape;2296;p123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7" name="Google Shape;2297;p123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5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123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00" name="Google Shape;2300;p123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01" name="Google Shape;2301;p123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302" name="Google Shape;2302;p123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23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4" name="Google Shape;2304;p123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305" name="Google Shape;2305;p1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B">
  <p:cSld name="1_Cover B"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p1234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8" name="Google Shape;2308;p1234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09" name="Google Shape;2309;p1234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2310" name="Google Shape;2310;p1234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234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12" name="Google Shape;2312;p12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6"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p123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123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6" name="Google Shape;2316;p123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7" name="Google Shape;2317;p12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18" name="Google Shape;2318;p12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9" name="Google Shape;2319;p12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0" name="Google Shape;2320;p123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21" name="Google Shape;2321;p12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22" name="Google Shape;2322;p123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323" name="Google Shape;2323;p12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12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25" name="Google Shape;2325;p123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7"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123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123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9" name="Google Shape;2329;p123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0" name="Google Shape;2330;p123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31" name="Google Shape;2331;p12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2" name="Google Shape;2332;p12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33" name="Google Shape;2333;p123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34" name="Google Shape;2334;p12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5" name="Google Shape;2335;p12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336" name="Google Shape;2336;p12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12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38" name="Google Shape;2338;p123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0" name="Google Shape;2340;p123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41" name="Google Shape;2341;p12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42" name="Google Shape;2342;p12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343" name="Google Shape;2343;p12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12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5" name="Google Shape;2345;p123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6" name="Google Shape;2346;p123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7" name="Google Shape;2347;p12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48" name="Google Shape;2348;p12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49" name="Google Shape;2349;p12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2"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12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2" name="Google Shape;2352;p12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53" name="Google Shape;2353;p12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54" name="Google Shape;2354;p12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55" name="Google Shape;2355;p12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356" name="Google Shape;2356;p12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12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58" name="Google Shape;2358;p123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9" name="Google Shape;2359;p123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60" name="Google Shape;2360;p12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1" name="Google Shape;2361;p12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2"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3" name="Google Shape;2363;p123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64" name="Google Shape;2364;p12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5" name="Google Shape;2365;p123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366" name="Google Shape;2366;p12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12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68" name="Google Shape;2368;p123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123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70" name="Google Shape;2370;p123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1" name="Google Shape;2371;p12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72" name="Google Shape;2372;p12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3" name="Google Shape;2373;p123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74" name="Google Shape;2374;p12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5" name="Google Shape;2375;p12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7" name="Google Shape;2377;p124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78" name="Google Shape;2378;p12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79" name="Google Shape;2379;p124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380" name="Google Shape;2380;p12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12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82" name="Google Shape;2382;p124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3" name="Google Shape;2383;p12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84" name="Google Shape;2384;p12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5" name="Google Shape;2385;p12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3"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7" name="Google Shape;2387;p1241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388" name="Google Shape;2388;p1241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241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0" name="Google Shape;2390;p1241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1241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2" name="Google Shape;2392;p1241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3" name="Google Shape;2393;p12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394" name="Google Shape;2394;p124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31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03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3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103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1" name="Google Shape;241;p103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p10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3" name="Google Shape;243;p103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44" name="Google Shape;244;p10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5" name="Google Shape;245;p103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6" name="Google Shape;246;p103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03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8" name="Google Shape;248;p103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d">
  <p:cSld name="5_End 2"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" name="Google Shape;2396;p16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397" name="Google Shape;2397;p16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16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9" name="Google Shape;2399;p167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16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1" name="Google Shape;2401;p16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02" name="Google Shape;2402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403" name="Google Shape;2403;p16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24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06" name="Google Shape;2406;p12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7" name="Google Shape;2407;p12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8" name="Google Shape;2408;p12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409" name="Google Shape;2409;p12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10" name="Google Shape;2410;p12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11" name="Google Shape;2411;p12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12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5"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65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65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6" name="Google Shape;2416;p65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17" name="Google Shape;2417;p65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18" name="Google Shape;2418;p65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419" name="Google Shape;2419;p65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65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21" name="Google Shape;2421;p6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6">
    <p:bg>
      <p:bgPr>
        <a:solidFill>
          <a:schemeClr val="lt2"/>
        </a:solidFill>
        <a:effectLst/>
      </p:bgPr>
    </p:bg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3" name="Google Shape;2423;p124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424" name="Google Shape;2424;p124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124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124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27" name="Google Shape;2427;p12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8" name="Google Shape;2428;p124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9" name="Google Shape;2429;p124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">
  <p:cSld name="6_Cover 2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16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16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16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4" name="Google Shape;2434;p16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35" name="Google Shape;2435;p16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436" name="Google Shape;2436;p16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6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38" name="Google Shape;2438;p1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vider">
  <p:cSld name="7_Divider 2">
    <p:bg>
      <p:bgPr>
        <a:solidFill>
          <a:schemeClr val="lt2"/>
        </a:solidFill>
        <a:effectLst/>
      </p:bgPr>
    </p:bg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0" name="Google Shape;2440;p17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441" name="Google Shape;2441;p17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7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7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44" name="Google Shape;2444;p1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5" name="Google Shape;2445;p17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6" name="Google Shape;2446;p17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hoto Slide">
  <p:cSld name="6_Photo Slide 2"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7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49" name="Google Shape;2449;p17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50" name="Google Shape;2450;p17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451" name="Google Shape;2451;p17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17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3" name="Google Shape;2453;p17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454" name="Google Shape;2454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Quotation">
  <p:cSld name="17_Quotation 2"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17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Google Shape;2457;p17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8" name="Google Shape;2458;p17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9" name="Google Shape;2459;p1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60" name="Google Shape;2460;p1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1" name="Google Shape;2461;p1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62" name="Google Shape;2462;p17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463" name="Google Shape;2463;p1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64" name="Google Shape;2464;p1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65" name="Google Shape;2465;p1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1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67" name="Google Shape;2467;p17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ver">
  <p:cSld name="12_Cover"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124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0" name="Google Shape;2470;p124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1" name="Google Shape;2471;p124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72" name="Google Shape;2472;p124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73" name="Google Shape;2473;p124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474" name="Google Shape;2474;p124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24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76" name="Google Shape;2476;p12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">
  <p:cSld name="13_Divider">
    <p:bg>
      <p:bgPr>
        <a:solidFill>
          <a:schemeClr val="lt2"/>
        </a:solidFill>
        <a:effectLst/>
      </p:bgPr>
    </p:bg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" name="Google Shape;2478;p124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479" name="Google Shape;2479;p124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2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24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82" name="Google Shape;2482;p12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83" name="Google Shape;2483;p124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4" name="Google Shape;2484;p124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32"/>
          <p:cNvSpPr txBox="1"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032"/>
          <p:cNvSpPr txBox="1"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2" name="Google Shape;252;p1032"/>
          <p:cNvGrpSpPr/>
          <p:nvPr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253" name="Google Shape;253;p1032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032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5" name="Google Shape;255;p10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6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8"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124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124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8" name="Google Shape;2488;p124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9" name="Google Shape;2489;p12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90" name="Google Shape;2490;p12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91" name="Google Shape;2491;p12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92" name="Google Shape;2492;p124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493" name="Google Shape;2493;p12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4" name="Google Shape;2494;p124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95" name="Google Shape;2495;p12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12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97" name="Google Shape;2497;p124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4"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9" name="Google Shape;2499;p12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00" name="Google Shape;2500;p12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01" name="Google Shape;2501;p12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02" name="Google Shape;2502;p12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12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4" name="Google Shape;2504;p124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5" name="Google Shape;2505;p124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6" name="Google Shape;2506;p12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07" name="Google Shape;2507;p12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8" name="Google Shape;2508;p12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3"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12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1" name="Google Shape;2511;p12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12" name="Google Shape;2512;p12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13" name="Google Shape;2513;p12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14" name="Google Shape;2514;p12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15" name="Google Shape;2515;p12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12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17" name="Google Shape;2517;p124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8" name="Google Shape;2518;p124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19" name="Google Shape;2519;p12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20" name="Google Shape;2520;p12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3"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124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23" name="Google Shape;2523;p12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24" name="Google Shape;2524;p12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25" name="Google Shape;2525;p12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12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27" name="Google Shape;2527;p12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124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29" name="Google Shape;2529;p124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0" name="Google Shape;2530;p12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31" name="Google Shape;2531;p12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2" name="Google Shape;2532;p12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33" name="Google Shape;2533;p12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4" name="Google Shape;2534;p12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6"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p62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37" name="Google Shape;2537;p62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38" name="Google Shape;2538;p62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539" name="Google Shape;2539;p62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62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1" name="Google Shape;2541;p62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542" name="Google Shape;2542;p6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4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4" name="Google Shape;2544;p62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45" name="Google Shape;2545;p62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62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7" name="Google Shape;2547;p623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62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9" name="Google Shape;2549;p62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50" name="Google Shape;2550;p6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51" name="Google Shape;2551;p62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hoto Slide">
  <p:cSld name="8_Photo Slide 2"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19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54" name="Google Shape;2554;p19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55" name="Google Shape;2555;p19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556" name="Google Shape;2556;p19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9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8" name="Google Shape;2558;p19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559" name="Google Shape;2559;p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d">
  <p:cSld name="8_End 2"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" name="Google Shape;2561;p19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62" name="Google Shape;2562;p19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19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4" name="Google Shape;2564;p197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19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6" name="Google Shape;2566;p19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67" name="Google Shape;2567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68" name="Google Shape;2568;p1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4"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125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71" name="Google Shape;2571;p12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2" name="Google Shape;2572;p12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73" name="Google Shape;2573;p125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74" name="Google Shape;2574;p12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75" name="Google Shape;2575;p12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76" name="Google Shape;2576;p12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2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3"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9" name="Google Shape;2579;p125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80" name="Google Shape;2580;p12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81" name="Google Shape;2581;p12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82" name="Google Shape;2582;p12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12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84" name="Google Shape;2584;p12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5" name="Google Shape;2585;p125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86" name="Google Shape;2586;p12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7" name="Google Shape;2587;p12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33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033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033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0" name="Google Shape;260;p103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1" name="Google Shape;261;p1033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62" name="Google Shape;262;p103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3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" name="Google Shape;264;p10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200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1" name="Google Shape;2591;p200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2592" name="Google Shape;2592;p200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93" name="Google Shape;2593;p200"/>
            <p:cNvPicPr preferRelativeResize="0"/>
            <p:nvPr/>
          </p:nvPicPr>
          <p:blipFill rotWithShape="1">
            <a:blip r:embed="rId3">
              <a:alphaModFix/>
            </a:blip>
            <a:srcRect l="7219" t="16937" r="72250" b="20588"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2594" name="Google Shape;2594;p200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5" name="Google Shape;2595;p200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6" name="Google Shape;2596;p200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7" name="Google Shape;2597;p200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 2"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201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0" name="Google Shape;2600;p201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1" name="Google Shape;2601;p201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2" name="Google Shape;2602;p201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3" name="Google Shape;2603;p20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04" name="Google Shape;2604;p20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2"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p20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7" name="Google Shape;2607;p20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8" name="Google Shape;2608;p20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9" name="Google Shape;2609;p2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0" name="Google Shape;2610;p2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1" name="Google Shape;2611;p202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Google Shape;2612;p202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3" name="Google Shape;2613;p20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14" name="Google Shape;2614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3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125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7" name="Google Shape;2617;p125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8" name="Google Shape;2618;p125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9" name="Google Shape;2619;p125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0" name="Google Shape;2620;p125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1" name="Google Shape;2621;p1252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Google Shape;2622;p1252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3" name="Google Shape;2623;p125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24" name="Google Shape;2624;p12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4"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125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7" name="Google Shape;2627;p125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8" name="Google Shape;2628;p12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9" name="Google Shape;2629;p12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0" name="Google Shape;2630;p125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1" name="Google Shape;2631;p1253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2" name="Google Shape;2632;p1253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3" name="Google Shape;2633;p125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34" name="Google Shape;2634;p1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2">
    <p:spTree>
      <p:nvGrpSpPr>
        <p:cNvPr id="1" name="Shape 2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p125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7" name="Google Shape;2637;p125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8" name="Google Shape;2638;p125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9" name="Google Shape;2639;p125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40" name="Google Shape;2640;p12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2"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125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3" name="Google Shape;2643;p1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44" name="Google Shape;2644;p125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5" name="Google Shape;2645;p125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6" name="Google Shape;2646;p125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2"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p125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9" name="Google Shape;2649;p125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0" name="Google Shape;2650;p125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1" name="Google Shape;2651;p125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2" name="Google Shape;2652;p125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53" name="Google Shape;2653;p12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5"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125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6" name="Google Shape;2656;p125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7" name="Google Shape;2657;p12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8" name="Google Shape;2658;p12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9" name="Google Shape;2659;p12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0" name="Google Shape;2660;p1257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1" name="Google Shape;2661;p1257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2" name="Google Shape;2662;p125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63" name="Google Shape;2663;p1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3"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p125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6" name="Google Shape;2666;p125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7" name="Google Shape;2667;p125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8" name="Google Shape;2668;p125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69" name="Google Shape;2669;p12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">
  <p:cSld name="2_Divider">
    <p:bg>
      <p:bgPr>
        <a:solidFill>
          <a:schemeClr val="l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034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7" name="Google Shape;267;p103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3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3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0" name="Google Shape;270;p10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1034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034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3"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p125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2" name="Google Shape;2672;p12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73" name="Google Shape;2673;p125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125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5" name="Google Shape;2675;p125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3"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126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Google Shape;2678;p126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126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0" name="Google Shape;2680;p126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1" name="Google Shape;2681;p126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82" name="Google Shape;2682;p12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6"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p174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5" name="Google Shape;2685;p174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6" name="Google Shape;2686;p1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7" name="Google Shape;2687;p1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8" name="Google Shape;2688;p1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9" name="Google Shape;2689;p174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p174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1" name="Google Shape;2691;p174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92" name="Google Shape;2692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4"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p175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7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17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175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98" name="Google Shape;2698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4"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p17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1" name="Google Shape;2701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02" name="Google Shape;2702;p17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176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4" name="Google Shape;2704;p176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4"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17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17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Google Shape;2708;p177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9" name="Google Shape;2709;p177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0" name="Google Shape;2710;p177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11" name="Google Shape;2711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7"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p80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4" name="Google Shape;2714;p80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5" name="Google Shape;2715;p80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6" name="Google Shape;2716;p8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7" name="Google Shape;2717;p8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8" name="Google Shape;2718;p803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9" name="Google Shape;2719;p803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0" name="Google Shape;2720;p80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21" name="Google Shape;2721;p8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5"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1261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4" name="Google Shape;2724;p126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5" name="Google Shape;2725;p126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6" name="Google Shape;2726;p1261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27" name="Google Shape;2727;p12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5"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p126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0" name="Google Shape;2730;p1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31" name="Google Shape;2731;p126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2" name="Google Shape;2732;p1262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3" name="Google Shape;2733;p1262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5"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126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6" name="Google Shape;2736;p126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7" name="Google Shape;2737;p1263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8" name="Google Shape;2738;p1263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9" name="Google Shape;2739;p1263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40" name="Google Shape;2740;p12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 Slide">
  <p:cSld name="2_Photo Slid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35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5" name="Google Shape;275;p103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6" name="Google Shape;276;p1035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77" name="Google Shape;277;p103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03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03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80" name="Google Shape;280;p10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6"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p74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3" name="Google Shape;2743;p74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4" name="Google Shape;2744;p74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5" name="Google Shape;2745;p74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46" name="Google Shape;2746;p7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6"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74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9" name="Google Shape;2749;p7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50" name="Google Shape;2750;p74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1" name="Google Shape;2751;p74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2" name="Google Shape;2752;p74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6"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74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5" name="Google Shape;2755;p74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Google Shape;2756;p74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7" name="Google Shape;2757;p74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8" name="Google Shape;2758;p74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59" name="Google Shape;2759;p7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6"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89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89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3" name="Google Shape;2763;p89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4" name="Google Shape;2764;p89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65" name="Google Shape;2765;p89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766" name="Google Shape;2766;p89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89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68" name="Google Shape;2768;p8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7">
    <p:bg>
      <p:bgPr>
        <a:solidFill>
          <a:schemeClr val="lt2"/>
        </a:solidFill>
        <a:effectLst/>
      </p:bgPr>
    </p:bg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0" name="Google Shape;2770;p89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771" name="Google Shape;2771;p89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89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89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74" name="Google Shape;2774;p8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5" name="Google Shape;2775;p89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6" name="Google Shape;2776;p89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7"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67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79" name="Google Shape;2779;p67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80" name="Google Shape;2780;p67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781" name="Google Shape;2781;p67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67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3" name="Google Shape;2783;p67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784" name="Google Shape;2784;p6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7"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203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7" name="Google Shape;2787;p20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20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203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90" name="Google Shape;2790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 2"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20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3" name="Google Shape;2793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94" name="Google Shape;2794;p20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204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6" name="Google Shape;2796;p204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7"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20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20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205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1" name="Google Shape;2801;p205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2" name="Google Shape;2802;p205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03" name="Google Shape;2803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 2">
    <p:bg>
      <p:bgPr>
        <a:solidFill>
          <a:schemeClr val="lt1"/>
        </a:solidFill>
        <a:effectLst/>
      </p:bgPr>
    </p:bg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p20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Google Shape;2806;p206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7" name="Google Shape;2807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8" name="Google Shape;2808;p206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9" name="Google Shape;2809;p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10" name="Google Shape;2810;p206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1" name="Google Shape;2811;p206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2" name="Google Shape;2812;p20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3" name="Google Shape;2813;p2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4" name="Google Shape;2814;p20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5" name="Google Shape;2815;p2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36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03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3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103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6" name="Google Shape;286;p10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p10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03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89" name="Google Shape;289;p10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" name="Google Shape;290;p10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1" name="Google Shape;291;p10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0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93" name="Google Shape;293;p103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9"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Google Shape;2817;p126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8" name="Google Shape;2818;p126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9" name="Google Shape;2819;p126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0" name="Google Shape;2820;p126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21" name="Google Shape;2821;p12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2" name="Google Shape;2822;p12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23" name="Google Shape;2823;p126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24" name="Google Shape;2824;p12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5" name="Google Shape;2825;p126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26" name="Google Shape;2826;p12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12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828" name="Google Shape;2828;p126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5"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0" name="Google Shape;2830;p126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31" name="Google Shape;2831;p12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2" name="Google Shape;2832;p126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33" name="Google Shape;2833;p12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12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35" name="Google Shape;2835;p12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6" name="Google Shape;2836;p126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7" name="Google Shape;2837;p12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38" name="Google Shape;2838;p12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39" name="Google Shape;2839;p12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4"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p12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2" name="Google Shape;2842;p126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843" name="Google Shape;2843;p126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44" name="Google Shape;2844;p12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5" name="Google Shape;2845;p126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46" name="Google Shape;2846;p12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12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8" name="Google Shape;2848;p126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9" name="Google Shape;2849;p126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50" name="Google Shape;2850;p12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1" name="Google Shape;2851;p12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4">
    <p:spTree>
      <p:nvGrpSpPr>
        <p:cNvPr id="1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3" name="Google Shape;2853;p126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54" name="Google Shape;2854;p12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55" name="Google Shape;2855;p126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56" name="Google Shape;2856;p12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12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58" name="Google Shape;2858;p12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9" name="Google Shape;2859;p126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60" name="Google Shape;2860;p126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1" name="Google Shape;2861;p12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62" name="Google Shape;2862;p126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3" name="Google Shape;2863;p12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64" name="Google Shape;2864;p12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65" name="Google Shape;2865;p12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0"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p126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8" name="Google Shape;2868;p126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9" name="Google Shape;2869;p126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0" name="Google Shape;2870;p12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71" name="Google Shape;2871;p12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2" name="Google Shape;2872;p12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73" name="Google Shape;2873;p126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74" name="Google Shape;2874;p12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75" name="Google Shape;2875;p126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76" name="Google Shape;2876;p12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12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878" name="Google Shape;2878;p126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5"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0" name="Google Shape;2880;p126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881" name="Google Shape;2881;p126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126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3" name="Google Shape;2883;p126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126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5" name="Google Shape;2885;p126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86" name="Google Shape;2886;p12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87" name="Google Shape;2887;p126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End">
  <p:cSld name="14_End"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9" name="Google Shape;2889;p127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890" name="Google Shape;2890;p127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127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2" name="Google Shape;2892;p127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3" name="Google Shape;2893;p127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4" name="Google Shape;2894;p127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95" name="Google Shape;2895;p12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96" name="Google Shape;2896;p127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5"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p127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99" name="Google Shape;2899;p12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0" name="Google Shape;2900;p12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01" name="Google Shape;2901;p127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02" name="Google Shape;2902;p12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3" name="Google Shape;2903;p127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04" name="Google Shape;2904;p12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12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4"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7" name="Google Shape;2907;p127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08" name="Google Shape;2908;p12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9" name="Google Shape;2909;p12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10" name="Google Shape;2910;p12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12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12" name="Google Shape;2912;p127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3" name="Google Shape;2913;p12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14" name="Google Shape;2914;p12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5" name="Google Shape;2915;p12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8"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p127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18" name="Google Shape;2918;p127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19" name="Google Shape;2919;p127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20" name="Google Shape;2920;p127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127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22" name="Google Shape;2922;p127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923" name="Google Shape;2923;p12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Quotation">
  <p:cSld name="5_Quota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37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03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03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103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9" name="Google Shape;299;p10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" name="Google Shape;300;p10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03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02" name="Google Shape;302;p10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3" name="Google Shape;303;p10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4" name="Google Shape;304;p10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0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6" name="Google Shape;306;p103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hoto Slide">
  <p:cSld name="19_Photo Slide"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127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26" name="Google Shape;2926;p127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27" name="Google Shape;2927;p127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28" name="Google Shape;2928;p127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27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0" name="Google Shape;2930;p127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2931" name="Google Shape;2931;p12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1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127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4" name="Google Shape;2934;p127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5" name="Google Shape;2935;p127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6" name="Google Shape;2936;p12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37" name="Google Shape;2937;p12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38" name="Google Shape;2938;p12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9" name="Google Shape;2939;p127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40" name="Google Shape;2940;p12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1" name="Google Shape;2941;p127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42" name="Google Shape;2942;p12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2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944" name="Google Shape;2944;p127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6"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6" name="Google Shape;2946;p127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47" name="Google Shape;2947;p12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8" name="Google Shape;2948;p127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49" name="Google Shape;2949;p12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2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1" name="Google Shape;2951;p127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127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3" name="Google Shape;2953;p12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54" name="Google Shape;2954;p12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5" name="Google Shape;2955;p12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5"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127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8" name="Google Shape;2958;p127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59" name="Google Shape;2959;p127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60" name="Google Shape;2960;p12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61" name="Google Shape;2961;p127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62" name="Google Shape;2962;p12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2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64" name="Google Shape;2964;p127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5" name="Google Shape;2965;p127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66" name="Google Shape;2966;p12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7" name="Google Shape;2967;p12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5"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" name="Google Shape;2969;p127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70" name="Google Shape;2970;p12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1" name="Google Shape;2971;p127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72" name="Google Shape;2972;p12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2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74" name="Google Shape;2974;p12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5" name="Google Shape;2975;p127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76" name="Google Shape;2976;p127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7" name="Google Shape;2977;p12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78" name="Google Shape;2978;p12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9" name="Google Shape;2979;p12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80" name="Google Shape;2980;p12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81" name="Google Shape;2981;p12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5"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3" name="Google Shape;2983;p127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84" name="Google Shape;2984;p12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5" name="Google Shape;2985;p127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86" name="Google Shape;2986;p127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27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88" name="Google Shape;2988;p127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127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90" name="Google Shape;2990;p127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91" name="Google Shape;2991;p127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6">
    <p:spTree>
      <p:nvGrpSpPr>
        <p:cNvPr id="1" name="Shape 2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3" name="Google Shape;2993;p128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994" name="Google Shape;2994;p128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28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6" name="Google Shape;2996;p128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7" name="Google Shape;2997;p128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8" name="Google Shape;2998;p128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99" name="Google Shape;2999;p12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128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">
  <p:cSld name="4_End 2"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2" name="Google Shape;3002;p15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003" name="Google Shape;3003;p15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5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5" name="Google Shape;3005;p15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6" name="Google Shape;3006;p15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7" name="Google Shape;3007;p15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08" name="Google Shape;3008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009" name="Google Shape;3009;p15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6"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Google Shape;3011;p12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12" name="Google Shape;3012;p12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3" name="Google Shape;3013;p12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4" name="Google Shape;3014;p128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15" name="Google Shape;3015;p12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16" name="Google Shape;3016;p128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17" name="Google Shape;3017;p12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2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2"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p128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128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2" name="Google Shape;3022;p12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3" name="Google Shape;3023;p12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24" name="Google Shape;3024;p12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25" name="Google Shape;3025;p12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6" name="Google Shape;3026;p128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27" name="Google Shape;3027;p12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8" name="Google Shape;3028;p128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29" name="Google Shape;3029;p12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12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31" name="Google Shape;3031;p12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103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09" name="Google Shape;309;p10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" name="Google Shape;310;p10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1" name="Google Shape;311;p10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0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3" name="Google Shape;313;p10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0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03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6" name="Google Shape;316;p10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" name="Google Shape;317;p10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7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128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4" name="Google Shape;3034;p128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5" name="Google Shape;3035;p128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36" name="Google Shape;3036;p128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37" name="Google Shape;3037;p128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038" name="Google Shape;3038;p128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28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0" name="Google Shape;3040;p12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8">
    <p:bg>
      <p:bgPr>
        <a:solidFill>
          <a:schemeClr val="lt2"/>
        </a:solidFill>
        <a:effectLst/>
      </p:bgPr>
    </p:bg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2" name="Google Shape;3042;p128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043" name="Google Shape;3043;p128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28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128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6" name="Google Shape;3046;p12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7" name="Google Shape;3047;p128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8" name="Google Shape;3048;p128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9"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128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51" name="Google Shape;3051;p128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052" name="Google Shape;3052;p128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053" name="Google Shape;3053;p128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28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5" name="Google Shape;3055;p128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056" name="Google Shape;3056;p12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3"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p128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Google Shape;3059;p128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0" name="Google Shape;3060;p128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1" name="Google Shape;3061;p128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62" name="Google Shape;3062;p12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63" name="Google Shape;3063;p12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64" name="Google Shape;3064;p128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65" name="Google Shape;3065;p12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6" name="Google Shape;3066;p128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67" name="Google Shape;3067;p12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2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69" name="Google Shape;3069;p128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7"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1" name="Google Shape;3071;p128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72" name="Google Shape;3072;p12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73" name="Google Shape;3073;p128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74" name="Google Shape;3074;p12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12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76" name="Google Shape;3076;p128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7" name="Google Shape;3077;p128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8" name="Google Shape;3078;p12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79" name="Google Shape;3079;p12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0" name="Google Shape;3080;p12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6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Google Shape;3082;p128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3" name="Google Shape;3083;p128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84" name="Google Shape;3084;p128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85" name="Google Shape;3085;p12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6" name="Google Shape;3086;p128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87" name="Google Shape;3087;p12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12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89" name="Google Shape;3089;p128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0" name="Google Shape;3090;p128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91" name="Google Shape;3091;p12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92" name="Google Shape;3092;p12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6">
    <p:spTree>
      <p:nvGrpSpPr>
        <p:cNvPr id="1" name="Shape 3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4" name="Google Shape;3094;p128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95" name="Google Shape;3095;p12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96" name="Google Shape;3096;p128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97" name="Google Shape;3097;p12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12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99" name="Google Shape;3099;p12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0" name="Google Shape;3100;p128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1" name="Google Shape;3101;p128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2" name="Google Shape;3102;p12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3" name="Google Shape;3103;p12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4" name="Google Shape;3104;p12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05" name="Google Shape;3105;p12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6" name="Google Shape;3106;p12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6"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8" name="Google Shape;3108;p129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109" name="Google Shape;3109;p12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0" name="Google Shape;3110;p129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11" name="Google Shape;3111;p12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12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13" name="Google Shape;3113;p12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4" name="Google Shape;3114;p12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15" name="Google Shape;3115;p12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6" name="Google Shape;3116;p12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7"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8" name="Google Shape;3118;p1291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119" name="Google Shape;3119;p1291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291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1" name="Google Shape;3121;p1291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2" name="Google Shape;3122;p1291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3" name="Google Shape;3123;p1291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24" name="Google Shape;3124;p12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25" name="Google Shape;3125;p129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d">
  <p:cSld name="6_End 2"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" name="Google Shape;3127;p129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128" name="Google Shape;3128;p129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29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0" name="Google Shape;3130;p129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129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2" name="Google Shape;3132;p129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33" name="Google Shape;3133;p12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34" name="Google Shape;3134;p129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3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039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1" name="Google Shape;321;p103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22" name="Google Shape;322;p10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" name="Google Shape;323;p103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4" name="Google Shape;324;p10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0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6" name="Google Shape;326;p1039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1039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8" name="Google Shape;328;p10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p10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7"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Google Shape;3136;p12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37" name="Google Shape;3137;p12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38" name="Google Shape;3138;p12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39" name="Google Shape;3139;p129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140" name="Google Shape;3140;p12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1" name="Google Shape;3141;p129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42" name="Google Shape;3142;p12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12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8"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p80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6" name="Google Shape;3146;p80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7" name="Google Shape;3147;p80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48" name="Google Shape;3148;p80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149" name="Google Shape;3149;p80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150" name="Google Shape;3150;p80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80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52" name="Google Shape;3152;p8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9">
    <p:bg>
      <p:bgPr>
        <a:solidFill>
          <a:schemeClr val="lt2"/>
        </a:solidFill>
        <a:effectLst/>
      </p:bgPr>
    </p:bg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3154;p129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155" name="Google Shape;3155;p129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29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29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58" name="Google Shape;3158;p12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9" name="Google Shape;3159;p129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0" name="Google Shape;3160;p129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ver">
  <p:cSld name="7_Cover 2"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p17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3" name="Google Shape;3163;p17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4" name="Google Shape;3164;p17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65" name="Google Shape;3165;p17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166" name="Google Shape;3166;p17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167" name="Google Shape;3167;p17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17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69" name="Google Shape;3169;p1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">
  <p:cSld name="8_Divider 2">
    <p:bg>
      <p:bgPr>
        <a:solidFill>
          <a:schemeClr val="lt2"/>
        </a:solidFill>
        <a:effectLst/>
      </p:bgPr>
    </p:bg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18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172" name="Google Shape;3172;p18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18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18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75" name="Google Shape;3175;p1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6" name="Google Shape;3176;p18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7" name="Google Shape;3177;p18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Quotation">
  <p:cSld name="18_Quotation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18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Google Shape;3180;p18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1" name="Google Shape;3181;p18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2" name="Google Shape;3182;p1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83" name="Google Shape;3183;p1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4" name="Google Shape;3184;p1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85" name="Google Shape;3185;p18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186" name="Google Shape;3186;p1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7" name="Google Shape;3187;p18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88" name="Google Shape;3188;p1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1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90" name="Google Shape;3190;p18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hoto Slide">
  <p:cSld name="7_Photo Slide 2">
    <p:spTree>
      <p:nvGrpSpPr>
        <p:cNvPr id="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Google Shape;3192;p18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93" name="Google Shape;3193;p18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194" name="Google Shape;3194;p18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195" name="Google Shape;3195;p18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8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7" name="Google Shape;3197;p18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198" name="Google Shape;3198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4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3200;p129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129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2" name="Google Shape;3202;p12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3" name="Google Shape;3203;p12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04" name="Google Shape;3204;p12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05" name="Google Shape;3205;p12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129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07" name="Google Shape;3207;p12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8" name="Google Shape;3208;p129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09" name="Google Shape;3209;p12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12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211" name="Google Shape;3211;p12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0">
    <p:spTree>
      <p:nvGrpSpPr>
        <p:cNvPr id="1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p80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14" name="Google Shape;3214;p80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15" name="Google Shape;3215;p80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216" name="Google Shape;3216;p80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80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8" name="Google Shape;3218;p80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219" name="Google Shape;3219;p8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5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129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2" name="Google Shape;3222;p129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3" name="Google Shape;3223;p129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4" name="Google Shape;3224;p129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25" name="Google Shape;3225;p12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26" name="Google Shape;3226;p12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27" name="Google Shape;3227;p129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28" name="Google Shape;3228;p12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29" name="Google Shape;3229;p129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30" name="Google Shape;3230;p12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12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232" name="Google Shape;3232;p129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104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32" name="Google Shape;332;p10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3" name="Google Shape;333;p104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34" name="Google Shape;334;p10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0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6" name="Google Shape;336;p1040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040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8" name="Google Shape;338;p1040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10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0" name="Google Shape;340;p10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104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2" name="Google Shape;342;p10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3" name="Google Shape;343;p10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8"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4" name="Google Shape;3234;p129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35" name="Google Shape;3235;p12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6" name="Google Shape;3236;p129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37" name="Google Shape;3237;p12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12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39" name="Google Shape;3239;p129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0" name="Google Shape;3240;p129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1" name="Google Shape;3241;p129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42" name="Google Shape;3242;p12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3" name="Google Shape;3243;p12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7"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p129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6" name="Google Shape;3246;p129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47" name="Google Shape;3247;p129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48" name="Google Shape;3248;p12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49" name="Google Shape;3249;p129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50" name="Google Shape;3250;p12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12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52" name="Google Shape;3252;p129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3" name="Google Shape;3253;p129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54" name="Google Shape;3254;p12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5" name="Google Shape;3255;p12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7"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3257;p129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58" name="Google Shape;3258;p12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9" name="Google Shape;3259;p129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60" name="Google Shape;3260;p12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12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62" name="Google Shape;3262;p129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3" name="Google Shape;3263;p129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64" name="Google Shape;3264;p129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5" name="Google Shape;3265;p12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66" name="Google Shape;3266;p12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7" name="Google Shape;3267;p129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68" name="Google Shape;3268;p12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69" name="Google Shape;3269;p12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7"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1" name="Google Shape;3271;p130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72" name="Google Shape;3272;p13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73" name="Google Shape;3273;p13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274" name="Google Shape;3274;p13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13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76" name="Google Shape;3276;p130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7" name="Google Shape;3277;p130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78" name="Google Shape;3278;p13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79" name="Google Shape;3279;p13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8"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1" name="Google Shape;3281;p80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282" name="Google Shape;3282;p80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80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4" name="Google Shape;3284;p80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5" name="Google Shape;3285;p80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6" name="Google Shape;3286;p80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87" name="Google Shape;3287;p8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288" name="Google Shape;3288;p80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d">
  <p:cSld name="7_End 2">
    <p:spTree>
      <p:nvGrpSpPr>
        <p:cNvPr id="1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0" name="Google Shape;3290;p18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291" name="Google Shape;3291;p18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18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3" name="Google Shape;3293;p18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4" name="Google Shape;3294;p18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5" name="Google Shape;3295;p18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96" name="Google Shape;3296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297" name="Google Shape;3297;p18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8">
    <p:spTree>
      <p:nvGrpSpPr>
        <p:cNvPr id="1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Google Shape;3299;p130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00" name="Google Shape;3300;p13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1" name="Google Shape;3301;p13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02" name="Google Shape;3302;p130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303" name="Google Shape;3303;p13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4" name="Google Shape;3304;p130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305" name="Google Shape;3305;p13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6" name="Google Shape;3306;p13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9"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130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9" name="Google Shape;3309;p130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0" name="Google Shape;3310;p130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11" name="Google Shape;3311;p130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312" name="Google Shape;3312;p130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313" name="Google Shape;3313;p130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30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15" name="Google Shape;3315;p13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8"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p1303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8" name="Google Shape;3318;p130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9" name="Google Shape;3319;p130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0" name="Google Shape;3320;p1303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21" name="Google Shape;3321;p1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7">
    <p:spTree>
      <p:nvGrpSpPr>
        <p:cNvPr id="1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Google Shape;3323;p130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4" name="Google Shape;3324;p13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325" name="Google Shape;3325;p130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p1304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7" name="Google Shape;3327;p1304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104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6" name="Google Shape;346;p10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" name="Google Shape;347;p10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48" name="Google Shape;348;p10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0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0" name="Google Shape;350;p104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04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2" name="Google Shape;352;p10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3" name="Google Shape;353;p10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8"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130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0" name="Google Shape;3330;p130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1" name="Google Shape;3331;p1305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2" name="Google Shape;3332;p1305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3" name="Google Shape;3333;p1305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34" name="Google Shape;3334;p1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 3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p1306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p1306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8" name="Google Shape;3338;p1306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9" name="Google Shape;3339;p1306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0" name="Google Shape;3340;p13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41" name="Google Shape;3341;p1306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ation">
  <p:cSld name="20_Quotation 2">
    <p:spTree>
      <p:nvGrpSpPr>
        <p:cNvPr id="1" name="Shape 3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Google Shape;3343;p19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19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5" name="Google Shape;3345;p19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6" name="Google Shape;3346;p1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47" name="Google Shape;3347;p1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48" name="Google Shape;3348;p1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49" name="Google Shape;3349;p19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350" name="Google Shape;3350;p1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1" name="Google Shape;3351;p19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352" name="Google Shape;3352;p1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1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354" name="Google Shape;3354;p19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Bullets Layout">
  <p:cSld name="6_Title and Bullets Layout">
    <p:spTree>
      <p:nvGrpSpPr>
        <p:cNvPr id="1" name="Shape 3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Google Shape;3356;p130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7" name="Google Shape;3357;p130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130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130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60" name="Google Shape;3360;p13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p28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3" name="Google Shape;3363;p2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364" name="Google Shape;3364;p28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281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6" name="Google Shape;3366;p281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Section | Picture and Copy Layout">
  <p:cSld name="6_Two Section | Picture and Copy Layout">
    <p:spTree>
      <p:nvGrpSpPr>
        <p:cNvPr id="1" name="Shape 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" name="Google Shape;3368;p130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9" name="Google Shape;3369;p130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0" name="Google Shape;3370;p130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1" name="Google Shape;3371;p130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2" name="Google Shape;3372;p130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73" name="Google Shape;3373;p1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_Yale Blue">
  <p:cSld name="8_Title Slide_Yale Blue 2">
    <p:spTree>
      <p:nvGrpSpPr>
        <p:cNvPr id="1" name="Shape 3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p28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6" name="Google Shape;3376;p28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7" name="Google Shape;3377;p28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8" name="Google Shape;3378;p2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9" name="Google Shape;3379;p2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0" name="Google Shape;3380;p283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1" name="Google Shape;3381;p283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2" name="Google Shape;3382;p28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83" name="Google Shape;3383;p2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_Yale Blue">
  <p:cSld name="9_Title Slide_Yale Blue 2">
    <p:spTree>
      <p:nvGrpSpPr>
        <p:cNvPr id="1" name="Shape 3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" name="Google Shape;3385;p284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6" name="Google Shape;3386;p284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7" name="Google Shape;3387;p28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8" name="Google Shape;3388;p2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9" name="Google Shape;3389;p2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0" name="Google Shape;3390;p284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1" name="Google Shape;3391;p284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2" name="Google Shape;3392;p284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93" name="Google Shape;3393;p2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Bullets Layout">
  <p:cSld name="7_Title and Bullets Layout 2"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p285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6" name="Google Shape;3396;p28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7" name="Google Shape;3397;p28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8" name="Google Shape;3398;p285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99" name="Google Shape;3399;p2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 2">
    <p:spTree>
      <p:nvGrpSpPr>
        <p:cNvPr id="1" name="Shape 3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1" name="Google Shape;3401;p28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2" name="Google Shape;3402;p2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403" name="Google Shape;3403;p28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4" name="Google Shape;3404;p286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5" name="Google Shape;3405;p286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04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56" name="Google Shape;356;p104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4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1042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042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104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1" name="Google Shape;361;p10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04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Section | Picture and Copy Layout">
  <p:cSld name="7_Two Section | Picture and Copy Layout 2">
    <p:spTree>
      <p:nvGrpSpPr>
        <p:cNvPr id="1" name="Shape 3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7" name="Google Shape;3407;p28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8" name="Google Shape;3408;p28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9" name="Google Shape;3409;p287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0" name="Google Shape;3410;p287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1" name="Google Shape;3411;p287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12" name="Google Shape;3412;p2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Yale Blue">
  <p:cSld name="10_Title Slide_Yale Blue">
    <p:spTree>
      <p:nvGrpSpPr>
        <p:cNvPr id="1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Google Shape;3414;p288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5" name="Google Shape;3415;p288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6" name="Google Shape;3416;p28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17" name="Google Shape;3417;p2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8" name="Google Shape;3418;p28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9" name="Google Shape;3419;p288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0" name="Google Shape;3420;p288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1" name="Google Shape;3421;p288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22" name="Google Shape;3422;p2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Bullets Layout">
  <p:cSld name="8_Title and Bullets Layout"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p289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5" name="Google Shape;3425;p28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6" name="Google Shape;3426;p28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7" name="Google Shape;3427;p289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28" name="Google Shape;3428;p2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 2">
    <p:spTree>
      <p:nvGrpSpPr>
        <p:cNvPr id="1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p29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1" name="Google Shape;3431;p2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432" name="Google Shape;3432;p29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3" name="Google Shape;3433;p290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4" name="Google Shape;3434;p290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Section | Picture and Copy Layout">
  <p:cSld name="8_Two Section | Picture and Copy Layout">
    <p:spTree>
      <p:nvGrpSpPr>
        <p:cNvPr id="1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Google Shape;3436;p29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7" name="Google Shape;3437;p29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8" name="Google Shape;3438;p291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9" name="Google Shape;3439;p291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0" name="Google Shape;3440;p291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41" name="Google Shape;3441;p2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ver">
  <p:cSld name="14_Cover 2">
    <p:spTree>
      <p:nvGrpSpPr>
        <p:cNvPr id="1" name="Shape 3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Google Shape;3443;p29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4" name="Google Shape;3444;p29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5" name="Google Shape;3445;p29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46" name="Google Shape;3446;p29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447" name="Google Shape;3447;p29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448" name="Google Shape;3448;p29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29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0" name="Google Shape;3450;p2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vider">
  <p:cSld name="15_Divider 2">
    <p:bg>
      <p:bgPr>
        <a:solidFill>
          <a:schemeClr val="lt2"/>
        </a:solidFill>
        <a:effectLst/>
      </p:bgPr>
    </p:bg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2" name="Google Shape;3452;p29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453" name="Google Shape;3453;p29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9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9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6" name="Google Shape;3456;p2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7" name="Google Shape;3457;p29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8" name="Google Shape;3458;p29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hoto Slide">
  <p:cSld name="13_Photo Slide"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p29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61" name="Google Shape;3461;p29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62" name="Google Shape;3462;p29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463" name="Google Shape;3463;p29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9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5" name="Google Shape;3465;p29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466" name="Google Shape;3466;p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Quotation">
  <p:cSld name="29_Quotation">
    <p:spTree>
      <p:nvGrpSpPr>
        <p:cNvPr id="1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p29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9" name="Google Shape;3469;p29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0" name="Google Shape;3470;p2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1" name="Google Shape;3471;p2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72" name="Google Shape;3472;p2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3" name="Google Shape;3473;p2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74" name="Google Shape;3474;p29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75" name="Google Shape;3475;p2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6" name="Google Shape;3476;p29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477" name="Google Shape;3477;p2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2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479" name="Google Shape;3479;p2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able of Content">
  <p:cSld name="1_Table of Content"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1309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1309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3" name="Google Shape;3483;p1309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4" name="Google Shape;3484;p1309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5" name="Google Shape;3485;p13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86" name="Google Shape;3486;p1309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4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5" name="Google Shape;365;p10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10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7" name="Google Shape;367;p104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68" name="Google Shape;368;p10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" name="Google Shape;369;p104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0" name="Google Shape;370;p10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10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Yale Blue">
  <p:cSld name="4_Title Slide_Yale Blue 2">
    <p:spTree>
      <p:nvGrpSpPr>
        <p:cNvPr id="1" name="Shape 3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8" name="Google Shape;3488;p250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9" name="Google Shape;3489;p250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0" name="Google Shape;3490;p2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1" name="Google Shape;3491;p2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2" name="Google Shape;3492;p25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3" name="Google Shape;3493;p250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4" name="Google Shape;3494;p250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5" name="Google Shape;3495;p250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96" name="Google Shape;3496;p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Layout">
  <p:cSld name="1_Title and Bullets Layout 2"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251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9" name="Google Shape;3499;p25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p25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1" name="Google Shape;3501;p251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02" name="Google Shape;3502;p2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p25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5" name="Google Shape;3505;p2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506" name="Google Shape;3506;p25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p252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8" name="Google Shape;3508;p252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Section | Picture and Copy Layout">
  <p:cSld name="1_Two Section | Picture and Copy Layout 2">
    <p:spTree>
      <p:nvGrpSpPr>
        <p:cNvPr id="1" name="Shape 3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3510;p25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p25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2" name="Google Shape;3512;p253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3" name="Google Shape;3513;p253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4" name="Google Shape;3514;p253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15" name="Google Shape;3515;p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 Layout">
  <p:cSld name="2_Title and Bullets Layout 2"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25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8" name="Google Shape;3518;p25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25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25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21" name="Google Shape;3521;p2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 2">
    <p:spTree>
      <p:nvGrpSpPr>
        <p:cNvPr id="1" name="Shape 3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Google Shape;3523;p25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4" name="Google Shape;3524;p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525" name="Google Shape;3525;p25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6" name="Google Shape;3526;p25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7" name="Google Shape;3527;p25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Section | Picture and Copy Layout">
  <p:cSld name="2_Two Section | Picture and Copy Layout 2"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p25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0" name="Google Shape;3530;p25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1" name="Google Shape;3531;p25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2" name="Google Shape;3532;p25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3" name="Google Shape;3533;p25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34" name="Google Shape;3534;p2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_Yale Blue">
  <p:cSld name="5_Title Slide_Yale Blue 2">
    <p:spTree>
      <p:nvGrpSpPr>
        <p:cNvPr id="1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Google Shape;3536;p25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7" name="Google Shape;3537;p25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8" name="Google Shape;3538;p2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9" name="Google Shape;3539;p2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0" name="Google Shape;3540;p2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41" name="Google Shape;3541;p257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2" name="Google Shape;3542;p257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3" name="Google Shape;3543;p25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44" name="Google Shape;3544;p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Bullets Layout">
  <p:cSld name="3_Title and Bullets Layout 2">
    <p:spTree>
      <p:nvGrpSpPr>
        <p:cNvPr id="1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25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7" name="Google Shape;3547;p25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8" name="Google Shape;3548;p25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9" name="Google Shape;3549;p25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50" name="Google Shape;3550;p2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 2">
    <p:spTree>
      <p:nvGrpSpPr>
        <p:cNvPr id="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Google Shape;3552;p25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3" name="Google Shape;3553;p2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554" name="Google Shape;3554;p25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5" name="Google Shape;3555;p25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6" name="Google Shape;3556;p25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">
  <p:cSld name="3_Cover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44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044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044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6" name="Google Shape;376;p104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77" name="Google Shape;377;p1044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378" name="Google Shape;378;p104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04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0" name="Google Shape;380;p10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Section | Picture and Copy Layout">
  <p:cSld name="3_Two Section | Picture and Copy Layout 2"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p26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9" name="Google Shape;3559;p26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0" name="Google Shape;3560;p26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1" name="Google Shape;3561;p26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2" name="Google Shape;3562;p26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63" name="Google Shape;3563;p2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ver">
  <p:cSld name="13_Cover"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" name="Google Shape;3565;p26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6" name="Google Shape;3566;p26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7" name="Google Shape;3567;p26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68" name="Google Shape;3568;p26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569" name="Google Shape;3569;p26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570" name="Google Shape;3570;p26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6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72" name="Google Shape;3572;p2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vider">
  <p:cSld name="14_Divider 2">
    <p:bg>
      <p:bgPr>
        <a:solidFill>
          <a:schemeClr val="lt2"/>
        </a:solidFill>
        <a:effectLst/>
      </p:bgPr>
    </p:bg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4" name="Google Shape;3574;p26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575" name="Google Shape;3575;p26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6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78" name="Google Shape;3578;p2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79" name="Google Shape;3579;p26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0" name="Google Shape;3580;p26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hoto Slide">
  <p:cSld name="12_Photo Slide"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p26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83" name="Google Shape;3583;p26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84" name="Google Shape;3584;p26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585" name="Google Shape;3585;p26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6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7" name="Google Shape;3587;p26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588" name="Google Shape;3588;p2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Google Shape;3590;p1310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1" name="Google Shape;3591;p13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3592" name="Google Shape;3592;p13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3" name="Google Shape;3593;p13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4" name="Google Shape;3594;p13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1311"/>
          <p:cNvSpPr txBox="1"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7" name="Google Shape;3597;p1311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98" name="Google Shape;3598;p1311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99" name="Google Shape;3599;p131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00" name="Google Shape;3600;p13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1" name="Google Shape;3601;p13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VERYDAY - CONTENT ONLY">
  <p:cSld name="2_EVERYDAY - CONTENT ONLY"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316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316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5" name="Google Shape;3605;p316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6" name="Google Shape;3606;p316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7" name="Google Shape;3607;p316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8" name="Google Shape;3608;p316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09" name="Google Shape;3609;p316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0" name="Google Shape;3610;p316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11" name="Google Shape;3611;p3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">
    <p:spTree>
      <p:nvGrpSpPr>
        <p:cNvPr id="1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p1312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p1312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5" name="Google Shape;3615;p1312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6" name="Google Shape;3616;p1312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7" name="Google Shape;3617;p1312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8" name="Google Shape;3618;p1312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19" name="Google Shape;3619;p1312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20" name="Google Shape;3620;p1312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21" name="Google Shape;3621;p13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2">
    <p:spTree>
      <p:nvGrpSpPr>
        <p:cNvPr id="1" name="Shape 3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3" name="Google Shape;3623;p131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624" name="Google Shape;3624;p13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5" name="Google Shape;3625;p13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26" name="Google Shape;3626;p13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7" name="Google Shape;3627;p13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28" name="Google Shape;3628;p13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9" name="Google Shape;3629;p13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0" name="Google Shape;3630;p13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31" name="Google Shape;3631;p13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32" name="Google Shape;3632;p13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 2">
    <p:spTree>
      <p:nvGrpSpPr>
        <p:cNvPr id="1" name="Shape 3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Google Shape;3634;p131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35" name="Google Shape;3635;p131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36" name="Google Shape;3636;p131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637" name="Google Shape;3637;p131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8" name="Google Shape;3638;p131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9" name="Google Shape;3639;p131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640" name="Google Shape;3640;p1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">
  <p:cSld name="3_Divider">
    <p:bg>
      <p:bgPr>
        <a:solidFill>
          <a:schemeClr val="lt2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045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383" name="Google Shape;383;p104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0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04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6" name="Google Shape;386;p10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1045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045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 3">
    <p:spTree>
      <p:nvGrpSpPr>
        <p:cNvPr id="1" name="Shape 3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2" name="Google Shape;3642;p131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43" name="Google Shape;3643;p131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44" name="Google Shape;3644;p131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645" name="Google Shape;3645;p131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6" name="Google Shape;3646;p131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7" name="Google Shape;3647;p131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648" name="Google Shape;3648;p1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0">
    <p:spTree>
      <p:nvGrpSpPr>
        <p:cNvPr id="1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0" name="Google Shape;3650;p75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1" name="Google Shape;3651;p75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2" name="Google Shape;3652;p75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3" name="Google Shape;3653;p7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654" name="Google Shape;3654;p75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655" name="Google Shape;3655;p75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75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57" name="Google Shape;3657;p7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0">
    <p:bg>
      <p:bgPr>
        <a:solidFill>
          <a:schemeClr val="lt2"/>
        </a:solidFill>
        <a:effectLst/>
      </p:bgPr>
    </p:bg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9" name="Google Shape;3659;p75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660" name="Google Shape;3660;p75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75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75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63" name="Google Shape;3663;p7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64" name="Google Shape;3664;p75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5" name="Google Shape;3665;p75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1">
    <p:spTree>
      <p:nvGrpSpPr>
        <p:cNvPr id="1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75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68" name="Google Shape;3668;p75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69" name="Google Shape;3669;p75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670" name="Google Shape;3670;p75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75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72" name="Google Shape;3672;p75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673" name="Google Shape;3673;p7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ver">
  <p:cSld name="21_Cover">
    <p:spTree>
      <p:nvGrpSpPr>
        <p:cNvPr id="1" name="Shape 3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5" name="Google Shape;3675;p131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6" name="Google Shape;3676;p131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7" name="Google Shape;3677;p131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78" name="Google Shape;3678;p131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679" name="Google Shape;3679;p131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680" name="Google Shape;3680;p131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31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2" name="Google Shape;3682;p13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vider">
  <p:cSld name="21_Divider">
    <p:bg>
      <p:bgPr>
        <a:solidFill>
          <a:schemeClr val="lt2"/>
        </a:solidFill>
        <a:effectLst/>
      </p:bgPr>
    </p:bg>
    <p:spTree>
      <p:nvGrpSpPr>
        <p:cNvPr id="1" name="Shape 3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4" name="Google Shape;3684;p131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685" name="Google Shape;3685;p131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31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31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8" name="Google Shape;3688;p13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89" name="Google Shape;3689;p131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0" name="Google Shape;3690;p131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Photo Slide">
  <p:cSld name="22_Photo Slide">
    <p:spTree>
      <p:nvGrpSpPr>
        <p:cNvPr id="1" name="Shape 3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Google Shape;3692;p131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93" name="Google Shape;3693;p131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94" name="Google Shape;3694;p131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695" name="Google Shape;3695;p131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31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7" name="Google Shape;3697;p131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698" name="Google Shape;3698;p13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6"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p131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1" name="Google Shape;3701;p131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2" name="Google Shape;3702;p13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3" name="Google Shape;3703;p13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04" name="Google Shape;3704;p13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05" name="Google Shape;3705;p13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06" name="Google Shape;3706;p131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07" name="Google Shape;3707;p13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8" name="Google Shape;3708;p13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09" name="Google Shape;3709;p13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13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11" name="Google Shape;3711;p13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9"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3" name="Google Shape;3713;p132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14" name="Google Shape;3714;p13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15" name="Google Shape;3715;p132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16" name="Google Shape;3716;p13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13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18" name="Google Shape;3718;p13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9" name="Google Shape;3719;p132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0" name="Google Shape;3720;p13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21" name="Google Shape;3721;p13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22" name="Google Shape;3722;p13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8">
    <p:spTree>
      <p:nvGrpSpPr>
        <p:cNvPr id="1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Google Shape;3724;p132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5" name="Google Shape;3725;p132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726" name="Google Shape;3726;p132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27" name="Google Shape;3727;p13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8" name="Google Shape;3728;p13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29" name="Google Shape;3729;p13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13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31" name="Google Shape;3731;p132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2" name="Google Shape;3732;p132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33" name="Google Shape;3733;p13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4" name="Google Shape;3734;p13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hoto Slide">
  <p:cSld name="3_Photo Slide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04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1" name="Google Shape;391;p104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2" name="Google Shape;392;p104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393" name="Google Shape;393;p104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04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104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96" name="Google Shape;396;p10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8">
    <p:spTree>
      <p:nvGrpSpPr>
        <p:cNvPr id="1" name="Shape 3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6" name="Google Shape;3736;p132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37" name="Google Shape;3737;p13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8" name="Google Shape;3738;p132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39" name="Google Shape;3739;p132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132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1" name="Google Shape;3741;p132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2" name="Google Shape;3742;p132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3" name="Google Shape;3743;p132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4" name="Google Shape;3744;p13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5" name="Google Shape;3745;p13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6" name="Google Shape;3746;p13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47" name="Google Shape;3747;p132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8" name="Google Shape;3748;p13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8"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0" name="Google Shape;3750;p132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51" name="Google Shape;3751;p13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2" name="Google Shape;3752;p13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53" name="Google Shape;3753;p13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13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55" name="Google Shape;3755;p132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6" name="Google Shape;3756;p13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57" name="Google Shape;3757;p13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58" name="Google Shape;3758;p13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9">
    <p:spTree>
      <p:nvGrpSpPr>
        <p:cNvPr id="1" name="Shape 3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0" name="Google Shape;3760;p76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761" name="Google Shape;3761;p76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76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3" name="Google Shape;3763;p76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4" name="Google Shape;3764;p76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5" name="Google Shape;3765;p76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66" name="Google Shape;3766;p7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67" name="Google Shape;3767;p7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">
  <p:cSld name="2_End 2">
    <p:spTree>
      <p:nvGrpSpPr>
        <p:cNvPr id="1" name="Shape 3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9" name="Google Shape;3769;p12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770" name="Google Shape;3770;p12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2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2" name="Google Shape;3772;p12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3" name="Google Shape;3773;p12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4" name="Google Shape;3774;p12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75" name="Google Shape;3775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76" name="Google Shape;3776;p12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9"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" name="Google Shape;3778;p132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79" name="Google Shape;3779;p13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80" name="Google Shape;3780;p13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81" name="Google Shape;3781;p132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82" name="Google Shape;3782;p13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83" name="Google Shape;3783;p132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84" name="Google Shape;3784;p13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13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1"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132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8" name="Google Shape;3788;p132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9" name="Google Shape;3789;p132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90" name="Google Shape;3790;p132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791" name="Google Shape;3791;p132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792" name="Google Shape;3792;p132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32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94" name="Google Shape;3794;p13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1">
    <p:bg>
      <p:bgPr>
        <a:solidFill>
          <a:schemeClr val="lt2"/>
        </a:solidFill>
        <a:effectLst/>
      </p:bgPr>
    </p:bg>
    <p:spTree>
      <p:nvGrpSpPr>
        <p:cNvPr id="1" name="Shape 3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6" name="Google Shape;3796;p1326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797" name="Google Shape;3797;p132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32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32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00" name="Google Shape;3800;p13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1" name="Google Shape;3801;p1326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2" name="Google Shape;3802;p1326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2">
    <p:spTree>
      <p:nvGrpSpPr>
        <p:cNvPr id="1" name="Shape 3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" name="Google Shape;3804;p78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805" name="Google Shape;3805;p78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06" name="Google Shape;3806;p78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807" name="Google Shape;3807;p78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78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9" name="Google Shape;3809;p78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810" name="Google Shape;3810;p7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Quotation">
  <p:cSld name="6_Quotation 2">
    <p:spTree>
      <p:nvGrpSpPr>
        <p:cNvPr id="1" name="Shape 3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Google Shape;3812;p13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3" name="Google Shape;3813;p13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4" name="Google Shape;3814;p13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5" name="Google Shape;3815;p1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16" name="Google Shape;3816;p13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17" name="Google Shape;3817;p1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18" name="Google Shape;3818;p13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19" name="Google Shape;3819;p1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20" name="Google Shape;3820;p13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21" name="Google Shape;3821;p13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13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823" name="Google Shape;3823;p13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7">
    <p:spTree>
      <p:nvGrpSpPr>
        <p:cNvPr id="1" name="Shape 3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5" name="Google Shape;3825;p132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6" name="Google Shape;3826;p132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132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8" name="Google Shape;3828;p13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29" name="Google Shape;3829;p13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30" name="Google Shape;3830;p13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31" name="Google Shape;3831;p132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32" name="Google Shape;3832;p13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33" name="Google Shape;3833;p13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34" name="Google Shape;3834;p13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13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836" name="Google Shape;3836;p132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" name="Google Shape;29;p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F4F3E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7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7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2" name="Google Shape;32;p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oogle Shape;33;p7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4" name="Google Shape;34;p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6923C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Quotation">
  <p:cSld name="6_Quotation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47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04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04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104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2" name="Google Shape;402;p10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3" name="Google Shape;403;p10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4" name="Google Shape;404;p104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05" name="Google Shape;405;p10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6" name="Google Shape;406;p10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7" name="Google Shape;407;p10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0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9" name="Google Shape;409;p104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0"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8" name="Google Shape;3838;p13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39" name="Google Shape;3839;p13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40" name="Google Shape;3840;p13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41" name="Google Shape;3841;p13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13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43" name="Google Shape;3843;p13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4" name="Google Shape;3844;p132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5" name="Google Shape;3845;p13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46" name="Google Shape;3846;p13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47" name="Google Shape;3847;p13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9">
    <p:spTree>
      <p:nvGrpSpPr>
        <p:cNvPr id="1" name="Shape 3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9" name="Google Shape;3849;p132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32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851" name="Google Shape;3851;p132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52" name="Google Shape;3852;p13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53" name="Google Shape;3853;p13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54" name="Google Shape;3854;p13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13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56" name="Google Shape;3856;p132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7" name="Google Shape;3857;p132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58" name="Google Shape;3858;p13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59" name="Google Shape;3859;p13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9"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1" name="Google Shape;3861;p133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62" name="Google Shape;3862;p13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63" name="Google Shape;3863;p133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64" name="Google Shape;3864;p13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13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66" name="Google Shape;3866;p133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7" name="Google Shape;3867;p133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68" name="Google Shape;3868;p133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9" name="Google Shape;3869;p13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0" name="Google Shape;3870;p13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1" name="Google Shape;3871;p13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72" name="Google Shape;3872;p13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73" name="Google Shape;3873;p13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9">
    <p:spTree>
      <p:nvGrpSpPr>
        <p:cNvPr id="1" name="Shape 3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5" name="Google Shape;3875;p133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76" name="Google Shape;3876;p13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77" name="Google Shape;3877;p133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78" name="Google Shape;3878;p133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133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80" name="Google Shape;3880;p133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1" name="Google Shape;3881;p13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82" name="Google Shape;3882;p133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83" name="Google Shape;3883;p13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0">
    <p:spTree>
      <p:nvGrpSpPr>
        <p:cNvPr id="1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5" name="Google Shape;3885;p133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886" name="Google Shape;3886;p133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33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8" name="Google Shape;3888;p133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9" name="Google Shape;3889;p133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0" name="Google Shape;3890;p133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91" name="Google Shape;3891;p13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892" name="Google Shape;3892;p133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End">
  <p:cSld name="12_End"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4" name="Google Shape;3894;p26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895" name="Google Shape;3895;p26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97" name="Google Shape;3897;p26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8" name="Google Shape;3898;p26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9" name="Google Shape;3899;p26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00" name="Google Shape;3900;p2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901" name="Google Shape;3901;p26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0">
    <p:spTree>
      <p:nvGrpSpPr>
        <p:cNvPr id="1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3" name="Google Shape;3903;p13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04" name="Google Shape;3904;p13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5" name="Google Shape;3905;p13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06" name="Google Shape;3906;p133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07" name="Google Shape;3907;p13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08" name="Google Shape;3908;p13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909" name="Google Shape;3909;p13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13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 3">
    <p:bg>
      <p:bgPr>
        <a:solidFill>
          <a:schemeClr val="lt1"/>
        </a:solidFill>
        <a:effectLst/>
      </p:bgPr>
    </p:bg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p133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3" name="Google Shape;3913;p1334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4" name="Google Shape;3914;p13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5" name="Google Shape;3915;p1334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6" name="Google Shape;3916;p1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917" name="Google Shape;3917;p1334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8" name="Google Shape;3918;p1334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9" name="Google Shape;3919;p133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0" name="Google Shape;3920;p13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1" name="Google Shape;3921;p13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22" name="Google Shape;3922;p13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2">
    <p:spTree>
      <p:nvGrpSpPr>
        <p:cNvPr id="1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Google Shape;3924;p133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5" name="Google Shape;3925;p133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6" name="Google Shape;3926;p133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7" name="Google Shape;3927;p13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28" name="Google Shape;3928;p13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29" name="Google Shape;3929;p13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30" name="Google Shape;3930;p133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31" name="Google Shape;3931;p13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32" name="Google Shape;3932;p133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933" name="Google Shape;3933;p13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4" name="Google Shape;3934;p13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935" name="Google Shape;3935;p133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ver">
  <p:cSld name="9_Cover 2"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Google Shape;3937;p20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8" name="Google Shape;3938;p20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9" name="Google Shape;3939;p20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40" name="Google Shape;3940;p20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941" name="Google Shape;3941;p20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942" name="Google Shape;3942;p20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0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44" name="Google Shape;3944;p2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104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12" name="Google Shape;412;p10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3" name="Google Shape;413;p10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4" name="Google Shape;414;p10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0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6" name="Google Shape;416;p10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0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104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9" name="Google Shape;419;p10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0" name="Google Shape;420;p10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">
  <p:cSld name="10_Divider 2">
    <p:bg>
      <p:bgPr>
        <a:solidFill>
          <a:schemeClr val="lt2"/>
        </a:solidFill>
        <a:effectLst/>
      </p:bgPr>
    </p:bg>
    <p:spTree>
      <p:nvGrpSpPr>
        <p:cNvPr id="1" name="Shape 3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6" name="Google Shape;3946;p209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947" name="Google Shape;3947;p20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0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0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50" name="Google Shape;3950;p2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51" name="Google Shape;3951;p209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09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hoto Slide">
  <p:cSld name="9_Photo Slide 2">
    <p:spTree>
      <p:nvGrpSpPr>
        <p:cNvPr id="1" name="Shape 3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Google Shape;3954;p21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55" name="Google Shape;3955;p210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56" name="Google Shape;3956;p21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957" name="Google Shape;3957;p21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1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9" name="Google Shape;3959;p21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960" name="Google Shape;3960;p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Quotation">
  <p:cSld name="22_Quotation"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p21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3" name="Google Shape;3963;p21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4" name="Google Shape;3964;p21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5" name="Google Shape;3965;p2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66" name="Google Shape;3966;p2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67" name="Google Shape;3967;p2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68" name="Google Shape;3968;p21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69" name="Google Shape;3969;p2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70" name="Google Shape;3970;p2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971" name="Google Shape;3971;p2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2" name="Google Shape;3972;p2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973" name="Google Shape;3973;p21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0">
    <p:spTree>
      <p:nvGrpSpPr>
        <p:cNvPr id="1" name="Shape 3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5" name="Google Shape;3975;p133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6" name="Google Shape;3976;p133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977" name="Google Shape;3977;p133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78" name="Google Shape;3978;p13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79" name="Google Shape;3979;p13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980" name="Google Shape;3980;p13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13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82" name="Google Shape;3982;p133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3" name="Google Shape;3983;p133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84" name="Google Shape;3984;p13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85" name="Google Shape;3985;p13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0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7" name="Google Shape;3987;p133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88" name="Google Shape;3988;p13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89" name="Google Shape;3989;p13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990" name="Google Shape;3990;p13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1" name="Google Shape;3991;p13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92" name="Google Shape;3992;p133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33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94" name="Google Shape;3994;p133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5" name="Google Shape;3995;p13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96" name="Google Shape;3996;p13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7" name="Google Shape;3997;p13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98" name="Google Shape;3998;p13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9" name="Google Shape;3999;p13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0">
    <p:spTree>
      <p:nvGrpSpPr>
        <p:cNvPr id="1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1" name="Google Shape;4001;p13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002" name="Google Shape;4002;p13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03" name="Google Shape;4003;p13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04" name="Google Shape;4004;p13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5" name="Google Shape;4005;p13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06" name="Google Shape;4006;p13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7" name="Google Shape;4007;p13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08" name="Google Shape;4008;p13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09" name="Google Shape;4009;p13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1">
    <p:spTree>
      <p:nvGrpSpPr>
        <p:cNvPr id="1" name="Shape 4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1" name="Google Shape;4011;p133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012" name="Google Shape;4012;p133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33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4" name="Google Shape;4014;p133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Google Shape;4015;p133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6" name="Google Shape;4016;p133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17" name="Google Shape;4017;p13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018" name="Google Shape;4018;p133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">
  <p:cSld name="3_End 2">
    <p:spTree>
      <p:nvGrpSpPr>
        <p:cNvPr id="1" name="Shape 4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0" name="Google Shape;4020;p13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021" name="Google Shape;4021;p13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3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3" name="Google Shape;4023;p13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Google Shape;4024;p13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5" name="Google Shape;4025;p13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26" name="Google Shape;4026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027" name="Google Shape;4027;p13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1"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9" name="Google Shape;4029;p13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30" name="Google Shape;4030;p13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31" name="Google Shape;4031;p13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32" name="Google Shape;4032;p134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033" name="Google Shape;4033;p13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34" name="Google Shape;4034;p134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35" name="Google Shape;4035;p13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6" name="Google Shape;4036;p13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2"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g37d58d5429e_0_18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g37d58d5429e_0_18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0" name="Google Shape;4040;g37d58d5429e_0_18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1" name="Google Shape;4041;g37d58d5429e_0_18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042" name="Google Shape;4042;g37d58d5429e_0_18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043" name="Google Shape;4043;g37d58d5429e_0_18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g37d58d5429e_0_18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45" name="Google Shape;4045;g37d58d5429e_0_1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049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24" name="Google Shape;424;p104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25" name="Google Shape;425;p10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" name="Google Shape;426;p10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7" name="Google Shape;427;p10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0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9" name="Google Shape;429;p1049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1049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1" name="Google Shape;431;p10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2" name="Google Shape;432;p10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2">
    <p:bg>
      <p:bgPr>
        <a:solidFill>
          <a:schemeClr val="lt2"/>
        </a:solidFill>
        <a:effectLst/>
      </p:bgPr>
    </p:bg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7" name="Google Shape;4047;p134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048" name="Google Shape;4048;p134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3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34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51" name="Google Shape;4051;p13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2" name="Google Shape;4052;p134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3" name="Google Shape;4053;p134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 2"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p14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6" name="Google Shape;4056;p14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7" name="Google Shape;4057;p14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58" name="Google Shape;4058;p14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059" name="Google Shape;4059;p14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060" name="Google Shape;4060;p1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4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62" name="Google Shape;4062;p1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Quotation">
  <p:cSld name="8_Quotation 2"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p14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5" name="Google Shape;4065;p14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6" name="Google Shape;4066;p14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7" name="Google Shape;4067;p14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68" name="Google Shape;4068;p1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69" name="Google Shape;4069;p1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70" name="Google Shape;4070;p1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071" name="Google Shape;4071;p1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72" name="Google Shape;4072;p1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73" name="Google Shape;4073;p1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4" name="Google Shape;4074;p1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75" name="Google Shape;4075;p14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">
  <p:cSld name="4_Divider 2">
    <p:bg>
      <p:bgPr>
        <a:solidFill>
          <a:schemeClr val="lt2"/>
        </a:solidFill>
        <a:effectLst/>
      </p:bgPr>
    </p:bg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7" name="Google Shape;4077;p14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078" name="Google Shape;4078;p14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4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4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81" name="Google Shape;4081;p1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82" name="Google Shape;4082;p14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3" name="Google Shape;4083;p14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8">
    <p:spTree>
      <p:nvGrpSpPr>
        <p:cNvPr id="1" name="Shape 4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Google Shape;4085;p134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6" name="Google Shape;4086;p134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7" name="Google Shape;4087;p134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8" name="Google Shape;4088;p134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89" name="Google Shape;4089;p13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90" name="Google Shape;4090;p13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91" name="Google Shape;4091;p13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092" name="Google Shape;4092;p13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93" name="Google Shape;4093;p13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94" name="Google Shape;4094;p13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5" name="Google Shape;4095;p13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96" name="Google Shape;4096;p134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2"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p134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9" name="Google Shape;4099;p134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0" name="Google Shape;4100;p134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1" name="Google Shape;4101;p134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02" name="Google Shape;4102;p13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03" name="Google Shape;4103;p13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04" name="Google Shape;4104;p134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05" name="Google Shape;4105;p13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06" name="Google Shape;4106;p134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07" name="Google Shape;4107;p13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8" name="Google Shape;4108;p13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109" name="Google Shape;4109;p134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3"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134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2" name="Google Shape;4112;p134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3" name="Google Shape;4113;p134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4" name="Google Shape;4114;p13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15" name="Google Shape;4115;p13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16" name="Google Shape;4116;p13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7" name="Google Shape;4117;p13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18" name="Google Shape;4118;p13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19" name="Google Shape;4119;p13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20" name="Google Shape;4120;p13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13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122" name="Google Shape;4122;p134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3"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77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5" name="Google Shape;4125;p77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6" name="Google Shape;4126;p77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27" name="Google Shape;4127;p77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128" name="Google Shape;4128;p77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129" name="Google Shape;4129;p77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77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1" name="Google Shape;4131;p7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3">
    <p:bg>
      <p:bgPr>
        <a:solidFill>
          <a:schemeClr val="lt2"/>
        </a:solidFill>
        <a:effectLst/>
      </p:bgPr>
    </p:bg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3" name="Google Shape;4133;p134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134" name="Google Shape;4134;p134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3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34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7" name="Google Shape;4137;p13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8" name="Google Shape;4138;p134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134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3"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Google Shape;4141;p77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42" name="Google Shape;4142;p77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43" name="Google Shape;4143;p77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144" name="Google Shape;4144;p77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77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6" name="Google Shape;4146;p77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147" name="Google Shape;4147;p7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05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35" name="Google Shape;435;p10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6" name="Google Shape;436;p10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37" name="Google Shape;437;p10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0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9" name="Google Shape;439;p1050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050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1" name="Google Shape;441;p1050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10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3" name="Google Shape;443;p10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4" name="Google Shape;444;p105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5" name="Google Shape;445;p10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" name="Google Shape;446;p10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9">
    <p:spTree>
      <p:nvGrpSpPr>
        <p:cNvPr id="1" name="Shape 4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Google Shape;4149;p134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134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1" name="Google Shape;4151;p134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2" name="Google Shape;4152;p13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53" name="Google Shape;4153;p13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54" name="Google Shape;4154;p13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55" name="Google Shape;4155;p134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56" name="Google Shape;4156;p13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7" name="Google Shape;4157;p134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58" name="Google Shape;4158;p13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9" name="Google Shape;4159;p13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160" name="Google Shape;4160;p134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0">
    <p:spTree>
      <p:nvGrpSpPr>
        <p:cNvPr id="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Google Shape;4162;p134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3" name="Google Shape;4163;p134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4" name="Google Shape;4164;p134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5" name="Google Shape;4165;p13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66" name="Google Shape;4166;p13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7" name="Google Shape;4167;p13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68" name="Google Shape;4168;p13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69" name="Google Shape;4169;p13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70" name="Google Shape;4170;p13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71" name="Google Shape;4171;p13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2" name="Google Shape;4172;p13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173" name="Google Shape;4173;p134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1"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5" name="Google Shape;4175;p13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76" name="Google Shape;4176;p13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77" name="Google Shape;4177;p13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78" name="Google Shape;4178;p13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9" name="Google Shape;4179;p13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80" name="Google Shape;4180;p13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1" name="Google Shape;4181;p13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2" name="Google Shape;4182;p13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83" name="Google Shape;4183;p13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4" name="Google Shape;4184;p13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1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13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7" name="Google Shape;4187;p134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188" name="Google Shape;4188;p134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89" name="Google Shape;4189;p13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90" name="Google Shape;4190;p13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91" name="Google Shape;4191;p13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2" name="Google Shape;4192;p13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93" name="Google Shape;4193;p134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4" name="Google Shape;4194;p134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95" name="Google Shape;4195;p13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6" name="Google Shape;4196;p13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1">
    <p:spTree>
      <p:nvGrpSpPr>
        <p:cNvPr id="1" name="Shape 4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" name="Google Shape;4198;p135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199" name="Google Shape;4199;p13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00" name="Google Shape;4200;p13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01" name="Google Shape;4201;p13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2" name="Google Shape;4202;p13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03" name="Google Shape;4203;p135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4" name="Google Shape;4204;p135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05" name="Google Shape;4205;p135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6" name="Google Shape;4206;p13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07" name="Google Shape;4207;p13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8" name="Google Shape;4208;p135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09" name="Google Shape;4209;p13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10" name="Google Shape;4210;p13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1">
    <p:spTree>
      <p:nvGrpSpPr>
        <p:cNvPr id="1" name="Shape 4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2" name="Google Shape;4212;p135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13" name="Google Shape;4213;p13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4" name="Google Shape;4214;p13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15" name="Google Shape;4215;p13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6" name="Google Shape;4216;p13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17" name="Google Shape;4217;p13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8" name="Google Shape;4218;p135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19" name="Google Shape;4219;p13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20" name="Google Shape;4220;p13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2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81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223" name="Google Shape;4223;p81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81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5" name="Google Shape;4225;p81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6" name="Google Shape;4226;p81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7" name="Google Shape;4227;p81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28" name="Google Shape;4228;p8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229" name="Google Shape;4229;p81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d">
  <p:cSld name="9_End 2">
    <p:spTree>
      <p:nvGrpSpPr>
        <p:cNvPr id="1" name="Shape 4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1" name="Google Shape;4231;p2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232" name="Google Shape;4232;p2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2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34" name="Google Shape;4234;p217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5" name="Google Shape;4235;p21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6" name="Google Shape;4236;p2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37" name="Google Shape;4237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238" name="Google Shape;4238;p2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2">
    <p:spTree>
      <p:nvGrpSpPr>
        <p:cNvPr id="1" name="Shape 4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0" name="Google Shape;4240;p135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41" name="Google Shape;4241;p135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42" name="Google Shape;4242;p135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3" name="Google Shape;4243;p135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44" name="Google Shape;4244;p13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45" name="Google Shape;4245;p135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46" name="Google Shape;4246;p135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7" name="Google Shape;4247;p135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4">
    <p:spTree>
      <p:nvGrpSpPr>
        <p:cNvPr id="1" name="Shape 4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Google Shape;4249;p135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0" name="Google Shape;4250;p135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1" name="Google Shape;4251;p135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2" name="Google Shape;4252;p135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53" name="Google Shape;4253;p13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54" name="Google Shape;4254;p13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55" name="Google Shape;4255;p135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56" name="Google Shape;4256;p13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7" name="Google Shape;4257;p135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58" name="Google Shape;4258;p13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9" name="Google Shape;4259;p13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260" name="Google Shape;4260;p135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05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49" name="Google Shape;449;p10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" name="Google Shape;450;p10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1" name="Google Shape;451;p10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0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3" name="Google Shape;453;p10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05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5" name="Google Shape;455;p10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6" name="Google Shape;456;p10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3">
    <p:spTree>
      <p:nvGrpSpPr>
        <p:cNvPr id="1" name="Shape 4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" name="Google Shape;4262;p135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3" name="Google Shape;4263;p135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4" name="Google Shape;4264;p135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5" name="Google Shape;4265;p135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66" name="Google Shape;4266;p13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67" name="Google Shape;4267;p13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8" name="Google Shape;4268;p135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69" name="Google Shape;4269;p13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70" name="Google Shape;4270;p13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71" name="Google Shape;4271;p13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2" name="Google Shape;4272;p13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273" name="Google Shape;4273;p135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5">
    <p:spTree>
      <p:nvGrpSpPr>
        <p:cNvPr id="1" name="Shape 4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5" name="Google Shape;4275;p135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6" name="Google Shape;4276;p135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7" name="Google Shape;4277;p135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8" name="Google Shape;4278;p13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79" name="Google Shape;4279;p13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0" name="Google Shape;4280;p13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81" name="Google Shape;4281;p135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82" name="Google Shape;4282;p13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3" name="Google Shape;4283;p135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84" name="Google Shape;4284;p13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5" name="Google Shape;4285;p13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286" name="Google Shape;4286;p135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4">
    <p:spTree>
      <p:nvGrpSpPr>
        <p:cNvPr id="1" name="Shape 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8" name="Google Shape;4288;p135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Google Shape;4289;p135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0" name="Google Shape;4290;p135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1" name="Google Shape;4291;p13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92" name="Google Shape;4292;p13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93" name="Google Shape;4293;p13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94" name="Google Shape;4294;p135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95" name="Google Shape;4295;p13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6" name="Google Shape;4296;p135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97" name="Google Shape;4297;p13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8" name="Google Shape;4298;p13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299" name="Google Shape;4299;p135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4">
    <p:spTree>
      <p:nvGrpSpPr>
        <p:cNvPr id="1" name="Shape 4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" name="Google Shape;4301;p64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64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3" name="Google Shape;4303;p64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04" name="Google Shape;4304;p64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05" name="Google Shape;4305;p64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306" name="Google Shape;4306;p64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64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08" name="Google Shape;4308;p6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4">
    <p:bg>
      <p:bgPr>
        <a:solidFill>
          <a:schemeClr val="lt2"/>
        </a:solidFill>
        <a:effectLst/>
      </p:bgPr>
    </p:bg>
    <p:spTree>
      <p:nvGrpSpPr>
        <p:cNvPr id="1" name="Shape 4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0" name="Google Shape;4310;p68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311" name="Google Shape;4311;p68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68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68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14" name="Google Shape;4314;p6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15" name="Google Shape;4315;p68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68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4">
    <p:spTree>
      <p:nvGrpSpPr>
        <p:cNvPr id="1" name="Shape 4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8" name="Google Shape;4318;p65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19" name="Google Shape;4319;p65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320" name="Google Shape;4320;p65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321" name="Google Shape;4321;p65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65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23" name="Google Shape;4323;p65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324" name="Google Shape;4324;p6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ver">
  <p:cSld name="11_Cover 2">
    <p:spTree>
      <p:nvGrpSpPr>
        <p:cNvPr id="1" name="Shape 4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Google Shape;4326;p22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22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8" name="Google Shape;4328;p22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9" name="Google Shape;4329;p22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30" name="Google Shape;4330;p22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331" name="Google Shape;4331;p22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22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33" name="Google Shape;4333;p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vider">
  <p:cSld name="12_Divider">
    <p:bg>
      <p:bgPr>
        <a:solidFill>
          <a:schemeClr val="lt2"/>
        </a:solidFill>
        <a:effectLst/>
      </p:bgPr>
    </p:bg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5" name="Google Shape;4335;p226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336" name="Google Shape;4336;p22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22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22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39" name="Google Shape;4339;p2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40" name="Google Shape;4340;p226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1" name="Google Shape;4341;p226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hoto Slide">
  <p:cSld name="10_Photo Slide 2">
    <p:spTree>
      <p:nvGrpSpPr>
        <p:cNvPr id="1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3" name="Google Shape;4343;p22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44" name="Google Shape;4344;p22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345" name="Google Shape;4345;p22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346" name="Google Shape;4346;p22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22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8" name="Google Shape;4348;p22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349" name="Google Shape;4349;p2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1">
    <p:spTree>
      <p:nvGrpSpPr>
        <p:cNvPr id="1" name="Shape 4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1" name="Google Shape;4351;p135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2" name="Google Shape;4352;p135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3" name="Google Shape;4353;p135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4" name="Google Shape;4354;p13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55" name="Google Shape;4355;p13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56" name="Google Shape;4356;p13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57" name="Google Shape;4357;p135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358" name="Google Shape;4358;p13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135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360" name="Google Shape;4360;p13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1" name="Google Shape;4361;p13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362" name="Google Shape;4362;p135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">
  <p:cSld name="1_End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05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9" name="Google Shape;459;p105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05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" name="Google Shape;461;p1052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052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105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4" name="Google Shape;464;p10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0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2"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4" name="Google Shape;4364;p135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365" name="Google Shape;4365;p13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66" name="Google Shape;4366;p135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367" name="Google Shape;4367;p13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8" name="Google Shape;4368;p13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69" name="Google Shape;4369;p13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0" name="Google Shape;4370;p135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1" name="Google Shape;4371;p13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72" name="Google Shape;4372;p13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3" name="Google Shape;4373;p13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2"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13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6" name="Google Shape;4376;p135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77" name="Google Shape;4377;p135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378" name="Google Shape;4378;p13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79" name="Google Shape;4379;p135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380" name="Google Shape;4380;p13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1" name="Google Shape;4381;p13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82" name="Google Shape;4382;p135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3" name="Google Shape;4383;p135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84" name="Google Shape;4384;p13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85" name="Google Shape;4385;p13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2">
    <p:spTree>
      <p:nvGrpSpPr>
        <p:cNvPr id="1" name="Shape 4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7" name="Google Shape;4387;p136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388" name="Google Shape;4388;p13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89" name="Google Shape;4389;p136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390" name="Google Shape;4390;p136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1" name="Google Shape;4391;p136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92" name="Google Shape;4392;p136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3" name="Google Shape;4393;p136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94" name="Google Shape;4394;p136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5" name="Google Shape;4395;p136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96" name="Google Shape;4396;p136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7" name="Google Shape;4397;p136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98" name="Google Shape;4398;p136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99" name="Google Shape;4399;p136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2"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1" name="Google Shape;4401;p136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02" name="Google Shape;4402;p13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03" name="Google Shape;4403;p136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404" name="Google Shape;4404;p13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5" name="Google Shape;4405;p13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06" name="Google Shape;4406;p136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7" name="Google Shape;4407;p13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08" name="Google Shape;4408;p13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09" name="Google Shape;4409;p13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3">
    <p:spTree>
      <p:nvGrpSpPr>
        <p:cNvPr id="1" name="Shape 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1" name="Google Shape;4411;p136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412" name="Google Shape;4412;p136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136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14" name="Google Shape;4414;p136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5" name="Google Shape;4415;p136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6" name="Google Shape;4416;p136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17" name="Google Shape;4417;p13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418" name="Google Shape;4418;p13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End">
  <p:cSld name="10_End 2"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0" name="Google Shape;4420;p23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421" name="Google Shape;4421;p23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23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3" name="Google Shape;4423;p233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4" name="Google Shape;4424;p23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5" name="Google Shape;4425;p23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26" name="Google Shape;4426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427" name="Google Shape;4427;p23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5">
    <p:spTree>
      <p:nvGrpSpPr>
        <p:cNvPr id="1" name="Shape 4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9" name="Google Shape;4429;p136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0" name="Google Shape;4430;p136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1" name="Google Shape;4431;p136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32" name="Google Shape;4432;p136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33" name="Google Shape;4433;p136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434" name="Google Shape;4434;p136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136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36" name="Google Shape;4436;p13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5">
    <p:bg>
      <p:bgPr>
        <a:solidFill>
          <a:schemeClr val="lt2"/>
        </a:solidFill>
        <a:effectLst/>
      </p:bgPr>
    </p:bg>
    <p:spTree>
      <p:nvGrpSpPr>
        <p:cNvPr id="1" name="Shape 4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8" name="Google Shape;4438;p136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439" name="Google Shape;4439;p136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136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136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2" name="Google Shape;4442;p13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3" name="Google Shape;4443;p136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4" name="Google Shape;4444;p136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5"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136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47" name="Google Shape;4447;p136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48" name="Google Shape;4448;p136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449" name="Google Shape;4449;p136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136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1" name="Google Shape;4451;p136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452" name="Google Shape;4452;p13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ver">
  <p:cSld name="12_Cover 2">
    <p:spTree>
      <p:nvGrpSpPr>
        <p:cNvPr id="1" name="Shape 4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" name="Google Shape;4454;p23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5" name="Google Shape;4455;p23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6" name="Google Shape;4456;p23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57" name="Google Shape;4457;p23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58" name="Google Shape;4458;p23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459" name="Google Shape;4459;p23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23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61" name="Google Shape;4461;p2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5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8" name="Google Shape;468;p10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9" name="Google Shape;469;p10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5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71" name="Google Shape;471;p10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2" name="Google Shape;472;p105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3" name="Google Shape;473;p10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0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">
  <p:cSld name="13_Divider 2">
    <p:bg>
      <p:bgPr>
        <a:solidFill>
          <a:schemeClr val="lt2"/>
        </a:solidFill>
        <a:effectLst/>
      </p:bgPr>
    </p:bg>
    <p:spTree>
      <p:nvGrpSpPr>
        <p:cNvPr id="1" name="Shape 4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3" name="Google Shape;4463;p236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464" name="Google Shape;4464;p23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23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23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67" name="Google Shape;4467;p2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68" name="Google Shape;4468;p236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9" name="Google Shape;4469;p236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hoto Slide">
  <p:cSld name="11_Photo Slide 2">
    <p:spTree>
      <p:nvGrpSpPr>
        <p:cNvPr id="1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23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72" name="Google Shape;4472;p23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73" name="Google Shape;4473;p23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474" name="Google Shape;4474;p23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23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6" name="Google Shape;4476;p23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477" name="Google Shape;4477;p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2">
    <p:spTree>
      <p:nvGrpSpPr>
        <p:cNvPr id="1" name="Shape 4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9" name="Google Shape;4479;p136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0" name="Google Shape;4480;p136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1" name="Google Shape;4481;p136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2" name="Google Shape;4482;p13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83" name="Google Shape;4483;p13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84" name="Google Shape;4484;p13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85" name="Google Shape;4485;p136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86" name="Google Shape;4486;p13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87" name="Google Shape;4487;p136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488" name="Google Shape;4488;p13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9" name="Google Shape;4489;p13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490" name="Google Shape;4490;p136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3">
    <p:spTree>
      <p:nvGrpSpPr>
        <p:cNvPr id="1" name="Shape 4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2" name="Google Shape;4492;p136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93" name="Google Shape;4493;p13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4" name="Google Shape;4494;p136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495" name="Google Shape;4495;p13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6" name="Google Shape;4496;p13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97" name="Google Shape;4497;p13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8" name="Google Shape;4498;p136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9" name="Google Shape;4499;p13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00" name="Google Shape;4500;p13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01" name="Google Shape;4501;p13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3">
    <p:spTree>
      <p:nvGrpSpPr>
        <p:cNvPr id="1" name="Shape 4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3" name="Google Shape;4503;p13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4" name="Google Shape;4504;p136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505" name="Google Shape;4505;p136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06" name="Google Shape;4506;p13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7" name="Google Shape;4507;p136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08" name="Google Shape;4508;p13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9" name="Google Shape;4509;p13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10" name="Google Shape;4510;p136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1" name="Google Shape;4511;p136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12" name="Google Shape;4512;p13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3" name="Google Shape;4513;p13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3"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5" name="Google Shape;4515;p136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16" name="Google Shape;4516;p13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17" name="Google Shape;4517;p13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18" name="Google Shape;4518;p13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9" name="Google Shape;4519;p13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20" name="Google Shape;4520;p136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1" name="Google Shape;4521;p136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22" name="Google Shape;4522;p136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3" name="Google Shape;4523;p136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24" name="Google Shape;4524;p136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5" name="Google Shape;4525;p13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26" name="Google Shape;4526;p13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27" name="Google Shape;4527;p13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3">
    <p:spTree>
      <p:nvGrpSpPr>
        <p:cNvPr id="1" name="Shape 4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9" name="Google Shape;4529;p137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30" name="Google Shape;4530;p13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31" name="Google Shape;4531;p137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32" name="Google Shape;4532;p137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3" name="Google Shape;4533;p137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34" name="Google Shape;4534;p137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5" name="Google Shape;4535;p137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36" name="Google Shape;4536;p137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37" name="Google Shape;4537;p13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4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81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40" name="Google Shape;4540;p81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81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2" name="Google Shape;4542;p81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3" name="Google Shape;4543;p81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44" name="Google Shape;4544;p81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45" name="Google Shape;4545;p8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546" name="Google Shape;4546;p81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End">
  <p:cSld name="11_End">
    <p:spTree>
      <p:nvGrpSpPr>
        <p:cNvPr id="1" name="Shape 4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8" name="Google Shape;4548;p24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49" name="Google Shape;4549;p24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24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1" name="Google Shape;4551;p243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2" name="Google Shape;4552;p24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3" name="Google Shape;4553;p24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54" name="Google Shape;4554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555" name="Google Shape;4555;p24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3">
    <p:spTree>
      <p:nvGrpSpPr>
        <p:cNvPr id="1" name="Shape 4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7" name="Google Shape;4557;p137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58" name="Google Shape;4558;p13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59" name="Google Shape;4559;p13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60" name="Google Shape;4560;p137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61" name="Google Shape;4561;p13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62" name="Google Shape;4562;p137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63" name="Google Shape;4563;p13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4" name="Google Shape;4564;p13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Quotation">
  <p:cSld name="7_Quotation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54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05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05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105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0" name="Google Shape;480;p10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1" name="Google Shape;481;p10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105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483" name="Google Shape;483;p10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4" name="Google Shape;484;p10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5" name="Google Shape;485;p10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0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7" name="Google Shape;487;p105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 2">
    <p:spTree>
      <p:nvGrpSpPr>
        <p:cNvPr id="1" name="Shape 4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6" name="Google Shape;4566;p245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7" name="Google Shape;4567;p245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8" name="Google Shape;4568;p245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9" name="Google Shape;4569;p245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70" name="Google Shape;4570;p245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1" name="Google Shape;4571;p245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72" name="Google Shape;4572;p245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3" name="Google Shape;4573;p245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74" name="Google Shape;4574;p2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 3"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p1372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7" name="Google Shape;4577;p1372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78" name="Google Shape;4578;p1372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9" name="Google Shape;4579;p1372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80" name="Google Shape;4580;p1372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1" name="Google Shape;4581;p1372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82" name="Google Shape;4582;p1372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83" name="Google Shape;4583;p1372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4" name="Google Shape;4584;p13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4_Title and Content 2"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87" name="Google Shape;4587;p2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88" name="Google Shape;4588;p2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89" name="Google Shape;4589;p2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0" name="Google Shape;4590;p2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91" name="Google Shape;4591;p24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2" name="Google Shape;4592;p24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3" name="Google Shape;4593;p2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94" name="Google Shape;4594;p2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95" name="Google Shape;4595;p2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3">
    <p:spTree>
      <p:nvGrpSpPr>
        <p:cNvPr id="1" name="Shape 4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Google Shape;4597;p137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8" name="Google Shape;4598;p137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9" name="Google Shape;4599;p137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0" name="Google Shape;4600;p13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01" name="Google Shape;4601;p13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02" name="Google Shape;4602;p13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03" name="Google Shape;4603;p137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604" name="Google Shape;4604;p13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05" name="Google Shape;4605;p137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06" name="Google Shape;4606;p13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7" name="Google Shape;4607;p13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608" name="Google Shape;4608;p137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4">
    <p:spTree>
      <p:nvGrpSpPr>
        <p:cNvPr id="1" name="Shape 4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0" name="Google Shape;4610;p137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611" name="Google Shape;4611;p13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12" name="Google Shape;4612;p137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13" name="Google Shape;4613;p13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4" name="Google Shape;4614;p13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15" name="Google Shape;4615;p137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6" name="Google Shape;4616;p137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7" name="Google Shape;4617;p13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18" name="Google Shape;4618;p13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9" name="Google Shape;4619;p13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4">
    <p:spTree>
      <p:nvGrpSpPr>
        <p:cNvPr id="1" name="Shape 4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1" name="Google Shape;4621;p13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2" name="Google Shape;4622;p13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23" name="Google Shape;4623;p13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24" name="Google Shape;4624;p13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5" name="Google Shape;4625;p13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8">
    <p:spTree>
      <p:nvGrpSpPr>
        <p:cNvPr id="1" name="Shape 4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7" name="Google Shape;4627;p1376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8" name="Google Shape;4628;p1376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9" name="Google Shape;4629;p137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0" name="Google Shape;4630;p13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1" name="Google Shape;4631;p13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2" name="Google Shape;4632;p1376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3" name="Google Shape;4633;p1376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4" name="Google Shape;4634;p1376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35" name="Google Shape;4635;p13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9">
    <p:spTree>
      <p:nvGrpSpPr>
        <p:cNvPr id="1" name="Shape 4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7" name="Google Shape;4637;g37ca39b6ccb_0_966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8" name="Google Shape;4638;g37ca39b6ccb_0_966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9" name="Google Shape;4639;g37ca39b6ccb_0_9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0" name="Google Shape;4640;g37ca39b6ccb_0_9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1" name="Google Shape;4641;g37ca39b6ccb_0_9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42" name="Google Shape;4642;g37ca39b6ccb_0_966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3" name="Google Shape;4643;g37ca39b6ccb_0_966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4" name="Google Shape;4644;g37ca39b6ccb_0_966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45" name="Google Shape;4645;g37ca39b6ccb_0_9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9"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p137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8" name="Google Shape;4648;p137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9" name="Google Shape;4649;p137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0" name="Google Shape;4650;p137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51" name="Google Shape;4651;p13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8">
    <p:spTree>
      <p:nvGrpSpPr>
        <p:cNvPr id="1" name="Shape 4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3" name="Google Shape;4653;g37d58d5429e_0_12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4" name="Google Shape;4654;g37d58d5429e_0_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655" name="Google Shape;4655;g37d58d5429e_0_12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6" name="Google Shape;4656;g37d58d5429e_0_12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7" name="Google Shape;4657;g37d58d5429e_0_12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05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055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10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055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1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7" y="5564124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055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055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05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10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0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10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2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2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2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2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2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2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2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2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2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2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9">
    <p:spTree>
      <p:nvGrpSpPr>
        <p:cNvPr id="1" name="Shape 4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" name="Google Shape;4659;g37d58d5429e_0_12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0" name="Google Shape;4660;g37d58d5429e_0_12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1" name="Google Shape;4661;g37d58d5429e_0_12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2" name="Google Shape;4662;g37d58d5429e_0_12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3" name="Google Shape;4663;g37d58d5429e_0_12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64" name="Google Shape;4664;g37d58d5429e_0_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10"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g37d58d5429e_0_154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7" name="Google Shape;4667;g37d58d5429e_0_154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8" name="Google Shape;4668;g37d58d5429e_0_1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69" name="Google Shape;4669;g37d58d5429e_0_1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0" name="Google Shape;4670;g37d58d5429e_0_15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71" name="Google Shape;4671;g37d58d5429e_0_154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2" name="Google Shape;4672;g37d58d5429e_0_154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3" name="Google Shape;4673;g37d58d5429e_0_154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74" name="Google Shape;4674;g37d58d5429e_0_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10"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37d58d5429e_0_163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7" name="Google Shape;4677;g37d58d5429e_0_16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8" name="Google Shape;4678;g37d58d5429e_0_16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9" name="Google Shape;4679;g37d58d5429e_0_163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80" name="Google Shape;4680;g37d58d5429e_0_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9">
    <p:spTree>
      <p:nvGrpSpPr>
        <p:cNvPr id="1" name="Shape 4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2" name="Google Shape;4682;g37d58d5429e_0_16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3" name="Google Shape;4683;g37d58d5429e_0_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684" name="Google Shape;4684;g37d58d5429e_0_16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5" name="Google Shape;4685;g37d58d5429e_0_16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6" name="Google Shape;4686;g37d58d5429e_0_16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10">
    <p:spTree>
      <p:nvGrpSpPr>
        <p:cNvPr id="1" name="Shape 4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8" name="Google Shape;4688;p137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9" name="Google Shape;4689;p137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0" name="Google Shape;4690;p137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1" name="Google Shape;4691;p137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2" name="Google Shape;4692;p137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3" name="Google Shape;4693;p13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_Yale Blue">
  <p:cSld name="6_Title Slide_Yale Blue 2">
    <p:spTree>
      <p:nvGrpSpPr>
        <p:cNvPr id="1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Google Shape;4695;p27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6" name="Google Shape;4696;p27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7" name="Google Shape;4697;p2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8" name="Google Shape;4698;p2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9" name="Google Shape;4699;p2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00" name="Google Shape;4700;p272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1" name="Google Shape;4701;p272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2" name="Google Shape;4702;p27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03" name="Google Shape;4703;p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_Yale Blue">
  <p:cSld name="7_Title Slide_Yale Blue 2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7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6" name="Google Shape;4706;p27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7" name="Google Shape;4707;p27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8" name="Google Shape;4708;p2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9" name="Google Shape;4709;p2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10" name="Google Shape;4710;p273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1" name="Google Shape;4711;p273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2" name="Google Shape;4712;p27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13" name="Google Shape;4713;p2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Bullets Layout">
  <p:cSld name="4_Title and Bullets Layout 2">
    <p:spTree>
      <p:nvGrpSpPr>
        <p:cNvPr id="1" name="Shape 4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5" name="Google Shape;4715;p27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6" name="Google Shape;4716;p27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7" name="Google Shape;4717;p27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8" name="Google Shape;4718;p27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19" name="Google Shape;4719;p2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 2">
    <p:spTree>
      <p:nvGrpSpPr>
        <p:cNvPr id="1" name="Shape 4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Google Shape;4721;p27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2" name="Google Shape;4722;p2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723" name="Google Shape;4723;p27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4" name="Google Shape;4724;p27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5" name="Google Shape;4725;p27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Section | Picture and Copy Layout">
  <p:cSld name="4_Two Section | Picture and Copy Layout 2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7" name="Google Shape;4727;p27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8" name="Google Shape;4728;p27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9" name="Google Shape;4729;p27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0" name="Google Shape;4730;p27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1" name="Google Shape;4731;p27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32" name="Google Shape;4732;p2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Quotation">
  <p:cSld name="8_Quotation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56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05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05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105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5" name="Google Shape;505;p10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6" name="Google Shape;506;p10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5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08" name="Google Shape;508;p10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9" name="Google Shape;509;p105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0" name="Google Shape;510;p10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0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12" name="Google Shape;512;p105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 Layout">
  <p:cSld name="5_Title and Bullets Layout 2">
    <p:spTree>
      <p:nvGrpSpPr>
        <p:cNvPr id="1" name="Shape 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4" name="Google Shape;4734;p27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5" name="Google Shape;4735;p27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6" name="Google Shape;4736;p27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7" name="Google Shape;4737;p27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38" name="Google Shape;4738;p2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 2">
    <p:spTree>
      <p:nvGrpSpPr>
        <p:cNvPr id="1" name="Shape 4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0" name="Google Shape;4740;p27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1" name="Google Shape;4741;p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742" name="Google Shape;4742;p27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3" name="Google Shape;4743;p27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4" name="Google Shape;4744;p27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Section | Picture and Copy Layout">
  <p:cSld name="5_Two Section | Picture and Copy Layout 2"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6" name="Google Shape;4746;p27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Google Shape;4747;p27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Google Shape;4748;p27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9" name="Google Shape;4749;p27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0" name="Google Shape;4750;p27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51" name="Google Shape;4751;p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_Yale Blue">
  <p:cSld name="19_Title Slide_Yale Blue">
    <p:spTree>
      <p:nvGrpSpPr>
        <p:cNvPr id="1" name="Shape 4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3" name="Google Shape;4753;p1379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4" name="Google Shape;4754;p1379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5" name="Google Shape;4755;p137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6" name="Google Shape;4756;p137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7" name="Google Shape;4757;p137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58" name="Google Shape;4758;p1379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9" name="Google Shape;4759;p1379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Google Shape;4760;p1379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61" name="Google Shape;4761;p13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4"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p1380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1380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5" name="Google Shape;4765;p138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6" name="Google Shape;4766;p138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67" name="Google Shape;4767;p13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8" name="Google Shape;4768;p13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69" name="Google Shape;4769;p138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70" name="Google Shape;4770;p13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71" name="Google Shape;4771;p138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72" name="Google Shape;4772;p13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3" name="Google Shape;4773;p13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774" name="Google Shape;4774;p138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5"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6" name="Google Shape;4776;p138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77" name="Google Shape;4777;p13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78" name="Google Shape;4778;p138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79" name="Google Shape;4779;p13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0" name="Google Shape;4780;p13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81" name="Google Shape;4781;p138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2" name="Google Shape;4782;p138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3" name="Google Shape;4783;p13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84" name="Google Shape;4784;p13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85" name="Google Shape;4785;p13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4">
    <p:spTree>
      <p:nvGrpSpPr>
        <p:cNvPr id="1" name="Shape 4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7" name="Google Shape;4787;p138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8" name="Google Shape;4788;p138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789" name="Google Shape;4789;p138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90" name="Google Shape;4790;p13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91" name="Google Shape;4791;p138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92" name="Google Shape;4792;p13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3" name="Google Shape;4793;p13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94" name="Google Shape;4794;p1382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5" name="Google Shape;4795;p1382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96" name="Google Shape;4796;p13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97" name="Google Shape;4797;p13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4"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9" name="Google Shape;4799;p138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800" name="Google Shape;4800;p13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1" name="Google Shape;4801;p138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02" name="Google Shape;4802;p13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3" name="Google Shape;4803;p13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04" name="Google Shape;4804;p138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5" name="Google Shape;4805;p1383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06" name="Google Shape;4806;p1383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7" name="Google Shape;4807;p138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08" name="Google Shape;4808;p138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9" name="Google Shape;4809;p13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10" name="Google Shape;4810;p13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11" name="Google Shape;4811;p13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4">
    <p:spTree>
      <p:nvGrpSpPr>
        <p:cNvPr id="1" name="Shape 4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" name="Google Shape;4813;p138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814" name="Google Shape;4814;p13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15" name="Google Shape;4815;p138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16" name="Google Shape;4816;p13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7" name="Google Shape;4817;p13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18" name="Google Shape;4818;p138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9" name="Google Shape;4819;p13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20" name="Google Shape;4820;p13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21" name="Google Shape;4821;p13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5">
    <p:spTree>
      <p:nvGrpSpPr>
        <p:cNvPr id="1" name="Shape 4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3" name="Google Shape;4823;p90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824" name="Google Shape;4824;p90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90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6" name="Google Shape;4826;p90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90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8" name="Google Shape;4828;p90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29" name="Google Shape;4829;p9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830" name="Google Shape;4830;p90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" name="Google Shape;43;p9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" name="Google Shape;44;p9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98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6" name="Google Shape;46;p9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" name="Google Shape;47;p98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" name="Google Shape;48;p9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9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057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16" name="Google Shape;516;p105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17" name="Google Shape;517;p10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8" name="Google Shape;518;p105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9" name="Google Shape;519;p10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0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1" name="Google Shape;521;p1057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1057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3" name="Google Shape;523;p10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4" name="Google Shape;524;p10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End">
  <p:cSld name="13_End 2">
    <p:spTree>
      <p:nvGrpSpPr>
        <p:cNvPr id="1" name="Shape 4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2" name="Google Shape;4832;p30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833" name="Google Shape;4833;p30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30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35" name="Google Shape;4835;p30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6" name="Google Shape;4836;p30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7" name="Google Shape;4837;p30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38" name="Google Shape;4838;p3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839" name="Google Shape;4839;p30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4">
    <p:spTree>
      <p:nvGrpSpPr>
        <p:cNvPr id="1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Google Shape;4841;p13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42" name="Google Shape;4842;p13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43" name="Google Shape;4843;p13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44" name="Google Shape;4844;p138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845" name="Google Shape;4845;p13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46" name="Google Shape;4846;p138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47" name="Google Shape;4847;p13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8" name="Google Shape;4848;p13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4_Title and Content 2">
    <p:spTree>
      <p:nvGrpSpPr>
        <p:cNvPr id="1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0" name="Google Shape;4850;p30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851" name="Google Shape;4851;p3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52" name="Google Shape;4852;p30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53" name="Google Shape;4853;p3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4" name="Google Shape;4854;p3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55" name="Google Shape;4855;p30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6" name="Google Shape;4856;p30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7" name="Google Shape;4857;p3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58" name="Google Shape;4858;p3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59" name="Google Shape;4859;p3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4_Photo Slide 2">
    <p:spTree>
      <p:nvGrpSpPr>
        <p:cNvPr id="1" name="Shape 4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" name="Google Shape;4861;p30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62" name="Google Shape;4862;p30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863" name="Google Shape;4863;p30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864" name="Google Shape;4864;p30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5" name="Google Shape;4865;p30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6" name="Google Shape;4866;p30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867" name="Google Shape;4867;p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3">
    <p:spTree>
      <p:nvGrpSpPr>
        <p:cNvPr id="1" name="Shape 4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9" name="Google Shape;4869;p138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870" name="Google Shape;4870;p13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71" name="Google Shape;4871;p138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72" name="Google Shape;4872;p13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3" name="Google Shape;4873;p13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74" name="Google Shape;4874;p138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5" name="Google Shape;4875;p138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6" name="Google Shape;4876;p138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77" name="Google Shape;4877;p13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78" name="Google Shape;4878;p13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 4">
    <p:spTree>
      <p:nvGrpSpPr>
        <p:cNvPr id="1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p138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81" name="Google Shape;4881;p138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882" name="Google Shape;4882;p138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883" name="Google Shape;4883;p138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4" name="Google Shape;4884;p138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5" name="Google Shape;4885;p138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886" name="Google Shape;4886;p13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8" name="Google Shape;4888;p13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9" name="Google Shape;4889;p1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890" name="Google Shape;4890;p1388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1" name="Google Shape;4891;p1388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4">
    <p:spTree>
      <p:nvGrpSpPr>
        <p:cNvPr id="1" name="Shape 4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3" name="Google Shape;4893;p13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9" y="762"/>
            <a:ext cx="12189292" cy="68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894" name="Google Shape;4894;p13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5" name="Google Shape;4895;p13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96" name="Google Shape;4896;p1389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5">
    <p:spTree>
      <p:nvGrpSpPr>
        <p:cNvPr id="1" name="Shape 4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8" name="Google Shape;4898;p13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9" y="762"/>
            <a:ext cx="12189292" cy="68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899" name="Google Shape;4899;p13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0" name="Google Shape;4900;p13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01" name="Google Shape;4901;p1390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4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3" name="Google Shape;4903;p3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4" name="Google Shape;4904;p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905" name="Google Shape;4905;p306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6" name="Google Shape;4906;p306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105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27" name="Google Shape;527;p10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8" name="Google Shape;528;p105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9" name="Google Shape;529;p10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0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1" name="Google Shape;531;p1058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058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3" name="Google Shape;533;p1058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4" name="Google Shape;534;p10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10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05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7" name="Google Shape;537;p10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p10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 3"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8" name="Google Shape;4908;p3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9" y="762"/>
            <a:ext cx="12189292" cy="68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909" name="Google Shape;4909;p30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0" name="Google Shape;4910;p30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1" name="Google Shape;4911;p307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and Content">
  <p:cSld name="42_Title and Content">
    <p:spTree>
      <p:nvGrpSpPr>
        <p:cNvPr id="1" name="Shape 4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3" name="Google Shape;4913;p13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9" y="762"/>
            <a:ext cx="12189292" cy="68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914" name="Google Shape;4914;p139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5" name="Google Shape;4915;p139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6" name="Google Shape;4916;p1391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4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8" name="Google Shape;4918;p13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2" cy="6856284"/>
          </a:xfrm>
          <a:prstGeom prst="rect">
            <a:avLst/>
          </a:prstGeom>
          <a:noFill/>
          <a:ln>
            <a:noFill/>
          </a:ln>
        </p:spPr>
      </p:pic>
      <p:sp>
        <p:nvSpPr>
          <p:cNvPr id="4919" name="Google Shape;4919;p1392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0" name="Google Shape;4920;p13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21" name="Google Shape;4921;p1392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59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-4">
  <p:cSld name="Breaker-4"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3" name="Google Shape;4923;p3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4" name="Google Shape;4924;p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925" name="Google Shape;4925;p309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6" name="Google Shape;4926;p309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 2">
    <p:spTree>
      <p:nvGrpSpPr>
        <p:cNvPr id="1" name="Shape 4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8" name="Google Shape;4928;p13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9" name="Google Shape;4929;p139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0" name="Google Shape;4930;p13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31" name="Google Shape;4931;p13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4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3" name="Google Shape;4933;p3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4" name="Google Shape;4934;p3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5" name="Google Shape;4935;p3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36" name="Google Shape;4936;p3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-4">
  <p:cSld name="Breaker-4 2">
    <p:spTree>
      <p:nvGrpSpPr>
        <p:cNvPr id="1" name="Shape 4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8" name="Google Shape;4938;p13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9" name="Google Shape;4939;p1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940" name="Google Shape;4940;p1394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1" name="Google Shape;4941;p1394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-4">
  <p:cSld name="Breaker-4 3">
    <p:spTree>
      <p:nvGrpSpPr>
        <p:cNvPr id="1" name="Shape 4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3" name="Google Shape;4943;p3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4" name="Google Shape;4944;p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945" name="Google Shape;4945;p362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6" name="Google Shape;4946;p362"/>
          <p:cNvSpPr txBox="1">
            <a:spLocks noGrp="1"/>
          </p:cNvSpPr>
          <p:nvPr>
            <p:ph type="body" idx="2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-4">
  <p:cSld name="1_Breaker-4">
    <p:spTree>
      <p:nvGrpSpPr>
        <p:cNvPr id="1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8" name="Google Shape;4948;p13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9" name="Google Shape;4949;p13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950" name="Google Shape;4950;p1395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1" name="Google Shape;4951;p1395"/>
          <p:cNvSpPr txBox="1">
            <a:spLocks noGrp="1"/>
          </p:cNvSpPr>
          <p:nvPr>
            <p:ph type="body" idx="2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Graphic Right">
  <p:cSld name="Blue Graphic Right"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3" name="Google Shape;4953;p13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4" name="Google Shape;4954;p13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5" name="Google Shape;4955;p13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114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6" name="Google Shape;4956;p1396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105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41" name="Google Shape;541;p10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2" name="Google Shape;542;p105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3" name="Google Shape;543;p10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0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5" name="Google Shape;545;p10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05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7" name="Google Shape;547;p10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8" name="Google Shape;548;p10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losing Slide">
  <p:cSld name="3-Closing Slide">
    <p:spTree>
      <p:nvGrpSpPr>
        <p:cNvPr id="1" name="Shape 4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8" name="Google Shape;4958;p13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9" name="Google Shape;4959;p13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4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1" name="Google Shape;4961;p139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62" name="Google Shape;4962;p139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63" name="Google Shape;4963;p139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964" name="Google Shape;4964;p139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5" name="Google Shape;4965;p139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66" name="Google Shape;4966;p139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967" name="Google Shape;4967;p13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Bullets Layout">
  <p:cSld name="9_Title and Bullets Layout"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9" name="Google Shape;4969;p389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0" name="Google Shape;4970;p389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1" name="Google Shape;4971;p389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2" name="Google Shape;4972;p389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73" name="Google Shape;4973;p3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and Content">
  <p:cSld name="35_Title and Content">
    <p:spTree>
      <p:nvGrpSpPr>
        <p:cNvPr id="1" name="Shape 4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5" name="Google Shape;4975;p390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6" name="Google Shape;4976;p3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977" name="Google Shape;4977;p390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8" name="Google Shape;4978;p390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9" name="Google Shape;4979;p390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Section | Picture and Copy Layout">
  <p:cSld name="9_Two Section | Picture and Copy Layout">
    <p:spTree>
      <p:nvGrpSpPr>
        <p:cNvPr id="1" name="Shape 4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1" name="Google Shape;4981;p391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2" name="Google Shape;4982;p391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3" name="Google Shape;4983;p391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4" name="Google Shape;4984;p391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5" name="Google Shape;4985;p391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86" name="Google Shape;4986;p3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able of Content">
  <p:cSld name="2_Table of Content"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p392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9" name="Google Shape;4989;p392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0" name="Google Shape;4990;p392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1" name="Google Shape;4991;p392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2" name="Google Shape;4992;p3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93" name="Google Shape;4993;p392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Bullets Layout">
  <p:cSld name="15_Title and Bullets Layout"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p1399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6" name="Google Shape;4996;p1399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7" name="Google Shape;4997;p1399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8" name="Google Shape;4998;p1399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99" name="Google Shape;4999;p13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and Content">
  <p:cSld name="45_Title and Content">
    <p:spTree>
      <p:nvGrpSpPr>
        <p:cNvPr id="1" name="Shape 5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1" name="Google Shape;5001;p1400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2" name="Google Shape;5002;p14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5003" name="Google Shape;5003;p1400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4" name="Google Shape;5004;p1400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5" name="Google Shape;5005;p1400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Section | Picture and Copy Layout">
  <p:cSld name="15_Two Section | Picture and Copy Layout">
    <p:spTree>
      <p:nvGrpSpPr>
        <p:cNvPr id="1" name="Shape 5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" name="Google Shape;5007;p1401"/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8" name="Google Shape;5008;p1401"/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9" name="Google Shape;5009;p1401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0" name="Google Shape;5010;p1401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1" name="Google Shape;5011;p1401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12" name="Google Shape;5012;p14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able of Content">
  <p:cSld name="3_Table of Content">
    <p:spTree>
      <p:nvGrpSpPr>
        <p:cNvPr id="1" name="Shape 5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4" name="Google Shape;5014;p1402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5" name="Google Shape;5015;p1402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6" name="Google Shape;5016;p1402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7" name="Google Shape;5017;p1402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8" name="Google Shape;5018;p14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19" name="Google Shape;5019;p1402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">
  <p:cSld name="2_End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106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51" name="Google Shape;551;p106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06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1060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060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106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6" name="Google Shape;556;p10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0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1" name="Google Shape;5021;p1403"/>
          <p:cNvSpPr txBox="1"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2" name="Google Shape;5022;p1403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5023" name="Google Shape;5023;p140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4" name="Google Shape;5024;p14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5" name="Google Shape;5025;p14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" name="Google Shape;5027;p1404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8" name="Google Shape;5028;p1404"/>
          <p:cNvSpPr txBox="1">
            <a:spLocks noGrp="1"/>
          </p:cNvSpPr>
          <p:nvPr>
            <p:ph type="body" idx="1"/>
          </p:nvPr>
        </p:nvSpPr>
        <p:spPr>
          <a:xfrm>
            <a:off x="4766734" y="273055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29" name="Google Shape;5029;p1404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30" name="Google Shape;5030;p140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31" name="Google Shape;5031;p14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2" name="Google Shape;5032;p140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 4">
    <p:spTree>
      <p:nvGrpSpPr>
        <p:cNvPr id="1" name="Shape 5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4" name="Google Shape;5034;p395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5" name="Google Shape;5035;p395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6" name="Google Shape;5036;p395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7" name="Google Shape;5037;p395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8" name="Google Shape;5038;p395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9" name="Google Shape;5039;p395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40" name="Google Shape;5040;p395"/>
          <p:cNvCxnSpPr/>
          <p:nvPr/>
        </p:nvCxnSpPr>
        <p:spPr>
          <a:xfrm>
            <a:off x="11311725" y="6447273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41" name="Google Shape;5041;p395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42" name="Google Shape;5042;p3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VERYDAY - CONTENT ONLY">
  <p:cSld name="1_EVERYDAY - CONTENT ONLY">
    <p:spTree>
      <p:nvGrpSpPr>
        <p:cNvPr id="1" name="Shape 5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4" name="Google Shape;5044;p1405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5" name="Google Shape;5045;p1405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6" name="Google Shape;5046;p1405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7" name="Google Shape;5047;p1405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8" name="Google Shape;5048;p1405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9" name="Google Shape;5049;p1405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50" name="Google Shape;5050;p1405"/>
          <p:cNvCxnSpPr/>
          <p:nvPr/>
        </p:nvCxnSpPr>
        <p:spPr>
          <a:xfrm>
            <a:off x="11311725" y="6447273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51" name="Google Shape;5051;p1405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52" name="Google Shape;5052;p14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5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4" name="Google Shape;5054;p140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055" name="Google Shape;5055;p14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56" name="Google Shape;5056;p140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057" name="Google Shape;5057;p14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8" name="Google Shape;5058;p14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59" name="Google Shape;5059;p140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0" name="Google Shape;5060;p140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1" name="Google Shape;5061;p140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62" name="Google Shape;5062;p14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63" name="Google Shape;5063;p140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5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5" name="Google Shape;5065;p140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66" name="Google Shape;5066;p140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67" name="Google Shape;5067;p140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068" name="Google Shape;5068;p140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9" name="Google Shape;5069;p140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0" name="Google Shape;5070;p140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071" name="Google Shape;5071;p14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 2">
    <p:spTree>
      <p:nvGrpSpPr>
        <p:cNvPr id="1" name="Shape 5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3" name="Google Shape;5073;p140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74" name="Google Shape;5074;p140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75" name="Google Shape;5075;p140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076" name="Google Shape;5076;p140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7" name="Google Shape;5077;p140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8" name="Google Shape;5078;p140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079" name="Google Shape;5079;p14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VERYDAY - CONTENT ONLY">
  <p:cSld name="2_EVERYDAY - CONTENT ONLY 2">
    <p:spTree>
      <p:nvGrpSpPr>
        <p:cNvPr id="1" name="Shape 5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1" name="Google Shape;5081;p1409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2" name="Google Shape;5082;p1409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3" name="Google Shape;5083;p1409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4" name="Google Shape;5084;p1409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5" name="Google Shape;5085;p1409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6" name="Google Shape;5086;p1409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87" name="Google Shape;5087;p1409"/>
          <p:cNvCxnSpPr/>
          <p:nvPr/>
        </p:nvCxnSpPr>
        <p:spPr>
          <a:xfrm>
            <a:off x="11311725" y="6447273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88" name="Google Shape;5088;p1409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89" name="Google Shape;5089;p14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VERYDAY - CONTENT ONLY">
  <p:cSld name="3_EVERYDAY - CONTENT ONLY">
    <p:spTree>
      <p:nvGrpSpPr>
        <p:cNvPr id="1" name="Shape 5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1" name="Google Shape;5091;p1410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2" name="Google Shape;5092;p1410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3" name="Google Shape;5093;p1410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4" name="Google Shape;5094;p1410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5" name="Google Shape;5095;p1410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6" name="Google Shape;5096;p1410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97" name="Google Shape;5097;p1410"/>
          <p:cNvCxnSpPr/>
          <p:nvPr/>
        </p:nvCxnSpPr>
        <p:spPr>
          <a:xfrm>
            <a:off x="11311725" y="6447273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98" name="Google Shape;5098;p1410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99" name="Google Shape;5099;p14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Quotation">
  <p:cSld name="49_Quotation">
    <p:spTree>
      <p:nvGrpSpPr>
        <p:cNvPr id="1" name="Shape 5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1" name="Google Shape;5101;p1411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2" name="Google Shape;5102;p141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3" name="Google Shape;5103;p141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4" name="Google Shape;5104;p141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05" name="Google Shape;5105;p14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06" name="Google Shape;5106;p14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07" name="Google Shape;5107;p141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108" name="Google Shape;5108;p14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09" name="Google Shape;5109;p14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10" name="Google Shape;5110;p14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1" name="Google Shape;5111;p14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112" name="Google Shape;5112;p141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6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0" name="Google Shape;560;p10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1" name="Google Shape;561;p10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106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63" name="Google Shape;563;p10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4" name="Google Shape;564;p106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65" name="Google Shape;565;p10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0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Quotation">
  <p:cSld name="50_Quotation">
    <p:spTree>
      <p:nvGrpSpPr>
        <p:cNvPr id="1" name="Shape 5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4" name="Google Shape;5114;p1412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5" name="Google Shape;5115;p141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6" name="Google Shape;5116;p14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7" name="Google Shape;5117;p141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18" name="Google Shape;5118;p14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19" name="Google Shape;5119;p14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20" name="Google Shape;5120;p141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121" name="Google Shape;5121;p14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22" name="Google Shape;5122;p14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23" name="Google Shape;5123;p14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4" name="Google Shape;5124;p14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125" name="Google Shape;5125;p14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ver">
  <p:cSld name="21_Cover 2">
    <p:spTree>
      <p:nvGrpSpPr>
        <p:cNvPr id="1" name="Shape 5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Google Shape;5127;p411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8" name="Google Shape;5128;p41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9" name="Google Shape;5129;p41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30" name="Google Shape;5130;p41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131" name="Google Shape;5131;p41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132" name="Google Shape;5132;p41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41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34" name="Google Shape;5134;p4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vider">
  <p:cSld name="21_Divider 2">
    <p:bg>
      <p:bgPr>
        <a:solidFill>
          <a:schemeClr val="lt2"/>
        </a:solidFill>
        <a:effectLst/>
      </p:bgPr>
    </p:bg>
    <p:spTree>
      <p:nvGrpSpPr>
        <p:cNvPr id="1" name="Shape 5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6" name="Google Shape;5136;p41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5137" name="Google Shape;5137;p41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41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41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40" name="Google Shape;5140;p4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41" name="Google Shape;5141;p41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2" name="Google Shape;5142;p41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hoto Slide">
  <p:cSld name="21_Photo Slide 3">
    <p:spTree>
      <p:nvGrpSpPr>
        <p:cNvPr id="1" name="Shape 5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Google Shape;5144;p41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145" name="Google Shape;5145;p41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146" name="Google Shape;5146;p41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147" name="Google Shape;5147;p41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8" name="Google Shape;5148;p41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49" name="Google Shape;5149;p41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150" name="Google Shape;5150;p4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ver">
  <p:cSld name="28_Cover">
    <p:spTree>
      <p:nvGrpSpPr>
        <p:cNvPr id="1" name="Shape 5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2" name="Google Shape;5152;p1413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3" name="Google Shape;5153;p1413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4" name="Google Shape;5154;p1413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5" name="Google Shape;5155;p141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156" name="Google Shape;5156;p1413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157" name="Google Shape;5157;p141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8" name="Google Shape;5158;p141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59" name="Google Shape;5159;p14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Divider">
  <p:cSld name="28_Divider">
    <p:bg>
      <p:bgPr>
        <a:solidFill>
          <a:schemeClr val="lt2"/>
        </a:solidFill>
        <a:effectLst/>
      </p:bgPr>
    </p:bg>
    <p:spTree>
      <p:nvGrpSpPr>
        <p:cNvPr id="1" name="Shape 5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1" name="Google Shape;5161;p1414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5162" name="Google Shape;5162;p141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3" name="Google Shape;5163;p141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4" name="Google Shape;5164;p141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65" name="Google Shape;5165;p14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6" name="Google Shape;5166;p1414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7" name="Google Shape;5167;p1414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Photo Slide">
  <p:cSld name="28_Photo Slide">
    <p:spTree>
      <p:nvGrpSpPr>
        <p:cNvPr id="1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Google Shape;5169;p1415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170" name="Google Shape;5170;p141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171" name="Google Shape;5171;p1415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172" name="Google Shape;5172;p141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3" name="Google Shape;5173;p141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74" name="Google Shape;5174;p141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175" name="Google Shape;5175;p14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Quotation">
  <p:cSld name="53_Quotation">
    <p:spTree>
      <p:nvGrpSpPr>
        <p:cNvPr id="1" name="Shape 5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7" name="Google Shape;5177;p1416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8" name="Google Shape;5178;p141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9" name="Google Shape;5179;p141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80" name="Google Shape;5180;p141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81" name="Google Shape;5181;p14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82" name="Google Shape;5182;p14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83" name="Google Shape;5183;p141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184" name="Google Shape;5184;p14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85" name="Google Shape;5185;p141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86" name="Google Shape;5186;p14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7" name="Google Shape;5187;p14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188" name="Google Shape;5188;p141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Quotation">
  <p:cSld name="54_Quotation">
    <p:spTree>
      <p:nvGrpSpPr>
        <p:cNvPr id="1" name="Shape 5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0" name="Google Shape;5190;p1417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1" name="Google Shape;5191;p141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2" name="Google Shape;5192;p141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93" name="Google Shape;5193;p141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94" name="Google Shape;5194;p14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5" name="Google Shape;5195;p14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96" name="Google Shape;5196;p141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197" name="Google Shape;5197;p14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98" name="Google Shape;5198;p141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99" name="Google Shape;5199;p14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0" name="Google Shape;5200;p14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01" name="Google Shape;5201;p141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and Content">
  <p:cSld name="37_Title and Content">
    <p:spTree>
      <p:nvGrpSpPr>
        <p:cNvPr id="1" name="Shape 5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3" name="Google Shape;5203;p1418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204" name="Google Shape;5204;p14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05" name="Google Shape;5205;p141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06" name="Google Shape;5206;p14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7" name="Google Shape;5207;p14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08" name="Google Shape;5208;p14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9" name="Google Shape;5209;p141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0" name="Google Shape;5210;p141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11" name="Google Shape;5211;p14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12" name="Google Shape;5212;p14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62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062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062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1" name="Google Shape;571;p10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2" name="Google Shape;572;p1062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73" name="Google Shape;573;p10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06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5" name="Google Shape;575;p10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wo Content">
  <p:cSld name="21_Two Content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14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5" name="Google Shape;5215;p1419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216" name="Google Shape;5216;p141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217" name="Google Shape;5217;p14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18" name="Google Shape;5218;p14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19" name="Google Shape;5219;p14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0" name="Google Shape;5220;p14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21" name="Google Shape;5221;p1419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2" name="Google Shape;5222;p1419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23" name="Google Shape;5223;p14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24" name="Google Shape;5224;p14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mparison">
  <p:cSld name="21_Comparison"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6" name="Google Shape;5226;p142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227" name="Google Shape;5227;p14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28" name="Google Shape;5228;p142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29" name="Google Shape;5229;p14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0" name="Google Shape;5230;p14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31" name="Google Shape;5231;p1420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2" name="Google Shape;5232;p1420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33" name="Google Shape;5233;p1420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34" name="Google Shape;5234;p14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35" name="Google Shape;5235;p14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36" name="Google Shape;5236;p142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37" name="Google Shape;5237;p14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8" name="Google Shape;5238;p14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5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0" name="Google Shape;5240;p142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241" name="Google Shape;5241;p14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42" name="Google Shape;5242;p14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43" name="Google Shape;5243;p14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4" name="Google Shape;5244;p14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45" name="Google Shape;5245;p142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6" name="Google Shape;5246;p142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47" name="Google Shape;5247;p14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48" name="Google Shape;5248;p14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End">
  <p:cSld name="21_End">
    <p:spTree>
      <p:nvGrpSpPr>
        <p:cNvPr id="1" name="Shape 5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0" name="Google Shape;5250;p42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251" name="Google Shape;5251;p42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42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53" name="Google Shape;5253;p422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4" name="Google Shape;5254;p422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5" name="Google Shape;5255;p42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56" name="Google Shape;5256;p4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257" name="Google Shape;5257;p42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End">
  <p:cSld name="28_End">
    <p:spTree>
      <p:nvGrpSpPr>
        <p:cNvPr id="1" name="Shape 5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9" name="Google Shape;5259;p142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260" name="Google Shape;5260;p142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p142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62" name="Google Shape;5262;p1422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3" name="Google Shape;5263;p1422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4" name="Google Shape;5264;p142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65" name="Google Shape;5265;p14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266" name="Google Shape;5266;p142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lank">
  <p:cSld name="21_Blank"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Google Shape;5268;p142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69" name="Google Shape;5269;p14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70" name="Google Shape;5270;p14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71" name="Google Shape;5271;p142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272" name="Google Shape;5272;p14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73" name="Google Shape;5273;p14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74" name="Google Shape;5274;p14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5" name="Google Shape;5275;p14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2">
    <p:spTree>
      <p:nvGrpSpPr>
        <p:cNvPr id="1" name="Shape 5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7" name="Google Shape;5277;p14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8" name="Google Shape;5278;p1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5279" name="Google Shape;5279;p1424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0" name="Google Shape;5280;p1424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 2">
    <p:spTree>
      <p:nvGrpSpPr>
        <p:cNvPr id="1" name="Shape 5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2" name="Google Shape;5282;p14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2" cy="6856284"/>
          </a:xfrm>
          <a:prstGeom prst="rect">
            <a:avLst/>
          </a:prstGeom>
          <a:noFill/>
          <a:ln>
            <a:noFill/>
          </a:ln>
        </p:spPr>
      </p:pic>
      <p:sp>
        <p:nvSpPr>
          <p:cNvPr id="5283" name="Google Shape;5283;p1425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4" name="Google Shape;5284;p142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85" name="Google Shape;5285;p1425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59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-4">
  <p:cSld name="Breaker-4 4">
    <p:spTree>
      <p:nvGrpSpPr>
        <p:cNvPr id="1" name="Shape 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7" name="Google Shape;5287;p14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8" name="Google Shape;5288;p14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5289" name="Google Shape;5289;p1426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0" name="Google Shape;5290;p1426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 3">
    <p:spTree>
      <p:nvGrpSpPr>
        <p:cNvPr id="1" name="Shape 5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2" name="Google Shape;5292;p1427"/>
          <p:cNvPicPr preferRelativeResize="0"/>
          <p:nvPr/>
        </p:nvPicPr>
        <p:blipFill rotWithShape="1">
          <a:blip r:embed="rId2">
            <a:alphaModFix/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3" name="Google Shape;5293;p14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4" name="Google Shape;5294;p14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95" name="Google Shape;5295;p14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">
  <p:cSld name="4_Divider">
    <p:bg>
      <p:bgPr>
        <a:solidFill>
          <a:schemeClr val="lt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063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578" name="Google Shape;578;p106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06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06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1" name="Google Shape;581;p10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Google Shape;582;p1063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063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Graphic Right">
  <p:cSld name="Blue Graphic Right 2">
    <p:spTree>
      <p:nvGrpSpPr>
        <p:cNvPr id="1" name="Shape 5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7" name="Google Shape;5297;p14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8" name="Google Shape;5298;p14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9" name="Google Shape;5299;p14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114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0" name="Google Shape;5300;p1428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losing Slide">
  <p:cSld name="3-Closing Slide 2"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2" name="Google Shape;5302;p14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3" name="Google Shape;5303;p14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3"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5" name="Google Shape;5305;p14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6" name="Google Shape;5306;p1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5307" name="Google Shape;5307;p1430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8" name="Google Shape;5308;p1430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0" name="Google Shape;5310;p14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1" name="Google Shape;5311;p1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5312" name="Google Shape;5312;p1431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3" name="Google Shape;5313;p1431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Left">
  <p:cSld name="1_Image Left">
    <p:spTree>
      <p:nvGrpSpPr>
        <p:cNvPr id="1" name="Shape 5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5" name="Google Shape;5315;p14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2" cy="6856284"/>
          </a:xfrm>
          <a:prstGeom prst="rect">
            <a:avLst/>
          </a:prstGeom>
          <a:noFill/>
          <a:ln>
            <a:noFill/>
          </a:ln>
        </p:spPr>
      </p:pic>
      <p:sp>
        <p:nvSpPr>
          <p:cNvPr id="5316" name="Google Shape;5316;p1432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7" name="Google Shape;5317;p14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18" name="Google Shape;5318;p1432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59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reaker-4">
  <p:cSld name="3_Breaker-4">
    <p:spTree>
      <p:nvGrpSpPr>
        <p:cNvPr id="1" name="Shape 5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0" name="Google Shape;5320;p14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1" name="Google Shape;5321;p14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5322" name="Google Shape;5322;p1433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23" name="Google Shape;5323;p1433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and Content">
  <p:cSld name="47_Title and Content">
    <p:spTree>
      <p:nvGrpSpPr>
        <p:cNvPr id="1" name="Shape 5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" name="Google Shape;5325;p1434"/>
          <p:cNvPicPr preferRelativeResize="0"/>
          <p:nvPr/>
        </p:nvPicPr>
        <p:blipFill rotWithShape="1">
          <a:blip r:embed="rId2">
            <a:alphaModFix/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6" name="Google Shape;5326;p143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7" name="Google Shape;5327;p14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28" name="Google Shape;5328;p14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ue Graphic Right">
  <p:cSld name="1_Blue Graphic Right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0" name="Google Shape;5330;p14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1" name="Google Shape;5331;p14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2" name="Google Shape;5332;p14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114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3" name="Google Shape;5333;p1435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-Closing Slide">
  <p:cSld name="1_3-Closing Slide">
    <p:spTree>
      <p:nvGrpSpPr>
        <p:cNvPr id="1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" name="Google Shape;5335;p14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6" name="Google Shape;5336;p1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8" name="Google Shape;5338;p14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9" name="Google Shape;5339;p1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5340" name="Google Shape;5340;p1437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41" name="Google Shape;5341;p1437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">
  <p:cSld name="5_Cov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64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064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064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8" name="Google Shape;588;p106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9" name="Google Shape;589;p1064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90" name="Google Shape;590;p106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06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2" name="Google Shape;592;p10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5">
    <p:spTree>
      <p:nvGrpSpPr>
        <p:cNvPr id="1" name="Shape 5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3" name="Google Shape;5343;p143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4" name="Google Shape;5344;p143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5" name="Google Shape;5345;p143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46" name="Google Shape;5346;p14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47" name="Google Shape;5347;p14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48" name="Google Shape;5348;p14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49" name="Google Shape;5349;p14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350" name="Google Shape;5350;p14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1" name="Google Shape;5351;p14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352" name="Google Shape;5352;p14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3" name="Google Shape;5353;p14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354" name="Google Shape;5354;p143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 3">
    <p:spTree>
      <p:nvGrpSpPr>
        <p:cNvPr id="1" name="Shape 5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6" name="Google Shape;5356;p143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7" name="Google Shape;5357;p143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8" name="Google Shape;5358;p143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9" name="Google Shape;5359;p143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60" name="Google Shape;5360;p14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61" name="Google Shape;5361;p14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62" name="Google Shape;5362;p143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363" name="Google Shape;5363;p14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64" name="Google Shape;5364;p143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365" name="Google Shape;5365;p14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6" name="Google Shape;5366;p14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367" name="Google Shape;5367;p143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6">
    <p:spTree>
      <p:nvGrpSpPr>
        <p:cNvPr id="1" name="Shape 5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9" name="Google Shape;5369;p1440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0" name="Google Shape;5370;p144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1" name="Google Shape;5371;p144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72" name="Google Shape;5372;p144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73" name="Google Shape;5373;p144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374" name="Google Shape;5374;p144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144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76" name="Google Shape;5376;p14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6">
    <p:bg>
      <p:bgPr>
        <a:solidFill>
          <a:schemeClr val="lt2"/>
        </a:solidFill>
        <a:effectLst/>
      </p:bgPr>
    </p:bg>
    <p:spTree>
      <p:nvGrpSpPr>
        <p:cNvPr id="1" name="Shape 5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8" name="Google Shape;5378;p144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5379" name="Google Shape;5379;p144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0" name="Google Shape;5380;p14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1" name="Google Shape;5381;p144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82" name="Google Shape;5382;p14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3" name="Google Shape;5383;p144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4" name="Google Shape;5384;p144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6">
    <p:spTree>
      <p:nvGrpSpPr>
        <p:cNvPr id="1" name="Shape 5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" name="Google Shape;5386;p79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387" name="Google Shape;5387;p79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388" name="Google Shape;5388;p79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5389" name="Google Shape;5389;p79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0" name="Google Shape;5390;p79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91" name="Google Shape;5391;p79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392" name="Google Shape;5392;p7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ver">
  <p:cSld name="29_Cover">
    <p:spTree>
      <p:nvGrpSpPr>
        <p:cNvPr id="1" name="Shape 5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" name="Google Shape;5394;p144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5" name="Google Shape;5395;p144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6" name="Google Shape;5396;p144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97" name="Google Shape;5397;p144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98" name="Google Shape;5398;p144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399" name="Google Shape;5399;p144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0" name="Google Shape;5400;p144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01" name="Google Shape;5401;p14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Divider">
  <p:cSld name="29_Divider">
    <p:bg>
      <p:bgPr>
        <a:solidFill>
          <a:schemeClr val="lt2"/>
        </a:solidFill>
        <a:effectLst/>
      </p:bgPr>
    </p:bg>
    <p:spTree>
      <p:nvGrpSpPr>
        <p:cNvPr id="1" name="Shape 5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3" name="Google Shape;5403;p144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5404" name="Google Shape;5404;p144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5" name="Google Shape;5405;p144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6" name="Google Shape;5406;p144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07" name="Google Shape;5407;p14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08" name="Google Shape;5408;p144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9" name="Google Shape;5409;p144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Photo Slide">
  <p:cSld name="29_Photo Slide">
    <p:spTree>
      <p:nvGrpSpPr>
        <p:cNvPr id="1" name="Shape 5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Google Shape;5411;p144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412" name="Google Shape;5412;p144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413" name="Google Shape;5413;p144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5414" name="Google Shape;5414;p144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5" name="Google Shape;5415;p144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16" name="Google Shape;5416;p144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417" name="Google Shape;5417;p14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6">
    <p:spTree>
      <p:nvGrpSpPr>
        <p:cNvPr id="1" name="Shape 5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9" name="Google Shape;5419;p144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0" name="Google Shape;5420;p144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1" name="Google Shape;5421;p144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2" name="Google Shape;5422;p144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23" name="Google Shape;5423;p144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4" name="Google Shape;5424;p144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25" name="Google Shape;5425;p144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426" name="Google Shape;5426;p14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27" name="Google Shape;5427;p144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28" name="Google Shape;5428;p144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9" name="Google Shape;5429;p144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430" name="Google Shape;5430;p144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7">
    <p:spTree>
      <p:nvGrpSpPr>
        <p:cNvPr id="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p144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3" name="Google Shape;5433;p144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4" name="Google Shape;5434;p144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5" name="Google Shape;5435;p14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36" name="Google Shape;5436;p14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37" name="Google Shape;5437;p14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38" name="Google Shape;5438;p144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439" name="Google Shape;5439;p14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40" name="Google Shape;5440;p144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41" name="Google Shape;5441;p14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2" name="Google Shape;5442;p14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443" name="Google Shape;5443;p144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106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5" name="Google Shape;595;p10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6" name="Google Shape;596;p106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97" name="Google Shape;597;p10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0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99" name="Google Shape;599;p10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06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1" name="Google Shape;601;p10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2" name="Google Shape;602;p10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6">
    <p:spTree>
      <p:nvGrpSpPr>
        <p:cNvPr id="1" name="Shape 5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5" name="Google Shape;5445;p14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446" name="Google Shape;5446;p14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47" name="Google Shape;5447;p14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48" name="Google Shape;5448;p14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9" name="Google Shape;5449;p14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50" name="Google Shape;5450;p144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1" name="Google Shape;5451;p144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2" name="Google Shape;5452;p14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53" name="Google Shape;5453;p14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54" name="Google Shape;5454;p14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5">
    <p:spTree>
      <p:nvGrpSpPr>
        <p:cNvPr id="1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6" name="Google Shape;5456;p14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7" name="Google Shape;5457;p14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458" name="Google Shape;5458;p14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459" name="Google Shape;5459;p14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60" name="Google Shape;5460;p14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61" name="Google Shape;5461;p14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2" name="Google Shape;5462;p14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63" name="Google Shape;5463;p144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4" name="Google Shape;5464;p144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65" name="Google Shape;5465;p14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66" name="Google Shape;5466;p14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5"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8" name="Google Shape;5468;p144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469" name="Google Shape;5469;p14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70" name="Google Shape;5470;p14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71" name="Google Shape;5471;p14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14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73" name="Google Shape;5473;p14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4" name="Google Shape;5474;p144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75" name="Google Shape;5475;p144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76" name="Google Shape;5476;p14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77" name="Google Shape;5477;p14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78" name="Google Shape;5478;p14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79" name="Google Shape;5479;p14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80" name="Google Shape;5480;p14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5"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2" name="Google Shape;5482;p145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483" name="Google Shape;5483;p14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84" name="Google Shape;5484;p14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85" name="Google Shape;5485;p14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6" name="Google Shape;5486;p14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87" name="Google Shape;5487;p145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8" name="Google Shape;5488;p145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89" name="Google Shape;5489;p14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90" name="Google Shape;5490;p14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6">
    <p:spTree>
      <p:nvGrpSpPr>
        <p:cNvPr id="1" name="Shape 5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2" name="Google Shape;5492;p79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493" name="Google Shape;5493;p79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4" name="Google Shape;5494;p79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5" name="Google Shape;5495;p796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6" name="Google Shape;5496;p796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97" name="Google Shape;5497;p79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98" name="Google Shape;5498;p7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499" name="Google Shape;5499;p79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End">
  <p:cSld name="14_End 2"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1" name="Google Shape;5501;p32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502" name="Google Shape;5502;p32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32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04" name="Google Shape;5504;p32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5" name="Google Shape;5505;p32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6" name="Google Shape;5506;p32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07" name="Google Shape;5507;p3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508" name="Google Shape;5508;p32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5">
    <p:spTree>
      <p:nvGrpSpPr>
        <p:cNvPr id="1" name="Shape 5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0" name="Google Shape;5510;p145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11" name="Google Shape;5511;p14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12" name="Google Shape;5512;p14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13" name="Google Shape;5513;p145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14" name="Google Shape;5514;p14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15" name="Google Shape;5515;p14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516" name="Google Shape;5516;p14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14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6">
    <p:spTree>
      <p:nvGrpSpPr>
        <p:cNvPr id="1" name="Shape 5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" name="Google Shape;5519;p145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0" name="Google Shape;5520;p145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521" name="Google Shape;5521;p145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22" name="Google Shape;5522;p14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23" name="Google Shape;5523;p145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524" name="Google Shape;5524;p145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5" name="Google Shape;5525;p145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26" name="Google Shape;5526;p1452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7" name="Google Shape;5527;p1452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28" name="Google Shape;5528;p145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29" name="Google Shape;5529;p145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-Line Title (Blank, Logo Top)">
  <p:cSld name="1_1-Line Title (Blank, Logo Top)">
    <p:spTree>
      <p:nvGrpSpPr>
        <p:cNvPr id="1" name="Shape 5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1" name="Google Shape;5531;p1453"/>
          <p:cNvCxnSpPr/>
          <p:nvPr/>
        </p:nvCxnSpPr>
        <p:spPr>
          <a:xfrm>
            <a:off x="2" y="1129976"/>
            <a:ext cx="10289308" cy="0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5532" name="Google Shape;5532;p1453"/>
          <p:cNvSpPr txBox="1">
            <a:spLocks noGrp="1"/>
          </p:cNvSpPr>
          <p:nvPr>
            <p:ph type="body" idx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>
                <a:solidFill>
                  <a:srgbClr val="8C234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>
                <a:solidFill>
                  <a:srgbClr val="8C234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>
                <a:solidFill>
                  <a:srgbClr val="8C234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3" name="Google Shape;5533;p1453"/>
          <p:cNvSpPr/>
          <p:nvPr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4" name="Google Shape;5534;p1453"/>
          <p:cNvSpPr/>
          <p:nvPr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5" name="Google Shape;5535;p1453" descr="LM_LUMC_3C_V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7747" y="317115"/>
            <a:ext cx="1653863" cy="5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ine Title (Logo UR)">
  <p:cSld name="1 Line Title (Logo UR)">
    <p:spTree>
      <p:nvGrpSpPr>
        <p:cNvPr id="1" name="Shape 5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7" name="Google Shape;5537;p1454"/>
          <p:cNvCxnSpPr/>
          <p:nvPr/>
        </p:nvCxnSpPr>
        <p:spPr>
          <a:xfrm>
            <a:off x="1" y="1129976"/>
            <a:ext cx="10289308" cy="0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5538" name="Google Shape;5538;p1454"/>
          <p:cNvSpPr txBox="1">
            <a:spLocks noGrp="1"/>
          </p:cNvSpPr>
          <p:nvPr>
            <p:ph type="body" idx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>
                <a:solidFill>
                  <a:srgbClr val="8C234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>
                <a:solidFill>
                  <a:srgbClr val="8C234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>
                <a:solidFill>
                  <a:srgbClr val="8C234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9" name="Google Shape;5539;p1454"/>
          <p:cNvSpPr/>
          <p:nvPr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0" name="Google Shape;5540;p1454"/>
          <p:cNvSpPr txBox="1">
            <a:spLocks noGrp="1"/>
          </p:cNvSpPr>
          <p:nvPr>
            <p:ph type="body" idx="2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">
  <p:cSld name="3_E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106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605" name="Google Shape;605;p106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06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1066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066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106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0" name="Google Shape;610;p10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106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Quotation">
  <p:cSld name="68_Quotation">
    <p:spTree>
      <p:nvGrpSpPr>
        <p:cNvPr id="1" name="Shape 5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2" name="Google Shape;5542;p145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3" name="Google Shape;5543;p145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4" name="Google Shape;5544;p145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5" name="Google Shape;5545;p14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46" name="Google Shape;5546;p14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47" name="Google Shape;5547;p14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8" name="Google Shape;5548;p145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49" name="Google Shape;5549;p14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50" name="Google Shape;5550;p145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551" name="Google Shape;5551;p14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2" name="Google Shape;5552;p14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553" name="Google Shape;5553;p145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5" name="Google Shape;5555;p14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56" name="Google Shape;5556;p1456"/>
          <p:cNvSpPr/>
          <p:nvPr/>
        </p:nvSpPr>
        <p:spPr>
          <a:xfrm>
            <a:off x="-67" y="0"/>
            <a:ext cx="12192000" cy="6858000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7" name="Google Shape;5557;p1456"/>
          <p:cNvSpPr txBox="1">
            <a:spLocks noGrp="1"/>
          </p:cNvSpPr>
          <p:nvPr>
            <p:ph type="subTitle" idx="1"/>
          </p:nvPr>
        </p:nvSpPr>
        <p:spPr>
          <a:xfrm>
            <a:off x="1499833" y="3749033"/>
            <a:ext cx="4070400" cy="13892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 cap="flat" cmpd="sng">
            <a:solidFill>
              <a:srgbClr val="4242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8" name="Google Shape;5558;p1456"/>
          <p:cNvSpPr txBox="1">
            <a:spLocks noGrp="1"/>
          </p:cNvSpPr>
          <p:nvPr>
            <p:ph type="subTitle" idx="2"/>
          </p:nvPr>
        </p:nvSpPr>
        <p:spPr>
          <a:xfrm>
            <a:off x="6615885" y="3749033"/>
            <a:ext cx="4070400" cy="13892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 cap="flat" cmpd="sng">
            <a:solidFill>
              <a:srgbClr val="4242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9" name="Google Shape;5559;p145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 cap="flat" cmpd="sng">
            <a:solidFill>
              <a:srgbClr val="4242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5"/>
              </a:buClr>
              <a:buSzPts val="3600"/>
              <a:buFont typeface="Calibri"/>
              <a:buNone/>
              <a:defRPr>
                <a:solidFill>
                  <a:srgbClr val="4242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560" name="Google Shape;5560;p1456"/>
          <p:cNvSpPr txBox="1">
            <a:spLocks noGrp="1"/>
          </p:cNvSpPr>
          <p:nvPr>
            <p:ph type="title" idx="3"/>
          </p:nvPr>
        </p:nvSpPr>
        <p:spPr>
          <a:xfrm>
            <a:off x="1499033" y="3045433"/>
            <a:ext cx="4072000" cy="7036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 cap="flat" cmpd="sng">
            <a:solidFill>
              <a:srgbClr val="4242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5"/>
              </a:buClr>
              <a:buSzPts val="2400"/>
              <a:buFont typeface="Calibri"/>
              <a:buNone/>
              <a:defRPr sz="3200">
                <a:solidFill>
                  <a:srgbClr val="42424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61" name="Google Shape;5561;p1456"/>
          <p:cNvSpPr txBox="1">
            <a:spLocks noGrp="1"/>
          </p:cNvSpPr>
          <p:nvPr>
            <p:ph type="title" idx="4"/>
          </p:nvPr>
        </p:nvSpPr>
        <p:spPr>
          <a:xfrm>
            <a:off x="6615085" y="3045433"/>
            <a:ext cx="4072000" cy="7036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 cap="flat" cmpd="sng">
            <a:solidFill>
              <a:srgbClr val="4242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5"/>
              </a:buClr>
              <a:buSzPts val="2400"/>
              <a:buFont typeface="Calibri"/>
              <a:buNone/>
              <a:defRPr sz="3200">
                <a:solidFill>
                  <a:srgbClr val="42424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2" name="Google Shape;5572;p84"/>
          <p:cNvSpPr txBox="1">
            <a:spLocks noGrp="1"/>
          </p:cNvSpPr>
          <p:nvPr>
            <p:ph type="title"/>
          </p:nvPr>
        </p:nvSpPr>
        <p:spPr>
          <a:xfrm>
            <a:off x="529116" y="180190"/>
            <a:ext cx="668274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3" name="Google Shape;5573;p84"/>
          <p:cNvSpPr txBox="1">
            <a:spLocks noGrp="1"/>
          </p:cNvSpPr>
          <p:nvPr>
            <p:ph type="body" idx="1"/>
          </p:nvPr>
        </p:nvSpPr>
        <p:spPr>
          <a:xfrm>
            <a:off x="603250" y="1993900"/>
            <a:ext cx="10731500" cy="294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4" name="Google Shape;5574;p8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5" name="Google Shape;5575;p8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6" name="Google Shape;5576;p84"/>
          <p:cNvSpPr txBox="1">
            <a:spLocks noGrp="1"/>
          </p:cNvSpPr>
          <p:nvPr>
            <p:ph type="sldNum" idx="12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5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8" name="Google Shape;5578;p8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9" name="Google Shape;5579;p83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0" name="Google Shape;5580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1" name="Google Shape;5581;p83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2" name="Google Shape;5582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5583" name="Google Shape;5583;p83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4" name="Google Shape;5584;p83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5" name="Google Shape;5585;p83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6" name="Google Shape;5586;p8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7" name="Google Shape;5587;p8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8" name="Google Shape;5588;p83"/>
          <p:cNvSpPr txBox="1">
            <a:spLocks noGrp="1"/>
          </p:cNvSpPr>
          <p:nvPr>
            <p:ph type="sldNum" idx="12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0" name="Google Shape;5590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4396" y="228600"/>
            <a:ext cx="2025383" cy="9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1" name="Google Shape;5591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756" y="0"/>
            <a:ext cx="5000243" cy="1426459"/>
          </a:xfrm>
          <a:prstGeom prst="rect">
            <a:avLst/>
          </a:prstGeom>
          <a:noFill/>
          <a:ln>
            <a:noFill/>
          </a:ln>
        </p:spPr>
      </p:pic>
      <p:sp>
        <p:nvSpPr>
          <p:cNvPr id="5592" name="Google Shape;5592;p85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 extrusionOk="0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3" name="Google Shape;5593;p85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120000" extrusionOk="0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 cap="flat" cmpd="sng">
            <a:solidFill>
              <a:srgbClr val="AEB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4" name="Google Shape;5594;p85"/>
          <p:cNvSpPr/>
          <p:nvPr/>
        </p:nvSpPr>
        <p:spPr>
          <a:xfrm>
            <a:off x="704850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 h="120000" extrusionOk="0">
                <a:moveTo>
                  <a:pt x="0" y="0"/>
                </a:moveTo>
                <a:lnTo>
                  <a:pt x="109728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5" name="Google Shape;5595;p85"/>
          <p:cNvSpPr txBox="1">
            <a:spLocks noGrp="1"/>
          </p:cNvSpPr>
          <p:nvPr>
            <p:ph type="title"/>
          </p:nvPr>
        </p:nvSpPr>
        <p:spPr>
          <a:xfrm>
            <a:off x="529116" y="180190"/>
            <a:ext cx="668274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6" name="Google Shape;5596;p85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7" name="Google Shape;5597;p85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8" name="Google Shape;5598;p8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9" name="Google Shape;5599;p8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0" name="Google Shape;5600;p85"/>
          <p:cNvSpPr txBox="1">
            <a:spLocks noGrp="1"/>
          </p:cNvSpPr>
          <p:nvPr>
            <p:ph type="sldNum" idx="12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5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2" name="Google Shape;5602;p86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120000" extrusionOk="0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 cap="flat" cmpd="sng">
            <a:solidFill>
              <a:srgbClr val="AEB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3" name="Google Shape;5603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4395" y="228599"/>
            <a:ext cx="2025395" cy="9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4" name="Google Shape;5604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755" y="0"/>
            <a:ext cx="5000243" cy="1426459"/>
          </a:xfrm>
          <a:prstGeom prst="rect">
            <a:avLst/>
          </a:prstGeom>
          <a:noFill/>
          <a:ln>
            <a:noFill/>
          </a:ln>
        </p:spPr>
      </p:pic>
      <p:sp>
        <p:nvSpPr>
          <p:cNvPr id="5605" name="Google Shape;5605;p86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 extrusionOk="0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6" name="Google Shape;5606;p86"/>
          <p:cNvSpPr txBox="1">
            <a:spLocks noGrp="1"/>
          </p:cNvSpPr>
          <p:nvPr>
            <p:ph type="title"/>
          </p:nvPr>
        </p:nvSpPr>
        <p:spPr>
          <a:xfrm>
            <a:off x="529116" y="180190"/>
            <a:ext cx="668274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7" name="Google Shape;5607;p8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8" name="Google Shape;5608;p8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9" name="Google Shape;5609;p86"/>
          <p:cNvSpPr txBox="1">
            <a:spLocks noGrp="1"/>
          </p:cNvSpPr>
          <p:nvPr>
            <p:ph type="sldNum" idx="12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5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" name="Google Shape;561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4396" y="228600"/>
            <a:ext cx="2025383" cy="9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2" name="Google Shape;561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756" y="0"/>
            <a:ext cx="5000243" cy="1426459"/>
          </a:xfrm>
          <a:prstGeom prst="rect">
            <a:avLst/>
          </a:prstGeom>
          <a:noFill/>
          <a:ln>
            <a:noFill/>
          </a:ln>
        </p:spPr>
      </p:pic>
      <p:sp>
        <p:nvSpPr>
          <p:cNvPr id="5613" name="Google Shape;5613;p87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 extrusionOk="0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4" name="Google Shape;5614;p87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120000" extrusionOk="0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 cap="flat" cmpd="sng">
            <a:solidFill>
              <a:srgbClr val="AEB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5" name="Google Shape;5615;p87"/>
          <p:cNvSpPr/>
          <p:nvPr/>
        </p:nvSpPr>
        <p:spPr>
          <a:xfrm>
            <a:off x="704850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 h="120000" extrusionOk="0">
                <a:moveTo>
                  <a:pt x="0" y="0"/>
                </a:moveTo>
                <a:lnTo>
                  <a:pt x="109728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6" name="Google Shape;5616;p8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7" name="Google Shape;5617;p8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8" name="Google Shape;5618;p87"/>
          <p:cNvSpPr txBox="1">
            <a:spLocks noGrp="1"/>
          </p:cNvSpPr>
          <p:nvPr>
            <p:ph type="sldNum" idx="12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0" name="Google Shape;5620;p9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21" name="Google Shape;5621;p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22" name="Google Shape;5622;p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23" name="Google Shape;5623;p9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624" name="Google Shape;5624;p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25" name="Google Shape;5625;p9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626" name="Google Shape;5626;p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7" name="Google Shape;5627;p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p986"/>
          <p:cNvSpPr txBox="1">
            <a:spLocks noGrp="1"/>
          </p:cNvSpPr>
          <p:nvPr>
            <p:ph type="ctrTitle"/>
          </p:nvPr>
        </p:nvSpPr>
        <p:spPr>
          <a:xfrm>
            <a:off x="978852" y="1867788"/>
            <a:ext cx="8634095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ts val="1400"/>
              <a:buFont typeface="Arial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6" name="Google Shape;5636;p98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7" name="Google Shape;5637;p98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98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9" name="Google Shape;5639;p98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1" name="Google Shape;5641;p100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2" name="Google Shape;5642;p100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3" name="Google Shape;5643;p100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4" name="Google Shape;5644;p100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5" name="Google Shape;5645;p100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99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2" name="Google Shape;52;p9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" name="Google Shape;53;p99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4" name="Google Shape;54;p9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9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" name="Google Shape;56;p99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9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9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" name="Google Shape;59;p9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9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vider">
  <p:cSld name="6_Divider">
    <p:bg>
      <p:bgPr>
        <a:solidFill>
          <a:schemeClr val="l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067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614" name="Google Shape;614;p106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06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06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7" name="Google Shape;617;p10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8" name="Google Shape;618;p1067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067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7" name="Google Shape;5647;p100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8" name="Google Shape;5648;p100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9" name="Google Shape;5649;p100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1" name="Google Shape;5651;p100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2" name="Google Shape;5652;p100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53" name="Google Shape;5653;p100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4" name="Google Shape;5654;p100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5" name="Google Shape;5655;p100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7" name="Google Shape;5657;p101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8" name="Google Shape;5658;p101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59" name="Google Shape;5659;p10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" name="Google Shape;5660;p10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1" name="Google Shape;5661;p10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" name="Google Shape;5663;p10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4" name="Google Shape;5664;p101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665" name="Google Shape;5665;p101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666" name="Google Shape;5666;p10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7" name="Google Shape;5667;p10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8" name="Google Shape;5668;p10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" name="Google Shape;5670;p101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1" name="Google Shape;5671;p101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5672" name="Google Shape;5672;p101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5673" name="Google Shape;5673;p101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5674" name="Google Shape;5674;p101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5675" name="Google Shape;5675;p10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6" name="Google Shape;5676;p10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7" name="Google Shape;5677;p10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9" name="Google Shape;5679;p101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0" name="Google Shape;5680;p101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1" name="Google Shape;5681;p101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2" name="Google Shape;5682;p101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4" name="Google Shape;5684;p101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5" name="Google Shape;5685;p101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5686" name="Google Shape;5686;p101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687" name="Google Shape;5687;p10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8" name="Google Shape;5688;p10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9" name="Google Shape;5689;p10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p101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2" name="Google Shape;5692;p101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693" name="Google Shape;5693;p101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694" name="Google Shape;5694;p101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5" name="Google Shape;5695;p101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6" name="Google Shape;5696;p101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8" name="Google Shape;5698;p10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9" name="Google Shape;5699;p101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0" name="Google Shape;5700;p10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1" name="Google Shape;5701;p10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2" name="Google Shape;5702;p10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4" name="Google Shape;5704;p101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5" name="Google Shape;5705;p101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6" name="Google Shape;5706;p10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7" name="Google Shape;5707;p10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8" name="Google Shape;5708;p10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hoto Slide">
  <p:cSld name="5_Photo Slide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6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22" name="Google Shape;622;p106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3" name="Google Shape;623;p106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624" name="Google Shape;624;p106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06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106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27" name="Google Shape;627;p10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6" name="Google Shape;5716;p9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7" name="Google Shape;5717;p9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8" name="Google Shape;5718;p9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9" name="Google Shape;5719;p9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0" name="Google Shape;5720;p9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2" name="Google Shape;5722;p14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3" name="Google Shape;5723;p14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4" name="Google Shape;5724;p14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6" name="Google Shape;5726;p14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7" name="Google Shape;5727;p14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28" name="Google Shape;5728;p14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29" name="Google Shape;5729;p14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0" name="Google Shape;5730;p14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14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p145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4" name="Google Shape;5734;p145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35" name="Google Shape;5735;p14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6" name="Google Shape;5736;p14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7" name="Google Shape;5737;p14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" name="Google Shape;5739;p146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0" name="Google Shape;5740;p146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741" name="Google Shape;5741;p14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2" name="Google Shape;5742;p14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3" name="Google Shape;5743;p14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5" name="Google Shape;5745;p14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6" name="Google Shape;5746;p14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7" name="Google Shape;5747;p14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8" name="Google Shape;5748;p14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9" name="Google Shape;5749;p14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0" name="Google Shape;5750;p14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2" name="Google Shape;5752;p14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3" name="Google Shape;5753;p14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54" name="Google Shape;5754;p14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5" name="Google Shape;5755;p14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56" name="Google Shape;5756;p14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7" name="Google Shape;5757;p14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8" name="Google Shape;5758;p14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9" name="Google Shape;5759;p14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" name="Google Shape;5761;p14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2" name="Google Shape;5762;p14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3" name="Google Shape;5763;p14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4" name="Google Shape;5764;p14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" name="Google Shape;5766;p14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7" name="Google Shape;5767;p14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68" name="Google Shape;5768;p14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69" name="Google Shape;5769;p14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0" name="Google Shape;5770;p14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1" name="Google Shape;5771;p14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3" name="Google Shape;5773;p14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4" name="Google Shape;5774;p146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5" name="Google Shape;5775;p14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6" name="Google Shape;5776;p14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7" name="Google Shape;5777;p14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ation">
  <p:cSld name="11_Quotation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6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06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06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106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3" name="Google Shape;633;p10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4" name="Google Shape;634;p10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5" name="Google Shape;635;p106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36" name="Google Shape;636;p10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7" name="Google Shape;637;p10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8" name="Google Shape;638;p10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0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40" name="Google Shape;640;p106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9" name="Google Shape;5779;p146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0" name="Google Shape;5780;p146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1" name="Google Shape;5781;p14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2" name="Google Shape;5782;p14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3" name="Google Shape;5783;p14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5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" name="Google Shape;5785;p1467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6" name="Google Shape;5786;p1467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7" name="Google Shape;5787;p1467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88" name="Google Shape;5788;p146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89" name="Google Shape;5789;p1467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790" name="Google Shape;5790;p146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1" name="Google Shape;5791;p146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92" name="Google Shape;5792;p14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5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" name="Google Shape;5794;p146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95" name="Google Shape;5795;p146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796" name="Google Shape;5796;p146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797" name="Google Shape;5797;p146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8" name="Google Shape;5798;p146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99" name="Google Shape;5799;p146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800" name="Google Shape;5800;p14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2">
    <p:spTree>
      <p:nvGrpSpPr>
        <p:cNvPr id="1" name="Shape 5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2" name="Google Shape;5802;p146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3" name="Google Shape;5803;p146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4" name="Google Shape;5804;p146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05" name="Google Shape;5805;p146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06" name="Google Shape;5806;p146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807" name="Google Shape;5807;p146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146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09" name="Google Shape;5809;p14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2">
    <p:spTree>
      <p:nvGrpSpPr>
        <p:cNvPr id="1" name="Shape 5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1" name="Google Shape;5811;p1470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812" name="Google Shape;5812;p1470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813" name="Google Shape;5813;p1470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814" name="Google Shape;5814;p147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5" name="Google Shape;5815;p147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16" name="Google Shape;5816;p147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817" name="Google Shape;5817;p14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3">
    <p:spTree>
      <p:nvGrpSpPr>
        <p:cNvPr id="1" name="Shape 5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9" name="Google Shape;5819;p147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0" name="Google Shape;5820;p147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1" name="Google Shape;5821;p147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22" name="Google Shape;5822;p147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23" name="Google Shape;5823;p147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824" name="Google Shape;5824;p147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147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26" name="Google Shape;5826;p14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3"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" name="Google Shape;5828;p147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829" name="Google Shape;5829;p147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830" name="Google Shape;5830;p147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5831" name="Google Shape;5831;p147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147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33" name="Google Shape;5833;p147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5834" name="Google Shape;5834;p14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5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" name="Google Shape;5836;p1473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5837" name="Google Shape;5837;p147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147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147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40" name="Google Shape;5840;p14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1" name="Google Shape;5841;p1473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2" name="Google Shape;5842;p1473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4" name="Google Shape;5844;p147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845" name="Google Shape;5845;p14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46" name="Google Shape;5846;p147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847" name="Google Shape;5847;p14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8" name="Google Shape;5848;p14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49" name="Google Shape;5849;p147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0" name="Google Shape;5850;p147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1" name="Google Shape;5851;p147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852" name="Google Shape;5852;p14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53" name="Google Shape;5853;p147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1" name="Google Shape;5861;p100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62" name="Google Shape;5862;p100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63" name="Google Shape;5863;p100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Quotation">
  <p:cSld name="12_Quotation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70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07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07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p107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6" name="Google Shape;646;p107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7" name="Google Shape;647;p10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8" name="Google Shape;648;p107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49" name="Google Shape;649;p10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0" name="Google Shape;650;p107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51" name="Google Shape;651;p107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07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53" name="Google Shape;653;p107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5" name="Google Shape;5865;p100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66" name="Google Shape;5866;p100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67" name="Google Shape;5867;p100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68" name="Google Shape;5868;p100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69" name="Google Shape;5869;p100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g37d58d5429e_0_1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72" name="Google Shape;5872;g37d58d5429e_0_1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873" name="Google Shape;5873;g37d58d5429e_0_1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74" name="Google Shape;5874;g37d58d5429e_0_1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75" name="Google Shape;5875;g37d58d5429e_0_1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" name="Google Shape;5877;g37d58d5429e_0_141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78" name="Google Shape;5878;g37d58d5429e_0_14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79" name="Google Shape;5879;g37d58d5429e_0_1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80" name="Google Shape;5880;g37d58d5429e_0_1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81" name="Google Shape;5881;g37d58d5429e_0_1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3" name="Google Shape;5883;g37d58d5429e_0_1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84" name="Google Shape;5884;g37d58d5429e_0_14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885" name="Google Shape;5885;g37d58d5429e_0_14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886" name="Google Shape;5886;g37d58d5429e_0_14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87" name="Google Shape;5887;g37d58d5429e_0_14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88" name="Google Shape;5888;g37d58d5429e_0_14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100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91" name="Google Shape;5891;p1005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5892" name="Google Shape;5892;p1005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5893" name="Google Shape;5893;p1005"/>
          <p:cNvSpPr txBox="1">
            <a:spLocks noGrp="1"/>
          </p:cNvSpPr>
          <p:nvPr>
            <p:ph type="body" idx="3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5894" name="Google Shape;5894;p1005"/>
          <p:cNvSpPr txBox="1">
            <a:spLocks noGrp="1"/>
          </p:cNvSpPr>
          <p:nvPr>
            <p:ph type="body" idx="4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5895" name="Google Shape;5895;p100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96" name="Google Shape;5896;p100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897" name="Google Shape;5897;p100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9" name="Google Shape;5899;p100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00" name="Google Shape;5900;p100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01" name="Google Shape;5901;p100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02" name="Google Shape;5902;p100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4" name="Google Shape;5904;p1007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05" name="Google Shape;5905;p1007"/>
          <p:cNvSpPr txBox="1">
            <a:spLocks noGrp="1"/>
          </p:cNvSpPr>
          <p:nvPr>
            <p:ph type="body" idx="1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92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5906" name="Google Shape;5906;p1007"/>
          <p:cNvSpPr txBox="1">
            <a:spLocks noGrp="1"/>
          </p:cNvSpPr>
          <p:nvPr>
            <p:ph type="body" idx="2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907" name="Google Shape;5907;p100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08" name="Google Shape;5908;p100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09" name="Google Shape;5909;p100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1" name="Google Shape;5911;g37d58d5429e_0_17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12" name="Google Shape;5912;g37d58d5429e_0_17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913" name="Google Shape;5913;g37d58d5429e_0_17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914" name="Google Shape;5914;g37d58d5429e_0_1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15" name="Google Shape;5915;g37d58d5429e_0_1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16" name="Google Shape;5916;g37d58d5429e_0_1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p100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19" name="Google Shape;5919;p1008"/>
          <p:cNvSpPr txBox="1">
            <a:spLocks noGrp="1"/>
          </p:cNvSpPr>
          <p:nvPr>
            <p:ph type="body" idx="1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920" name="Google Shape;5920;p100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21" name="Google Shape;5921;p100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22" name="Google Shape;5922;p100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37d58d5429e_0_188"/>
          <p:cNvSpPr txBox="1">
            <a:spLocks noGrp="1"/>
          </p:cNvSpPr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25" name="Google Shape;5925;g37d58d5429e_0_188"/>
          <p:cNvSpPr txBox="1">
            <a:spLocks noGrp="1"/>
          </p:cNvSpPr>
          <p:nvPr>
            <p:ph type="body" idx="1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926" name="Google Shape;5926;g37d58d5429e_0_18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27" name="Google Shape;5927;g37d58d5429e_0_18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928" name="Google Shape;5928;g37d58d5429e_0_18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107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6" name="Google Shape;656;p10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7" name="Google Shape;657;p107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58" name="Google Shape;658;p10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0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0" name="Google Shape;660;p107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07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p107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3" name="Google Shape;663;p10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4" name="Google Shape;664;p10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7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72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8" name="Google Shape;668;p107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69" name="Google Shape;669;p10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0" name="Google Shape;670;p10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1" name="Google Shape;671;p10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10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73" name="Google Shape;673;p1072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4" name="Google Shape;674;p1072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5" name="Google Shape;675;p10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6" name="Google Shape;676;p10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07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79" name="Google Shape;679;p10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0" name="Google Shape;680;p107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81" name="Google Shape;681;p10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0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3" name="Google Shape;683;p1073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073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5" name="Google Shape;685;p1073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07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7" name="Google Shape;687;p107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8" name="Google Shape;688;p107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9" name="Google Shape;689;p10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0" name="Google Shape;690;p10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07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93" name="Google Shape;693;p10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4" name="Google Shape;694;p107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5" name="Google Shape;695;p10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0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7" name="Google Shape;697;p107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07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9" name="Google Shape;699;p10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0" name="Google Shape;700;p10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">
  <p:cSld name="4_End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107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03" name="Google Shape;703;p107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07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5" name="Google Shape;705;p1075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075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7" name="Google Shape;707;p107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8" name="Google Shape;708;p10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07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7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2" name="Google Shape;712;p10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3" name="Google Shape;713;p10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4" name="Google Shape;714;p107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15" name="Google Shape;715;p10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6" name="Google Shape;716;p107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17" name="Google Shape;717;p10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0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9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9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6" name="Google Shape;66;p9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67" name="Google Shape;67;p9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9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" name="Google Shape;69;p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ver">
  <p:cSld name="7_Cover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077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077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077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3" name="Google Shape;723;p107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24" name="Google Shape;724;p1077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725" name="Google Shape;725;p107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07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7" name="Google Shape;727;p10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vider">
  <p:cSld name="7_Divider">
    <p:bg>
      <p:bgPr>
        <a:solidFill>
          <a:schemeClr val="lt2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1078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730" name="Google Shape;730;p1078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07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078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3" name="Google Shape;733;p10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4" name="Google Shape;734;p1078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078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Quotation">
  <p:cSld name="13_Quotation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7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07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07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0" name="Google Shape;740;p107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1" name="Google Shape;741;p107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2" name="Google Shape;742;p107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3" name="Google Shape;743;p107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44" name="Google Shape;744;p10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5" name="Google Shape;745;p107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6" name="Google Shape;746;p107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7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8" name="Google Shape;748;p107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08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51" name="Google Shape;751;p10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2" name="Google Shape;752;p108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53" name="Google Shape;753;p10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0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55" name="Google Shape;755;p108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08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p108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8" name="Google Shape;758;p10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9" name="Google Shape;759;p10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8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08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63" name="Google Shape;763;p108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64" name="Google Shape;764;p10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5" name="Google Shape;765;p108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66" name="Google Shape;766;p10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10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8" name="Google Shape;768;p108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9" name="Google Shape;769;p108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0" name="Google Shape;770;p10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1" name="Google Shape;771;p10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108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4" name="Google Shape;774;p10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5" name="Google Shape;775;p108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76" name="Google Shape;776;p10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10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8" name="Google Shape;778;p108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08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0" name="Google Shape;780;p108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08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2" name="Google Shape;782;p108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108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4" name="Google Shape;784;p10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5" name="Google Shape;785;p10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hoto Slide">
  <p:cSld name="6_Photo Slide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08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88" name="Google Shape;788;p108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89" name="Google Shape;789;p108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790" name="Google Shape;790;p108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08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108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793" name="Google Shape;793;p10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d">
  <p:cSld name="5_End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108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96" name="Google Shape;796;p108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08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8" name="Google Shape;798;p1084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084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0" name="Google Shape;800;p108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1" name="Google Shape;801;p10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08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8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5" name="Google Shape;805;p10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6" name="Google Shape;806;p10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108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808" name="Google Shape;808;p10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9" name="Google Shape;809;p108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10" name="Google Shape;810;p10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10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108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814" name="Google Shape;814;p10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5" name="Google Shape;815;p108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16" name="Google Shape;816;p10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0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8" name="Google Shape;818;p108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08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20" name="Google Shape;820;p10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1" name="Google Shape;821;p10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9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72" name="Google Shape;72;p9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9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9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p9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ver">
  <p:cSld name="8_Cover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087"/>
          <p:cNvSpPr/>
          <p:nvPr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1087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087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6" name="Google Shape;826;p108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27" name="Google Shape;827;p1087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828" name="Google Shape;828;p108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08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0" name="Google Shape;830;p10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">
  <p:cSld name="8_Divider">
    <p:bg>
      <p:bgPr>
        <a:solidFill>
          <a:schemeClr val="lt2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1088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833" name="Google Shape;833;p1088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08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088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6" name="Google Shape;836;p10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7" name="Google Shape;837;p1088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1088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ation">
  <p:cSld name="14_Quotation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08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08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08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3" name="Google Shape;843;p108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4" name="Google Shape;844;p10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5" name="Google Shape;845;p10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6" name="Google Shape;846;p108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847" name="Google Shape;847;p10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8" name="Google Shape;848;p108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49" name="Google Shape;849;p10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0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51" name="Google Shape;851;p108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109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854" name="Google Shape;854;p10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5" name="Google Shape;855;p109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56" name="Google Shape;856;p10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0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8" name="Google Shape;858;p10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09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0" name="Google Shape;860;p109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1" name="Google Shape;861;p10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2" name="Google Shape;862;p10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09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09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66" name="Google Shape;866;p109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867" name="Google Shape;867;p10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8" name="Google Shape;868;p109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69" name="Google Shape;869;p10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0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1" name="Google Shape;871;p109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2" name="Google Shape;872;p109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3" name="Google Shape;873;p10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4" name="Google Shape;874;p10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mparison">
  <p:cSld name="7_Comparison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109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877" name="Google Shape;877;p10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109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79" name="Google Shape;879;p10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0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1" name="Google Shape;881;p109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09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3" name="Google Shape;883;p109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4" name="Google Shape;884;p109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5" name="Google Shape;885;p10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6" name="Google Shape;886;p10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87" name="Google Shape;887;p10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8" name="Google Shape;888;p10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hoto Slide">
  <p:cSld name="7_Photo Slide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9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1" name="Google Shape;891;p1093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2" name="Google Shape;892;p109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893" name="Google Shape;893;p109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09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5" name="Google Shape;895;p109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896" name="Google Shape;896;p10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Quotation">
  <p:cSld name="15_Quotation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94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09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09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1" name="Google Shape;901;p109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2" name="Google Shape;902;p10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3" name="Google Shape;903;p10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4" name="Google Shape;904;p109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05" name="Google Shape;905;p10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6" name="Google Shape;906;p109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07" name="Google Shape;907;p10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0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09" name="Google Shape;909;p109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d">
  <p:cSld name="6_End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109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912" name="Google Shape;912;p109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09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4" name="Google Shape;914;p1095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1095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6" name="Google Shape;916;p109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17" name="Google Shape;917;p10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09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0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1" name="Google Shape;921;p10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2" name="Google Shape;922;p10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109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24" name="Google Shape;924;p10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5" name="Google Shape;925;p109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26" name="Google Shape;926;p10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10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3" name="Google Shape;83;p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9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6" name="Google Shape;86;p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" name="Google Shape;87;p9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8" name="Google Shape;88;p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0" name="Google Shape;90;p9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1097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30" name="Google Shape;930;p10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31" name="Google Shape;931;p109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32" name="Google Shape;932;p10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10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34" name="Google Shape;934;p109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09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36" name="Google Shape;936;p10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7" name="Google Shape;937;p10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hoto Slide">
  <p:cSld name="8_Photo Slide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8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0" name="Google Shape;940;p109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41" name="Google Shape;941;p1098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42" name="Google Shape;942;p109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09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109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45" name="Google Shape;945;p10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Quotation">
  <p:cSld name="16_Quotation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99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09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09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0" name="Google Shape;950;p109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51" name="Google Shape;951;p10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2" name="Google Shape;952;p10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1099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54" name="Google Shape;954;p10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5" name="Google Shape;955;p109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6" name="Google Shape;956;p10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0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58" name="Google Shape;958;p109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1100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61" name="Google Shape;961;p11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2" name="Google Shape;962;p11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63" name="Google Shape;963;p11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11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5" name="Google Shape;965;p110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10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7" name="Google Shape;967;p110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8" name="Google Shape;968;p11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9" name="Google Shape;969;p11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10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10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73" name="Google Shape;973;p1101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74" name="Google Shape;974;p11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5" name="Google Shape;975;p110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76" name="Google Shape;976;p11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11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8" name="Google Shape;978;p110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110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80" name="Google Shape;980;p11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1" name="Google Shape;981;p11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mparison">
  <p:cSld name="8_Comparison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102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84" name="Google Shape;984;p11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5" name="Google Shape;985;p110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86" name="Google Shape;986;p11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1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8" name="Google Shape;988;p110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10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0" name="Google Shape;990;p110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1" name="Google Shape;991;p110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2" name="Google Shape;992;p110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3" name="Google Shape;993;p110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4" name="Google Shape;994;p11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5" name="Google Shape;995;p11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Google Shape;997;p1103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998" name="Google Shape;998;p11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9" name="Google Shape;999;p110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00" name="Google Shape;1000;p11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1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02" name="Google Shape;1002;p11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110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4" name="Google Shape;1004;p11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5" name="Google Shape;1005;p11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d">
  <p:cSld name="7_End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Google Shape;1007;p110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008" name="Google Shape;1008;p110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0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0" name="Google Shape;1010;p1104"/>
          <p:cNvSpPr/>
          <p:nvPr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104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2" name="Google Shape;1012;p110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13" name="Google Shape;1013;p1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10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10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17" name="Google Shape;1017;p11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8" name="Google Shape;1018;p11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9" name="Google Shape;1019;p1105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020" name="Google Shape;1020;p11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1" name="Google Shape;1021;p110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22" name="Google Shape;1022;p11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1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Quotation">
  <p:cSld name="17_Quotation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106"/>
          <p:cNvSpPr/>
          <p:nvPr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10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10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8" name="Google Shape;1028;p110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AEB3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9" name="Google Shape;1029;p11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0" name="Google Shape;1030;p11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1" name="Google Shape;1031;p110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032" name="Google Shape;1032;p11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3" name="Google Shape;1033;p110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34" name="Google Shape;1034;p11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11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36" name="Google Shape;1036;p110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25.xml"/><Relationship Id="rId324" Type="http://schemas.openxmlformats.org/officeDocument/2006/relationships/slideLayout" Target="../slideLayouts/slideLayout328.xml"/><Relationship Id="rId531" Type="http://schemas.openxmlformats.org/officeDocument/2006/relationships/slideLayout" Target="../slideLayouts/slideLayout535.xml"/><Relationship Id="rId170" Type="http://schemas.openxmlformats.org/officeDocument/2006/relationships/slideLayout" Target="../slideLayouts/slideLayout174.xml"/><Relationship Id="rId268" Type="http://schemas.openxmlformats.org/officeDocument/2006/relationships/slideLayout" Target="../slideLayouts/slideLayout272.xml"/><Relationship Id="rId475" Type="http://schemas.openxmlformats.org/officeDocument/2006/relationships/slideLayout" Target="../slideLayouts/slideLayout479.xml"/><Relationship Id="rId32" Type="http://schemas.openxmlformats.org/officeDocument/2006/relationships/slideLayout" Target="../slideLayouts/slideLayout36.xml"/><Relationship Id="rId128" Type="http://schemas.openxmlformats.org/officeDocument/2006/relationships/slideLayout" Target="../slideLayouts/slideLayout132.xml"/><Relationship Id="rId335" Type="http://schemas.openxmlformats.org/officeDocument/2006/relationships/slideLayout" Target="../slideLayouts/slideLayout339.xml"/><Relationship Id="rId542" Type="http://schemas.openxmlformats.org/officeDocument/2006/relationships/slideLayout" Target="../slideLayouts/slideLayout546.xml"/><Relationship Id="rId181" Type="http://schemas.openxmlformats.org/officeDocument/2006/relationships/slideLayout" Target="../slideLayouts/slideLayout185.xml"/><Relationship Id="rId402" Type="http://schemas.openxmlformats.org/officeDocument/2006/relationships/slideLayout" Target="../slideLayouts/slideLayout406.xml"/><Relationship Id="rId279" Type="http://schemas.openxmlformats.org/officeDocument/2006/relationships/slideLayout" Target="../slideLayouts/slideLayout283.xml"/><Relationship Id="rId486" Type="http://schemas.openxmlformats.org/officeDocument/2006/relationships/slideLayout" Target="../slideLayouts/slideLayout490.xml"/><Relationship Id="rId43" Type="http://schemas.openxmlformats.org/officeDocument/2006/relationships/slideLayout" Target="../slideLayouts/slideLayout47.xml"/><Relationship Id="rId139" Type="http://schemas.openxmlformats.org/officeDocument/2006/relationships/slideLayout" Target="../slideLayouts/slideLayout143.xml"/><Relationship Id="rId346" Type="http://schemas.openxmlformats.org/officeDocument/2006/relationships/slideLayout" Target="../slideLayouts/slideLayout350.xml"/><Relationship Id="rId553" Type="http://schemas.openxmlformats.org/officeDocument/2006/relationships/slideLayout" Target="../slideLayouts/slideLayout557.xml"/><Relationship Id="rId192" Type="http://schemas.openxmlformats.org/officeDocument/2006/relationships/slideLayout" Target="../slideLayouts/slideLayout196.xml"/><Relationship Id="rId206" Type="http://schemas.openxmlformats.org/officeDocument/2006/relationships/slideLayout" Target="../slideLayouts/slideLayout210.xml"/><Relationship Id="rId413" Type="http://schemas.openxmlformats.org/officeDocument/2006/relationships/slideLayout" Target="../slideLayouts/slideLayout417.xml"/><Relationship Id="rId497" Type="http://schemas.openxmlformats.org/officeDocument/2006/relationships/slideLayout" Target="../slideLayouts/slideLayout501.xml"/><Relationship Id="rId357" Type="http://schemas.openxmlformats.org/officeDocument/2006/relationships/slideLayout" Target="../slideLayouts/slideLayout361.xml"/><Relationship Id="rId54" Type="http://schemas.openxmlformats.org/officeDocument/2006/relationships/slideLayout" Target="../slideLayouts/slideLayout58.xml"/><Relationship Id="rId217" Type="http://schemas.openxmlformats.org/officeDocument/2006/relationships/slideLayout" Target="../slideLayouts/slideLayout221.xml"/><Relationship Id="rId564" Type="http://schemas.openxmlformats.org/officeDocument/2006/relationships/slideLayout" Target="../slideLayouts/slideLayout568.xml"/><Relationship Id="rId424" Type="http://schemas.openxmlformats.org/officeDocument/2006/relationships/slideLayout" Target="../slideLayouts/slideLayout428.xml"/><Relationship Id="rId270" Type="http://schemas.openxmlformats.org/officeDocument/2006/relationships/slideLayout" Target="../slideLayouts/slideLayout274.xml"/><Relationship Id="rId65" Type="http://schemas.openxmlformats.org/officeDocument/2006/relationships/slideLayout" Target="../slideLayouts/slideLayout69.xml"/><Relationship Id="rId130" Type="http://schemas.openxmlformats.org/officeDocument/2006/relationships/slideLayout" Target="../slideLayouts/slideLayout134.xml"/><Relationship Id="rId368" Type="http://schemas.openxmlformats.org/officeDocument/2006/relationships/slideLayout" Target="../slideLayouts/slideLayout372.xml"/><Relationship Id="rId575" Type="http://schemas.openxmlformats.org/officeDocument/2006/relationships/slideLayout" Target="../slideLayouts/slideLayout579.xml"/><Relationship Id="rId228" Type="http://schemas.openxmlformats.org/officeDocument/2006/relationships/slideLayout" Target="../slideLayouts/slideLayout232.xml"/><Relationship Id="rId435" Type="http://schemas.openxmlformats.org/officeDocument/2006/relationships/slideLayout" Target="../slideLayouts/slideLayout439.xml"/><Relationship Id="rId281" Type="http://schemas.openxmlformats.org/officeDocument/2006/relationships/slideLayout" Target="../slideLayouts/slideLayout285.xml"/><Relationship Id="rId502" Type="http://schemas.openxmlformats.org/officeDocument/2006/relationships/slideLayout" Target="../slideLayouts/slideLayout506.xml"/><Relationship Id="rId76" Type="http://schemas.openxmlformats.org/officeDocument/2006/relationships/slideLayout" Target="../slideLayouts/slideLayout80.xml"/><Relationship Id="rId141" Type="http://schemas.openxmlformats.org/officeDocument/2006/relationships/slideLayout" Target="../slideLayouts/slideLayout145.xml"/><Relationship Id="rId379" Type="http://schemas.openxmlformats.org/officeDocument/2006/relationships/slideLayout" Target="../slideLayouts/slideLayout383.xml"/><Relationship Id="rId586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11.xml"/><Relationship Id="rId239" Type="http://schemas.openxmlformats.org/officeDocument/2006/relationships/slideLayout" Target="../slideLayouts/slideLayout243.xml"/><Relationship Id="rId446" Type="http://schemas.openxmlformats.org/officeDocument/2006/relationships/slideLayout" Target="../slideLayouts/slideLayout450.xml"/><Relationship Id="rId250" Type="http://schemas.openxmlformats.org/officeDocument/2006/relationships/slideLayout" Target="../slideLayouts/slideLayout254.xml"/><Relationship Id="rId292" Type="http://schemas.openxmlformats.org/officeDocument/2006/relationships/slideLayout" Target="../slideLayouts/slideLayout296.xml"/><Relationship Id="rId306" Type="http://schemas.openxmlformats.org/officeDocument/2006/relationships/slideLayout" Target="../slideLayouts/slideLayout310.xml"/><Relationship Id="rId488" Type="http://schemas.openxmlformats.org/officeDocument/2006/relationships/slideLayout" Target="../slideLayouts/slideLayout492.xml"/><Relationship Id="rId45" Type="http://schemas.openxmlformats.org/officeDocument/2006/relationships/slideLayout" Target="../slideLayouts/slideLayout49.xml"/><Relationship Id="rId87" Type="http://schemas.openxmlformats.org/officeDocument/2006/relationships/slideLayout" Target="../slideLayouts/slideLayout91.xml"/><Relationship Id="rId110" Type="http://schemas.openxmlformats.org/officeDocument/2006/relationships/slideLayout" Target="../slideLayouts/slideLayout114.xml"/><Relationship Id="rId348" Type="http://schemas.openxmlformats.org/officeDocument/2006/relationships/slideLayout" Target="../slideLayouts/slideLayout352.xml"/><Relationship Id="rId513" Type="http://schemas.openxmlformats.org/officeDocument/2006/relationships/slideLayout" Target="../slideLayouts/slideLayout517.xml"/><Relationship Id="rId555" Type="http://schemas.openxmlformats.org/officeDocument/2006/relationships/slideLayout" Target="../slideLayouts/slideLayout559.xml"/><Relationship Id="rId152" Type="http://schemas.openxmlformats.org/officeDocument/2006/relationships/slideLayout" Target="../slideLayouts/slideLayout156.xml"/><Relationship Id="rId194" Type="http://schemas.openxmlformats.org/officeDocument/2006/relationships/slideLayout" Target="../slideLayouts/slideLayout198.xml"/><Relationship Id="rId208" Type="http://schemas.openxmlformats.org/officeDocument/2006/relationships/slideLayout" Target="../slideLayouts/slideLayout212.xml"/><Relationship Id="rId415" Type="http://schemas.openxmlformats.org/officeDocument/2006/relationships/slideLayout" Target="../slideLayouts/slideLayout419.xml"/><Relationship Id="rId457" Type="http://schemas.openxmlformats.org/officeDocument/2006/relationships/slideLayout" Target="../slideLayouts/slideLayout461.xml"/><Relationship Id="rId261" Type="http://schemas.openxmlformats.org/officeDocument/2006/relationships/slideLayout" Target="../slideLayouts/slideLayout265.xml"/><Relationship Id="rId499" Type="http://schemas.openxmlformats.org/officeDocument/2006/relationships/slideLayout" Target="../slideLayouts/slideLayout503.xml"/><Relationship Id="rId14" Type="http://schemas.openxmlformats.org/officeDocument/2006/relationships/slideLayout" Target="../slideLayouts/slideLayout18.xml"/><Relationship Id="rId56" Type="http://schemas.openxmlformats.org/officeDocument/2006/relationships/slideLayout" Target="../slideLayouts/slideLayout60.xml"/><Relationship Id="rId317" Type="http://schemas.openxmlformats.org/officeDocument/2006/relationships/slideLayout" Target="../slideLayouts/slideLayout321.xml"/><Relationship Id="rId359" Type="http://schemas.openxmlformats.org/officeDocument/2006/relationships/slideLayout" Target="../slideLayouts/slideLayout363.xml"/><Relationship Id="rId524" Type="http://schemas.openxmlformats.org/officeDocument/2006/relationships/slideLayout" Target="../slideLayouts/slideLayout528.xml"/><Relationship Id="rId566" Type="http://schemas.openxmlformats.org/officeDocument/2006/relationships/slideLayout" Target="../slideLayouts/slideLayout570.xml"/><Relationship Id="rId98" Type="http://schemas.openxmlformats.org/officeDocument/2006/relationships/slideLayout" Target="../slideLayouts/slideLayout102.xml"/><Relationship Id="rId121" Type="http://schemas.openxmlformats.org/officeDocument/2006/relationships/slideLayout" Target="../slideLayouts/slideLayout125.xml"/><Relationship Id="rId163" Type="http://schemas.openxmlformats.org/officeDocument/2006/relationships/slideLayout" Target="../slideLayouts/slideLayout167.xml"/><Relationship Id="rId219" Type="http://schemas.openxmlformats.org/officeDocument/2006/relationships/slideLayout" Target="../slideLayouts/slideLayout223.xml"/><Relationship Id="rId370" Type="http://schemas.openxmlformats.org/officeDocument/2006/relationships/slideLayout" Target="../slideLayouts/slideLayout374.xml"/><Relationship Id="rId426" Type="http://schemas.openxmlformats.org/officeDocument/2006/relationships/slideLayout" Target="../slideLayouts/slideLayout430.xml"/><Relationship Id="rId230" Type="http://schemas.openxmlformats.org/officeDocument/2006/relationships/slideLayout" Target="../slideLayouts/slideLayout234.xml"/><Relationship Id="rId468" Type="http://schemas.openxmlformats.org/officeDocument/2006/relationships/slideLayout" Target="../slideLayouts/slideLayout472.xml"/><Relationship Id="rId25" Type="http://schemas.openxmlformats.org/officeDocument/2006/relationships/slideLayout" Target="../slideLayouts/slideLayout29.xml"/><Relationship Id="rId67" Type="http://schemas.openxmlformats.org/officeDocument/2006/relationships/slideLayout" Target="../slideLayouts/slideLayout71.xml"/><Relationship Id="rId272" Type="http://schemas.openxmlformats.org/officeDocument/2006/relationships/slideLayout" Target="../slideLayouts/slideLayout276.xml"/><Relationship Id="rId328" Type="http://schemas.openxmlformats.org/officeDocument/2006/relationships/slideLayout" Target="../slideLayouts/slideLayout332.xml"/><Relationship Id="rId535" Type="http://schemas.openxmlformats.org/officeDocument/2006/relationships/slideLayout" Target="../slideLayouts/slideLayout539.xml"/><Relationship Id="rId577" Type="http://schemas.openxmlformats.org/officeDocument/2006/relationships/slideLayout" Target="../slideLayouts/slideLayout581.xml"/><Relationship Id="rId132" Type="http://schemas.openxmlformats.org/officeDocument/2006/relationships/slideLayout" Target="../slideLayouts/slideLayout136.xml"/><Relationship Id="rId174" Type="http://schemas.openxmlformats.org/officeDocument/2006/relationships/slideLayout" Target="../slideLayouts/slideLayout178.xml"/><Relationship Id="rId381" Type="http://schemas.openxmlformats.org/officeDocument/2006/relationships/slideLayout" Target="../slideLayouts/slideLayout385.xml"/><Relationship Id="rId241" Type="http://schemas.openxmlformats.org/officeDocument/2006/relationships/slideLayout" Target="../slideLayouts/slideLayout245.xml"/><Relationship Id="rId437" Type="http://schemas.openxmlformats.org/officeDocument/2006/relationships/slideLayout" Target="../slideLayouts/slideLayout441.xml"/><Relationship Id="rId479" Type="http://schemas.openxmlformats.org/officeDocument/2006/relationships/slideLayout" Target="../slideLayouts/slideLayout483.xml"/><Relationship Id="rId36" Type="http://schemas.openxmlformats.org/officeDocument/2006/relationships/slideLayout" Target="../slideLayouts/slideLayout40.xml"/><Relationship Id="rId283" Type="http://schemas.openxmlformats.org/officeDocument/2006/relationships/slideLayout" Target="../slideLayouts/slideLayout287.xml"/><Relationship Id="rId339" Type="http://schemas.openxmlformats.org/officeDocument/2006/relationships/slideLayout" Target="../slideLayouts/slideLayout343.xml"/><Relationship Id="rId490" Type="http://schemas.openxmlformats.org/officeDocument/2006/relationships/slideLayout" Target="../slideLayouts/slideLayout494.xml"/><Relationship Id="rId504" Type="http://schemas.openxmlformats.org/officeDocument/2006/relationships/slideLayout" Target="../slideLayouts/slideLayout508.xml"/><Relationship Id="rId546" Type="http://schemas.openxmlformats.org/officeDocument/2006/relationships/slideLayout" Target="../slideLayouts/slideLayout550.xml"/><Relationship Id="rId78" Type="http://schemas.openxmlformats.org/officeDocument/2006/relationships/slideLayout" Target="../slideLayouts/slideLayout82.xml"/><Relationship Id="rId101" Type="http://schemas.openxmlformats.org/officeDocument/2006/relationships/slideLayout" Target="../slideLayouts/slideLayout105.xml"/><Relationship Id="rId143" Type="http://schemas.openxmlformats.org/officeDocument/2006/relationships/slideLayout" Target="../slideLayouts/slideLayout147.xml"/><Relationship Id="rId185" Type="http://schemas.openxmlformats.org/officeDocument/2006/relationships/slideLayout" Target="../slideLayouts/slideLayout189.xml"/><Relationship Id="rId350" Type="http://schemas.openxmlformats.org/officeDocument/2006/relationships/slideLayout" Target="../slideLayouts/slideLayout354.xml"/><Relationship Id="rId406" Type="http://schemas.openxmlformats.org/officeDocument/2006/relationships/slideLayout" Target="../slideLayouts/slideLayout410.xml"/><Relationship Id="rId588" Type="http://schemas.openxmlformats.org/officeDocument/2006/relationships/theme" Target="../theme/theme2.xml"/><Relationship Id="rId9" Type="http://schemas.openxmlformats.org/officeDocument/2006/relationships/slideLayout" Target="../slideLayouts/slideLayout13.xml"/><Relationship Id="rId210" Type="http://schemas.openxmlformats.org/officeDocument/2006/relationships/slideLayout" Target="../slideLayouts/slideLayout214.xml"/><Relationship Id="rId392" Type="http://schemas.openxmlformats.org/officeDocument/2006/relationships/slideLayout" Target="../slideLayouts/slideLayout396.xml"/><Relationship Id="rId448" Type="http://schemas.openxmlformats.org/officeDocument/2006/relationships/slideLayout" Target="../slideLayouts/slideLayout452.xml"/><Relationship Id="rId252" Type="http://schemas.openxmlformats.org/officeDocument/2006/relationships/slideLayout" Target="../slideLayouts/slideLayout256.xml"/><Relationship Id="rId294" Type="http://schemas.openxmlformats.org/officeDocument/2006/relationships/slideLayout" Target="../slideLayouts/slideLayout298.xml"/><Relationship Id="rId308" Type="http://schemas.openxmlformats.org/officeDocument/2006/relationships/slideLayout" Target="../slideLayouts/slideLayout312.xml"/><Relationship Id="rId515" Type="http://schemas.openxmlformats.org/officeDocument/2006/relationships/slideLayout" Target="../slideLayouts/slideLayout519.xml"/><Relationship Id="rId47" Type="http://schemas.openxmlformats.org/officeDocument/2006/relationships/slideLayout" Target="../slideLayouts/slideLayout51.xml"/><Relationship Id="rId89" Type="http://schemas.openxmlformats.org/officeDocument/2006/relationships/slideLayout" Target="../slideLayouts/slideLayout93.xml"/><Relationship Id="rId112" Type="http://schemas.openxmlformats.org/officeDocument/2006/relationships/slideLayout" Target="../slideLayouts/slideLayout116.xml"/><Relationship Id="rId154" Type="http://schemas.openxmlformats.org/officeDocument/2006/relationships/slideLayout" Target="../slideLayouts/slideLayout158.xml"/><Relationship Id="rId361" Type="http://schemas.openxmlformats.org/officeDocument/2006/relationships/slideLayout" Target="../slideLayouts/slideLayout365.xml"/><Relationship Id="rId557" Type="http://schemas.openxmlformats.org/officeDocument/2006/relationships/slideLayout" Target="../slideLayouts/slideLayout561.xml"/><Relationship Id="rId196" Type="http://schemas.openxmlformats.org/officeDocument/2006/relationships/slideLayout" Target="../slideLayouts/slideLayout200.xml"/><Relationship Id="rId417" Type="http://schemas.openxmlformats.org/officeDocument/2006/relationships/slideLayout" Target="../slideLayouts/slideLayout421.xml"/><Relationship Id="rId459" Type="http://schemas.openxmlformats.org/officeDocument/2006/relationships/slideLayout" Target="../slideLayouts/slideLayout463.xml"/><Relationship Id="rId16" Type="http://schemas.openxmlformats.org/officeDocument/2006/relationships/slideLayout" Target="../slideLayouts/slideLayout20.xml"/><Relationship Id="rId221" Type="http://schemas.openxmlformats.org/officeDocument/2006/relationships/slideLayout" Target="../slideLayouts/slideLayout225.xml"/><Relationship Id="rId263" Type="http://schemas.openxmlformats.org/officeDocument/2006/relationships/slideLayout" Target="../slideLayouts/slideLayout267.xml"/><Relationship Id="rId319" Type="http://schemas.openxmlformats.org/officeDocument/2006/relationships/slideLayout" Target="../slideLayouts/slideLayout323.xml"/><Relationship Id="rId470" Type="http://schemas.openxmlformats.org/officeDocument/2006/relationships/slideLayout" Target="../slideLayouts/slideLayout474.xml"/><Relationship Id="rId526" Type="http://schemas.openxmlformats.org/officeDocument/2006/relationships/slideLayout" Target="../slideLayouts/slideLayout530.xml"/><Relationship Id="rId58" Type="http://schemas.openxmlformats.org/officeDocument/2006/relationships/slideLayout" Target="../slideLayouts/slideLayout62.xml"/><Relationship Id="rId123" Type="http://schemas.openxmlformats.org/officeDocument/2006/relationships/slideLayout" Target="../slideLayouts/slideLayout127.xml"/><Relationship Id="rId330" Type="http://schemas.openxmlformats.org/officeDocument/2006/relationships/slideLayout" Target="../slideLayouts/slideLayout334.xml"/><Relationship Id="rId568" Type="http://schemas.openxmlformats.org/officeDocument/2006/relationships/slideLayout" Target="../slideLayouts/slideLayout572.xml"/><Relationship Id="rId165" Type="http://schemas.openxmlformats.org/officeDocument/2006/relationships/slideLayout" Target="../slideLayouts/slideLayout169.xml"/><Relationship Id="rId372" Type="http://schemas.openxmlformats.org/officeDocument/2006/relationships/slideLayout" Target="../slideLayouts/slideLayout376.xml"/><Relationship Id="rId428" Type="http://schemas.openxmlformats.org/officeDocument/2006/relationships/slideLayout" Target="../slideLayouts/slideLayout432.xml"/><Relationship Id="rId232" Type="http://schemas.openxmlformats.org/officeDocument/2006/relationships/slideLayout" Target="../slideLayouts/slideLayout236.xml"/><Relationship Id="rId274" Type="http://schemas.openxmlformats.org/officeDocument/2006/relationships/slideLayout" Target="../slideLayouts/slideLayout278.xml"/><Relationship Id="rId481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31.xml"/><Relationship Id="rId69" Type="http://schemas.openxmlformats.org/officeDocument/2006/relationships/slideLayout" Target="../slideLayouts/slideLayout73.xml"/><Relationship Id="rId134" Type="http://schemas.openxmlformats.org/officeDocument/2006/relationships/slideLayout" Target="../slideLayouts/slideLayout138.xml"/><Relationship Id="rId537" Type="http://schemas.openxmlformats.org/officeDocument/2006/relationships/slideLayout" Target="../slideLayouts/slideLayout541.xml"/><Relationship Id="rId579" Type="http://schemas.openxmlformats.org/officeDocument/2006/relationships/slideLayout" Target="../slideLayouts/slideLayout583.xml"/><Relationship Id="rId80" Type="http://schemas.openxmlformats.org/officeDocument/2006/relationships/slideLayout" Target="../slideLayouts/slideLayout84.xml"/><Relationship Id="rId176" Type="http://schemas.openxmlformats.org/officeDocument/2006/relationships/slideLayout" Target="../slideLayouts/slideLayout180.xml"/><Relationship Id="rId341" Type="http://schemas.openxmlformats.org/officeDocument/2006/relationships/slideLayout" Target="../slideLayouts/slideLayout345.xml"/><Relationship Id="rId383" Type="http://schemas.openxmlformats.org/officeDocument/2006/relationships/slideLayout" Target="../slideLayouts/slideLayout387.xml"/><Relationship Id="rId439" Type="http://schemas.openxmlformats.org/officeDocument/2006/relationships/slideLayout" Target="../slideLayouts/slideLayout443.xml"/><Relationship Id="rId201" Type="http://schemas.openxmlformats.org/officeDocument/2006/relationships/slideLayout" Target="../slideLayouts/slideLayout205.xml"/><Relationship Id="rId243" Type="http://schemas.openxmlformats.org/officeDocument/2006/relationships/slideLayout" Target="../slideLayouts/slideLayout247.xml"/><Relationship Id="rId285" Type="http://schemas.openxmlformats.org/officeDocument/2006/relationships/slideLayout" Target="../slideLayouts/slideLayout289.xml"/><Relationship Id="rId450" Type="http://schemas.openxmlformats.org/officeDocument/2006/relationships/slideLayout" Target="../slideLayouts/slideLayout454.xml"/><Relationship Id="rId506" Type="http://schemas.openxmlformats.org/officeDocument/2006/relationships/slideLayout" Target="../slideLayouts/slideLayout510.xml"/><Relationship Id="rId38" Type="http://schemas.openxmlformats.org/officeDocument/2006/relationships/slideLayout" Target="../slideLayouts/slideLayout42.xml"/><Relationship Id="rId103" Type="http://schemas.openxmlformats.org/officeDocument/2006/relationships/slideLayout" Target="../slideLayouts/slideLayout107.xml"/><Relationship Id="rId310" Type="http://schemas.openxmlformats.org/officeDocument/2006/relationships/slideLayout" Target="../slideLayouts/slideLayout314.xml"/><Relationship Id="rId492" Type="http://schemas.openxmlformats.org/officeDocument/2006/relationships/slideLayout" Target="../slideLayouts/slideLayout496.xml"/><Relationship Id="rId548" Type="http://schemas.openxmlformats.org/officeDocument/2006/relationships/slideLayout" Target="../slideLayouts/slideLayout552.xml"/><Relationship Id="rId91" Type="http://schemas.openxmlformats.org/officeDocument/2006/relationships/slideLayout" Target="../slideLayouts/slideLayout95.xml"/><Relationship Id="rId145" Type="http://schemas.openxmlformats.org/officeDocument/2006/relationships/slideLayout" Target="../slideLayouts/slideLayout149.xml"/><Relationship Id="rId187" Type="http://schemas.openxmlformats.org/officeDocument/2006/relationships/slideLayout" Target="../slideLayouts/slideLayout191.xml"/><Relationship Id="rId352" Type="http://schemas.openxmlformats.org/officeDocument/2006/relationships/slideLayout" Target="../slideLayouts/slideLayout356.xml"/><Relationship Id="rId394" Type="http://schemas.openxmlformats.org/officeDocument/2006/relationships/slideLayout" Target="../slideLayouts/slideLayout398.xml"/><Relationship Id="rId408" Type="http://schemas.openxmlformats.org/officeDocument/2006/relationships/slideLayout" Target="../slideLayouts/slideLayout412.xml"/><Relationship Id="rId212" Type="http://schemas.openxmlformats.org/officeDocument/2006/relationships/slideLayout" Target="../slideLayouts/slideLayout216.xml"/><Relationship Id="rId254" Type="http://schemas.openxmlformats.org/officeDocument/2006/relationships/slideLayout" Target="../slideLayouts/slideLayout258.xml"/><Relationship Id="rId49" Type="http://schemas.openxmlformats.org/officeDocument/2006/relationships/slideLayout" Target="../slideLayouts/slideLayout53.xml"/><Relationship Id="rId114" Type="http://schemas.openxmlformats.org/officeDocument/2006/relationships/slideLayout" Target="../slideLayouts/slideLayout118.xml"/><Relationship Id="rId296" Type="http://schemas.openxmlformats.org/officeDocument/2006/relationships/slideLayout" Target="../slideLayouts/slideLayout300.xml"/><Relationship Id="rId461" Type="http://schemas.openxmlformats.org/officeDocument/2006/relationships/slideLayout" Target="../slideLayouts/slideLayout465.xml"/><Relationship Id="rId517" Type="http://schemas.openxmlformats.org/officeDocument/2006/relationships/slideLayout" Target="../slideLayouts/slideLayout521.xml"/><Relationship Id="rId559" Type="http://schemas.openxmlformats.org/officeDocument/2006/relationships/slideLayout" Target="../slideLayouts/slideLayout563.xml"/><Relationship Id="rId60" Type="http://schemas.openxmlformats.org/officeDocument/2006/relationships/slideLayout" Target="../slideLayouts/slideLayout64.xml"/><Relationship Id="rId156" Type="http://schemas.openxmlformats.org/officeDocument/2006/relationships/slideLayout" Target="../slideLayouts/slideLayout160.xml"/><Relationship Id="rId198" Type="http://schemas.openxmlformats.org/officeDocument/2006/relationships/slideLayout" Target="../slideLayouts/slideLayout202.xml"/><Relationship Id="rId321" Type="http://schemas.openxmlformats.org/officeDocument/2006/relationships/slideLayout" Target="../slideLayouts/slideLayout325.xml"/><Relationship Id="rId363" Type="http://schemas.openxmlformats.org/officeDocument/2006/relationships/slideLayout" Target="../slideLayouts/slideLayout367.xml"/><Relationship Id="rId419" Type="http://schemas.openxmlformats.org/officeDocument/2006/relationships/slideLayout" Target="../slideLayouts/slideLayout423.xml"/><Relationship Id="rId570" Type="http://schemas.openxmlformats.org/officeDocument/2006/relationships/slideLayout" Target="../slideLayouts/slideLayout574.xml"/><Relationship Id="rId223" Type="http://schemas.openxmlformats.org/officeDocument/2006/relationships/slideLayout" Target="../slideLayouts/slideLayout227.xml"/><Relationship Id="rId430" Type="http://schemas.openxmlformats.org/officeDocument/2006/relationships/slideLayout" Target="../slideLayouts/slideLayout434.xml"/><Relationship Id="rId18" Type="http://schemas.openxmlformats.org/officeDocument/2006/relationships/slideLayout" Target="../slideLayouts/slideLayout22.xml"/><Relationship Id="rId265" Type="http://schemas.openxmlformats.org/officeDocument/2006/relationships/slideLayout" Target="../slideLayouts/slideLayout269.xml"/><Relationship Id="rId472" Type="http://schemas.openxmlformats.org/officeDocument/2006/relationships/slideLayout" Target="../slideLayouts/slideLayout476.xml"/><Relationship Id="rId528" Type="http://schemas.openxmlformats.org/officeDocument/2006/relationships/slideLayout" Target="../slideLayouts/slideLayout532.xml"/><Relationship Id="rId125" Type="http://schemas.openxmlformats.org/officeDocument/2006/relationships/slideLayout" Target="../slideLayouts/slideLayout129.xml"/><Relationship Id="rId167" Type="http://schemas.openxmlformats.org/officeDocument/2006/relationships/slideLayout" Target="../slideLayouts/slideLayout171.xml"/><Relationship Id="rId332" Type="http://schemas.openxmlformats.org/officeDocument/2006/relationships/slideLayout" Target="../slideLayouts/slideLayout336.xml"/><Relationship Id="rId374" Type="http://schemas.openxmlformats.org/officeDocument/2006/relationships/slideLayout" Target="../slideLayouts/slideLayout378.xml"/><Relationship Id="rId581" Type="http://schemas.openxmlformats.org/officeDocument/2006/relationships/slideLayout" Target="../slideLayouts/slideLayout585.xml"/><Relationship Id="rId71" Type="http://schemas.openxmlformats.org/officeDocument/2006/relationships/slideLayout" Target="../slideLayouts/slideLayout75.xml"/><Relationship Id="rId234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76" Type="http://schemas.openxmlformats.org/officeDocument/2006/relationships/slideLayout" Target="../slideLayouts/slideLayout280.xml"/><Relationship Id="rId441" Type="http://schemas.openxmlformats.org/officeDocument/2006/relationships/slideLayout" Target="../slideLayouts/slideLayout445.xml"/><Relationship Id="rId483" Type="http://schemas.openxmlformats.org/officeDocument/2006/relationships/slideLayout" Target="../slideLayouts/slideLayout487.xml"/><Relationship Id="rId539" Type="http://schemas.openxmlformats.org/officeDocument/2006/relationships/slideLayout" Target="../slideLayouts/slideLayout543.xml"/><Relationship Id="rId40" Type="http://schemas.openxmlformats.org/officeDocument/2006/relationships/slideLayout" Target="../slideLayouts/slideLayout44.xml"/><Relationship Id="rId136" Type="http://schemas.openxmlformats.org/officeDocument/2006/relationships/slideLayout" Target="../slideLayouts/slideLayout140.xml"/><Relationship Id="rId178" Type="http://schemas.openxmlformats.org/officeDocument/2006/relationships/slideLayout" Target="../slideLayouts/slideLayout182.xml"/><Relationship Id="rId301" Type="http://schemas.openxmlformats.org/officeDocument/2006/relationships/slideLayout" Target="../slideLayouts/slideLayout305.xml"/><Relationship Id="rId343" Type="http://schemas.openxmlformats.org/officeDocument/2006/relationships/slideLayout" Target="../slideLayouts/slideLayout347.xml"/><Relationship Id="rId550" Type="http://schemas.openxmlformats.org/officeDocument/2006/relationships/slideLayout" Target="../slideLayouts/slideLayout554.xml"/><Relationship Id="rId82" Type="http://schemas.openxmlformats.org/officeDocument/2006/relationships/slideLayout" Target="../slideLayouts/slideLayout86.xml"/><Relationship Id="rId203" Type="http://schemas.openxmlformats.org/officeDocument/2006/relationships/slideLayout" Target="../slideLayouts/slideLayout207.xml"/><Relationship Id="rId385" Type="http://schemas.openxmlformats.org/officeDocument/2006/relationships/slideLayout" Target="../slideLayouts/slideLayout389.xml"/><Relationship Id="rId245" Type="http://schemas.openxmlformats.org/officeDocument/2006/relationships/slideLayout" Target="../slideLayouts/slideLayout249.xml"/><Relationship Id="rId287" Type="http://schemas.openxmlformats.org/officeDocument/2006/relationships/slideLayout" Target="../slideLayouts/slideLayout291.xml"/><Relationship Id="rId410" Type="http://schemas.openxmlformats.org/officeDocument/2006/relationships/slideLayout" Target="../slideLayouts/slideLayout414.xml"/><Relationship Id="rId452" Type="http://schemas.openxmlformats.org/officeDocument/2006/relationships/slideLayout" Target="../slideLayouts/slideLayout456.xml"/><Relationship Id="rId494" Type="http://schemas.openxmlformats.org/officeDocument/2006/relationships/slideLayout" Target="../slideLayouts/slideLayout498.xml"/><Relationship Id="rId508" Type="http://schemas.openxmlformats.org/officeDocument/2006/relationships/slideLayout" Target="../slideLayouts/slideLayout512.xml"/><Relationship Id="rId105" Type="http://schemas.openxmlformats.org/officeDocument/2006/relationships/slideLayout" Target="../slideLayouts/slideLayout109.xml"/><Relationship Id="rId147" Type="http://schemas.openxmlformats.org/officeDocument/2006/relationships/slideLayout" Target="../slideLayouts/slideLayout151.xml"/><Relationship Id="rId312" Type="http://schemas.openxmlformats.org/officeDocument/2006/relationships/slideLayout" Target="../slideLayouts/slideLayout316.xml"/><Relationship Id="rId354" Type="http://schemas.openxmlformats.org/officeDocument/2006/relationships/slideLayout" Target="../slideLayouts/slideLayout358.xml"/><Relationship Id="rId51" Type="http://schemas.openxmlformats.org/officeDocument/2006/relationships/slideLayout" Target="../slideLayouts/slideLayout55.xml"/><Relationship Id="rId93" Type="http://schemas.openxmlformats.org/officeDocument/2006/relationships/slideLayout" Target="../slideLayouts/slideLayout97.xml"/><Relationship Id="rId189" Type="http://schemas.openxmlformats.org/officeDocument/2006/relationships/slideLayout" Target="../slideLayouts/slideLayout193.xml"/><Relationship Id="rId396" Type="http://schemas.openxmlformats.org/officeDocument/2006/relationships/slideLayout" Target="../slideLayouts/slideLayout400.xml"/><Relationship Id="rId561" Type="http://schemas.openxmlformats.org/officeDocument/2006/relationships/slideLayout" Target="../slideLayouts/slideLayout565.xml"/><Relationship Id="rId214" Type="http://schemas.openxmlformats.org/officeDocument/2006/relationships/slideLayout" Target="../slideLayouts/slideLayout218.xml"/><Relationship Id="rId256" Type="http://schemas.openxmlformats.org/officeDocument/2006/relationships/slideLayout" Target="../slideLayouts/slideLayout260.xml"/><Relationship Id="rId298" Type="http://schemas.openxmlformats.org/officeDocument/2006/relationships/slideLayout" Target="../slideLayouts/slideLayout302.xml"/><Relationship Id="rId421" Type="http://schemas.openxmlformats.org/officeDocument/2006/relationships/slideLayout" Target="../slideLayouts/slideLayout425.xml"/><Relationship Id="rId463" Type="http://schemas.openxmlformats.org/officeDocument/2006/relationships/slideLayout" Target="../slideLayouts/slideLayout467.xml"/><Relationship Id="rId519" Type="http://schemas.openxmlformats.org/officeDocument/2006/relationships/slideLayout" Target="../slideLayouts/slideLayout523.xml"/><Relationship Id="rId116" Type="http://schemas.openxmlformats.org/officeDocument/2006/relationships/slideLayout" Target="../slideLayouts/slideLayout120.xml"/><Relationship Id="rId158" Type="http://schemas.openxmlformats.org/officeDocument/2006/relationships/slideLayout" Target="../slideLayouts/slideLayout162.xml"/><Relationship Id="rId323" Type="http://schemas.openxmlformats.org/officeDocument/2006/relationships/slideLayout" Target="../slideLayouts/slideLayout327.xml"/><Relationship Id="rId530" Type="http://schemas.openxmlformats.org/officeDocument/2006/relationships/slideLayout" Target="../slideLayouts/slideLayout534.xml"/><Relationship Id="rId20" Type="http://schemas.openxmlformats.org/officeDocument/2006/relationships/slideLayout" Target="../slideLayouts/slideLayout24.xml"/><Relationship Id="rId62" Type="http://schemas.openxmlformats.org/officeDocument/2006/relationships/slideLayout" Target="../slideLayouts/slideLayout66.xml"/><Relationship Id="rId365" Type="http://schemas.openxmlformats.org/officeDocument/2006/relationships/slideLayout" Target="../slideLayouts/slideLayout369.xml"/><Relationship Id="rId572" Type="http://schemas.openxmlformats.org/officeDocument/2006/relationships/slideLayout" Target="../slideLayouts/slideLayout576.xml"/><Relationship Id="rId225" Type="http://schemas.openxmlformats.org/officeDocument/2006/relationships/slideLayout" Target="../slideLayouts/slideLayout229.xml"/><Relationship Id="rId267" Type="http://schemas.openxmlformats.org/officeDocument/2006/relationships/slideLayout" Target="../slideLayouts/slideLayout271.xml"/><Relationship Id="rId432" Type="http://schemas.openxmlformats.org/officeDocument/2006/relationships/slideLayout" Target="../slideLayouts/slideLayout436.xml"/><Relationship Id="rId474" Type="http://schemas.openxmlformats.org/officeDocument/2006/relationships/slideLayout" Target="../slideLayouts/slideLayout478.xml"/><Relationship Id="rId127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35.xml"/><Relationship Id="rId73" Type="http://schemas.openxmlformats.org/officeDocument/2006/relationships/slideLayout" Target="../slideLayouts/slideLayout77.xml"/><Relationship Id="rId169" Type="http://schemas.openxmlformats.org/officeDocument/2006/relationships/slideLayout" Target="../slideLayouts/slideLayout173.xml"/><Relationship Id="rId334" Type="http://schemas.openxmlformats.org/officeDocument/2006/relationships/slideLayout" Target="../slideLayouts/slideLayout338.xml"/><Relationship Id="rId376" Type="http://schemas.openxmlformats.org/officeDocument/2006/relationships/slideLayout" Target="../slideLayouts/slideLayout380.xml"/><Relationship Id="rId541" Type="http://schemas.openxmlformats.org/officeDocument/2006/relationships/slideLayout" Target="../slideLayouts/slideLayout545.xml"/><Relationship Id="rId583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8.xml"/><Relationship Id="rId180" Type="http://schemas.openxmlformats.org/officeDocument/2006/relationships/slideLayout" Target="../slideLayouts/slideLayout184.xml"/><Relationship Id="rId236" Type="http://schemas.openxmlformats.org/officeDocument/2006/relationships/slideLayout" Target="../slideLayouts/slideLayout240.xml"/><Relationship Id="rId278" Type="http://schemas.openxmlformats.org/officeDocument/2006/relationships/slideLayout" Target="../slideLayouts/slideLayout282.xml"/><Relationship Id="rId401" Type="http://schemas.openxmlformats.org/officeDocument/2006/relationships/slideLayout" Target="../slideLayouts/slideLayout405.xml"/><Relationship Id="rId443" Type="http://schemas.openxmlformats.org/officeDocument/2006/relationships/slideLayout" Target="../slideLayouts/slideLayout447.xml"/><Relationship Id="rId303" Type="http://schemas.openxmlformats.org/officeDocument/2006/relationships/slideLayout" Target="../slideLayouts/slideLayout307.xml"/><Relationship Id="rId485" Type="http://schemas.openxmlformats.org/officeDocument/2006/relationships/slideLayout" Target="../slideLayouts/slideLayout489.xml"/><Relationship Id="rId42" Type="http://schemas.openxmlformats.org/officeDocument/2006/relationships/slideLayout" Target="../slideLayouts/slideLayout46.xml"/><Relationship Id="rId84" Type="http://schemas.openxmlformats.org/officeDocument/2006/relationships/slideLayout" Target="../slideLayouts/slideLayout88.xml"/><Relationship Id="rId138" Type="http://schemas.openxmlformats.org/officeDocument/2006/relationships/slideLayout" Target="../slideLayouts/slideLayout142.xml"/><Relationship Id="rId345" Type="http://schemas.openxmlformats.org/officeDocument/2006/relationships/slideLayout" Target="../slideLayouts/slideLayout349.xml"/><Relationship Id="rId387" Type="http://schemas.openxmlformats.org/officeDocument/2006/relationships/slideLayout" Target="../slideLayouts/slideLayout391.xml"/><Relationship Id="rId510" Type="http://schemas.openxmlformats.org/officeDocument/2006/relationships/slideLayout" Target="../slideLayouts/slideLayout514.xml"/><Relationship Id="rId552" Type="http://schemas.openxmlformats.org/officeDocument/2006/relationships/slideLayout" Target="../slideLayouts/slideLayout556.xml"/><Relationship Id="rId191" Type="http://schemas.openxmlformats.org/officeDocument/2006/relationships/slideLayout" Target="../slideLayouts/slideLayout195.xml"/><Relationship Id="rId205" Type="http://schemas.openxmlformats.org/officeDocument/2006/relationships/slideLayout" Target="../slideLayouts/slideLayout209.xml"/><Relationship Id="rId247" Type="http://schemas.openxmlformats.org/officeDocument/2006/relationships/slideLayout" Target="../slideLayouts/slideLayout251.xml"/><Relationship Id="rId412" Type="http://schemas.openxmlformats.org/officeDocument/2006/relationships/slideLayout" Target="../slideLayouts/slideLayout416.xml"/><Relationship Id="rId107" Type="http://schemas.openxmlformats.org/officeDocument/2006/relationships/slideLayout" Target="../slideLayouts/slideLayout111.xml"/><Relationship Id="rId289" Type="http://schemas.openxmlformats.org/officeDocument/2006/relationships/slideLayout" Target="../slideLayouts/slideLayout293.xml"/><Relationship Id="rId454" Type="http://schemas.openxmlformats.org/officeDocument/2006/relationships/slideLayout" Target="../slideLayouts/slideLayout458.xml"/><Relationship Id="rId496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15.xml"/><Relationship Id="rId53" Type="http://schemas.openxmlformats.org/officeDocument/2006/relationships/slideLayout" Target="../slideLayouts/slideLayout57.xml"/><Relationship Id="rId149" Type="http://schemas.openxmlformats.org/officeDocument/2006/relationships/slideLayout" Target="../slideLayouts/slideLayout153.xml"/><Relationship Id="rId314" Type="http://schemas.openxmlformats.org/officeDocument/2006/relationships/slideLayout" Target="../slideLayouts/slideLayout318.xml"/><Relationship Id="rId356" Type="http://schemas.openxmlformats.org/officeDocument/2006/relationships/slideLayout" Target="../slideLayouts/slideLayout360.xml"/><Relationship Id="rId398" Type="http://schemas.openxmlformats.org/officeDocument/2006/relationships/slideLayout" Target="../slideLayouts/slideLayout402.xml"/><Relationship Id="rId521" Type="http://schemas.openxmlformats.org/officeDocument/2006/relationships/slideLayout" Target="../slideLayouts/slideLayout525.xml"/><Relationship Id="rId563" Type="http://schemas.openxmlformats.org/officeDocument/2006/relationships/slideLayout" Target="../slideLayouts/slideLayout567.xml"/><Relationship Id="rId95" Type="http://schemas.openxmlformats.org/officeDocument/2006/relationships/slideLayout" Target="../slideLayouts/slideLayout99.xml"/><Relationship Id="rId160" Type="http://schemas.openxmlformats.org/officeDocument/2006/relationships/slideLayout" Target="../slideLayouts/slideLayout164.xml"/><Relationship Id="rId216" Type="http://schemas.openxmlformats.org/officeDocument/2006/relationships/slideLayout" Target="../slideLayouts/slideLayout220.xml"/><Relationship Id="rId423" Type="http://schemas.openxmlformats.org/officeDocument/2006/relationships/slideLayout" Target="../slideLayouts/slideLayout427.xml"/><Relationship Id="rId258" Type="http://schemas.openxmlformats.org/officeDocument/2006/relationships/slideLayout" Target="../slideLayouts/slideLayout262.xml"/><Relationship Id="rId465" Type="http://schemas.openxmlformats.org/officeDocument/2006/relationships/slideLayout" Target="../slideLayouts/slideLayout469.xml"/><Relationship Id="rId22" Type="http://schemas.openxmlformats.org/officeDocument/2006/relationships/slideLayout" Target="../slideLayouts/slideLayout26.xml"/><Relationship Id="rId64" Type="http://schemas.openxmlformats.org/officeDocument/2006/relationships/slideLayout" Target="../slideLayouts/slideLayout68.xml"/><Relationship Id="rId118" Type="http://schemas.openxmlformats.org/officeDocument/2006/relationships/slideLayout" Target="../slideLayouts/slideLayout122.xml"/><Relationship Id="rId325" Type="http://schemas.openxmlformats.org/officeDocument/2006/relationships/slideLayout" Target="../slideLayouts/slideLayout329.xml"/><Relationship Id="rId367" Type="http://schemas.openxmlformats.org/officeDocument/2006/relationships/slideLayout" Target="../slideLayouts/slideLayout371.xml"/><Relationship Id="rId532" Type="http://schemas.openxmlformats.org/officeDocument/2006/relationships/slideLayout" Target="../slideLayouts/slideLayout536.xml"/><Relationship Id="rId574" Type="http://schemas.openxmlformats.org/officeDocument/2006/relationships/slideLayout" Target="../slideLayouts/slideLayout578.xml"/><Relationship Id="rId171" Type="http://schemas.openxmlformats.org/officeDocument/2006/relationships/slideLayout" Target="../slideLayouts/slideLayout175.xml"/><Relationship Id="rId227" Type="http://schemas.openxmlformats.org/officeDocument/2006/relationships/slideLayout" Target="../slideLayouts/slideLayout231.xml"/><Relationship Id="rId269" Type="http://schemas.openxmlformats.org/officeDocument/2006/relationships/slideLayout" Target="../slideLayouts/slideLayout273.xml"/><Relationship Id="rId434" Type="http://schemas.openxmlformats.org/officeDocument/2006/relationships/slideLayout" Target="../slideLayouts/slideLayout438.xml"/><Relationship Id="rId476" Type="http://schemas.openxmlformats.org/officeDocument/2006/relationships/slideLayout" Target="../slideLayouts/slideLayout480.xml"/><Relationship Id="rId33" Type="http://schemas.openxmlformats.org/officeDocument/2006/relationships/slideLayout" Target="../slideLayouts/slideLayout37.xml"/><Relationship Id="rId129" Type="http://schemas.openxmlformats.org/officeDocument/2006/relationships/slideLayout" Target="../slideLayouts/slideLayout133.xml"/><Relationship Id="rId280" Type="http://schemas.openxmlformats.org/officeDocument/2006/relationships/slideLayout" Target="../slideLayouts/slideLayout284.xml"/><Relationship Id="rId336" Type="http://schemas.openxmlformats.org/officeDocument/2006/relationships/slideLayout" Target="../slideLayouts/slideLayout340.xml"/><Relationship Id="rId501" Type="http://schemas.openxmlformats.org/officeDocument/2006/relationships/slideLayout" Target="../slideLayouts/slideLayout505.xml"/><Relationship Id="rId543" Type="http://schemas.openxmlformats.org/officeDocument/2006/relationships/slideLayout" Target="../slideLayouts/slideLayout547.xml"/><Relationship Id="rId75" Type="http://schemas.openxmlformats.org/officeDocument/2006/relationships/slideLayout" Target="../slideLayouts/slideLayout79.xml"/><Relationship Id="rId140" Type="http://schemas.openxmlformats.org/officeDocument/2006/relationships/slideLayout" Target="../slideLayouts/slideLayout144.xml"/><Relationship Id="rId182" Type="http://schemas.openxmlformats.org/officeDocument/2006/relationships/slideLayout" Target="../slideLayouts/slideLayout186.xml"/><Relationship Id="rId378" Type="http://schemas.openxmlformats.org/officeDocument/2006/relationships/slideLayout" Target="../slideLayouts/slideLayout382.xml"/><Relationship Id="rId403" Type="http://schemas.openxmlformats.org/officeDocument/2006/relationships/slideLayout" Target="../slideLayouts/slideLayout407.xml"/><Relationship Id="rId585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10.xml"/><Relationship Id="rId238" Type="http://schemas.openxmlformats.org/officeDocument/2006/relationships/slideLayout" Target="../slideLayouts/slideLayout242.xml"/><Relationship Id="rId445" Type="http://schemas.openxmlformats.org/officeDocument/2006/relationships/slideLayout" Target="../slideLayouts/slideLayout449.xml"/><Relationship Id="rId487" Type="http://schemas.openxmlformats.org/officeDocument/2006/relationships/slideLayout" Target="../slideLayouts/slideLayout491.xml"/><Relationship Id="rId291" Type="http://schemas.openxmlformats.org/officeDocument/2006/relationships/slideLayout" Target="../slideLayouts/slideLayout295.xml"/><Relationship Id="rId305" Type="http://schemas.openxmlformats.org/officeDocument/2006/relationships/slideLayout" Target="../slideLayouts/slideLayout309.xml"/><Relationship Id="rId347" Type="http://schemas.openxmlformats.org/officeDocument/2006/relationships/slideLayout" Target="../slideLayouts/slideLayout351.xml"/><Relationship Id="rId512" Type="http://schemas.openxmlformats.org/officeDocument/2006/relationships/slideLayout" Target="../slideLayouts/slideLayout516.xml"/><Relationship Id="rId44" Type="http://schemas.openxmlformats.org/officeDocument/2006/relationships/slideLayout" Target="../slideLayouts/slideLayout48.xml"/><Relationship Id="rId86" Type="http://schemas.openxmlformats.org/officeDocument/2006/relationships/slideLayout" Target="../slideLayouts/slideLayout90.xml"/><Relationship Id="rId151" Type="http://schemas.openxmlformats.org/officeDocument/2006/relationships/slideLayout" Target="../slideLayouts/slideLayout155.xml"/><Relationship Id="rId389" Type="http://schemas.openxmlformats.org/officeDocument/2006/relationships/slideLayout" Target="../slideLayouts/slideLayout393.xml"/><Relationship Id="rId554" Type="http://schemas.openxmlformats.org/officeDocument/2006/relationships/slideLayout" Target="../slideLayouts/slideLayout558.xml"/><Relationship Id="rId193" Type="http://schemas.openxmlformats.org/officeDocument/2006/relationships/slideLayout" Target="../slideLayouts/slideLayout197.xml"/><Relationship Id="rId207" Type="http://schemas.openxmlformats.org/officeDocument/2006/relationships/slideLayout" Target="../slideLayouts/slideLayout211.xml"/><Relationship Id="rId249" Type="http://schemas.openxmlformats.org/officeDocument/2006/relationships/slideLayout" Target="../slideLayouts/slideLayout253.xml"/><Relationship Id="rId414" Type="http://schemas.openxmlformats.org/officeDocument/2006/relationships/slideLayout" Target="../slideLayouts/slideLayout418.xml"/><Relationship Id="rId456" Type="http://schemas.openxmlformats.org/officeDocument/2006/relationships/slideLayout" Target="../slideLayouts/slideLayout460.xml"/><Relationship Id="rId498" Type="http://schemas.openxmlformats.org/officeDocument/2006/relationships/slideLayout" Target="../slideLayouts/slideLayout502.xml"/><Relationship Id="rId13" Type="http://schemas.openxmlformats.org/officeDocument/2006/relationships/slideLayout" Target="../slideLayouts/slideLayout17.xml"/><Relationship Id="rId109" Type="http://schemas.openxmlformats.org/officeDocument/2006/relationships/slideLayout" Target="../slideLayouts/slideLayout113.xml"/><Relationship Id="rId260" Type="http://schemas.openxmlformats.org/officeDocument/2006/relationships/slideLayout" Target="../slideLayouts/slideLayout264.xml"/><Relationship Id="rId316" Type="http://schemas.openxmlformats.org/officeDocument/2006/relationships/slideLayout" Target="../slideLayouts/slideLayout320.xml"/><Relationship Id="rId523" Type="http://schemas.openxmlformats.org/officeDocument/2006/relationships/slideLayout" Target="../slideLayouts/slideLayout527.xml"/><Relationship Id="rId55" Type="http://schemas.openxmlformats.org/officeDocument/2006/relationships/slideLayout" Target="../slideLayouts/slideLayout59.xml"/><Relationship Id="rId97" Type="http://schemas.openxmlformats.org/officeDocument/2006/relationships/slideLayout" Target="../slideLayouts/slideLayout101.xml"/><Relationship Id="rId120" Type="http://schemas.openxmlformats.org/officeDocument/2006/relationships/slideLayout" Target="../slideLayouts/slideLayout124.xml"/><Relationship Id="rId358" Type="http://schemas.openxmlformats.org/officeDocument/2006/relationships/slideLayout" Target="../slideLayouts/slideLayout362.xml"/><Relationship Id="rId565" Type="http://schemas.openxmlformats.org/officeDocument/2006/relationships/slideLayout" Target="../slideLayouts/slideLayout569.xml"/><Relationship Id="rId162" Type="http://schemas.openxmlformats.org/officeDocument/2006/relationships/slideLayout" Target="../slideLayouts/slideLayout166.xml"/><Relationship Id="rId218" Type="http://schemas.openxmlformats.org/officeDocument/2006/relationships/slideLayout" Target="../slideLayouts/slideLayout222.xml"/><Relationship Id="rId425" Type="http://schemas.openxmlformats.org/officeDocument/2006/relationships/slideLayout" Target="../slideLayouts/slideLayout429.xml"/><Relationship Id="rId467" Type="http://schemas.openxmlformats.org/officeDocument/2006/relationships/slideLayout" Target="../slideLayouts/slideLayout471.xml"/><Relationship Id="rId271" Type="http://schemas.openxmlformats.org/officeDocument/2006/relationships/slideLayout" Target="../slideLayouts/slideLayout275.xml"/><Relationship Id="rId24" Type="http://schemas.openxmlformats.org/officeDocument/2006/relationships/slideLayout" Target="../slideLayouts/slideLayout28.xml"/><Relationship Id="rId66" Type="http://schemas.openxmlformats.org/officeDocument/2006/relationships/slideLayout" Target="../slideLayouts/slideLayout70.xml"/><Relationship Id="rId131" Type="http://schemas.openxmlformats.org/officeDocument/2006/relationships/slideLayout" Target="../slideLayouts/slideLayout135.xml"/><Relationship Id="rId327" Type="http://schemas.openxmlformats.org/officeDocument/2006/relationships/slideLayout" Target="../slideLayouts/slideLayout331.xml"/><Relationship Id="rId369" Type="http://schemas.openxmlformats.org/officeDocument/2006/relationships/slideLayout" Target="../slideLayouts/slideLayout373.xml"/><Relationship Id="rId534" Type="http://schemas.openxmlformats.org/officeDocument/2006/relationships/slideLayout" Target="../slideLayouts/slideLayout538.xml"/><Relationship Id="rId576" Type="http://schemas.openxmlformats.org/officeDocument/2006/relationships/slideLayout" Target="../slideLayouts/slideLayout580.xml"/><Relationship Id="rId173" Type="http://schemas.openxmlformats.org/officeDocument/2006/relationships/slideLayout" Target="../slideLayouts/slideLayout177.xml"/><Relationship Id="rId229" Type="http://schemas.openxmlformats.org/officeDocument/2006/relationships/slideLayout" Target="../slideLayouts/slideLayout233.xml"/><Relationship Id="rId380" Type="http://schemas.openxmlformats.org/officeDocument/2006/relationships/slideLayout" Target="../slideLayouts/slideLayout384.xml"/><Relationship Id="rId436" Type="http://schemas.openxmlformats.org/officeDocument/2006/relationships/slideLayout" Target="../slideLayouts/slideLayout440.xml"/><Relationship Id="rId240" Type="http://schemas.openxmlformats.org/officeDocument/2006/relationships/slideLayout" Target="../slideLayouts/slideLayout244.xml"/><Relationship Id="rId478" Type="http://schemas.openxmlformats.org/officeDocument/2006/relationships/slideLayout" Target="../slideLayouts/slideLayout482.xml"/><Relationship Id="rId35" Type="http://schemas.openxmlformats.org/officeDocument/2006/relationships/slideLayout" Target="../slideLayouts/slideLayout39.xml"/><Relationship Id="rId77" Type="http://schemas.openxmlformats.org/officeDocument/2006/relationships/slideLayout" Target="../slideLayouts/slideLayout81.xml"/><Relationship Id="rId100" Type="http://schemas.openxmlformats.org/officeDocument/2006/relationships/slideLayout" Target="../slideLayouts/slideLayout104.xml"/><Relationship Id="rId282" Type="http://schemas.openxmlformats.org/officeDocument/2006/relationships/slideLayout" Target="../slideLayouts/slideLayout286.xml"/><Relationship Id="rId338" Type="http://schemas.openxmlformats.org/officeDocument/2006/relationships/slideLayout" Target="../slideLayouts/slideLayout342.xml"/><Relationship Id="rId503" Type="http://schemas.openxmlformats.org/officeDocument/2006/relationships/slideLayout" Target="../slideLayouts/slideLayout507.xml"/><Relationship Id="rId545" Type="http://schemas.openxmlformats.org/officeDocument/2006/relationships/slideLayout" Target="../slideLayouts/slideLayout549.xml"/><Relationship Id="rId587" Type="http://schemas.openxmlformats.org/officeDocument/2006/relationships/slideLayout" Target="../slideLayouts/slideLayout591.xml"/><Relationship Id="rId8" Type="http://schemas.openxmlformats.org/officeDocument/2006/relationships/slideLayout" Target="../slideLayouts/slideLayout12.xml"/><Relationship Id="rId142" Type="http://schemas.openxmlformats.org/officeDocument/2006/relationships/slideLayout" Target="../slideLayouts/slideLayout146.xml"/><Relationship Id="rId184" Type="http://schemas.openxmlformats.org/officeDocument/2006/relationships/slideLayout" Target="../slideLayouts/slideLayout188.xml"/><Relationship Id="rId391" Type="http://schemas.openxmlformats.org/officeDocument/2006/relationships/slideLayout" Target="../slideLayouts/slideLayout395.xml"/><Relationship Id="rId405" Type="http://schemas.openxmlformats.org/officeDocument/2006/relationships/slideLayout" Target="../slideLayouts/slideLayout409.xml"/><Relationship Id="rId447" Type="http://schemas.openxmlformats.org/officeDocument/2006/relationships/slideLayout" Target="../slideLayouts/slideLayout451.xml"/><Relationship Id="rId251" Type="http://schemas.openxmlformats.org/officeDocument/2006/relationships/slideLayout" Target="../slideLayouts/slideLayout255.xml"/><Relationship Id="rId489" Type="http://schemas.openxmlformats.org/officeDocument/2006/relationships/slideLayout" Target="../slideLayouts/slideLayout493.xml"/><Relationship Id="rId46" Type="http://schemas.openxmlformats.org/officeDocument/2006/relationships/slideLayout" Target="../slideLayouts/slideLayout50.xml"/><Relationship Id="rId293" Type="http://schemas.openxmlformats.org/officeDocument/2006/relationships/slideLayout" Target="../slideLayouts/slideLayout297.xml"/><Relationship Id="rId307" Type="http://schemas.openxmlformats.org/officeDocument/2006/relationships/slideLayout" Target="../slideLayouts/slideLayout311.xml"/><Relationship Id="rId349" Type="http://schemas.openxmlformats.org/officeDocument/2006/relationships/slideLayout" Target="../slideLayouts/slideLayout353.xml"/><Relationship Id="rId514" Type="http://schemas.openxmlformats.org/officeDocument/2006/relationships/slideLayout" Target="../slideLayouts/slideLayout518.xml"/><Relationship Id="rId556" Type="http://schemas.openxmlformats.org/officeDocument/2006/relationships/slideLayout" Target="../slideLayouts/slideLayout560.xml"/><Relationship Id="rId88" Type="http://schemas.openxmlformats.org/officeDocument/2006/relationships/slideLayout" Target="../slideLayouts/slideLayout92.xml"/><Relationship Id="rId111" Type="http://schemas.openxmlformats.org/officeDocument/2006/relationships/slideLayout" Target="../slideLayouts/slideLayout115.xml"/><Relationship Id="rId153" Type="http://schemas.openxmlformats.org/officeDocument/2006/relationships/slideLayout" Target="../slideLayouts/slideLayout157.xml"/><Relationship Id="rId195" Type="http://schemas.openxmlformats.org/officeDocument/2006/relationships/slideLayout" Target="../slideLayouts/slideLayout199.xml"/><Relationship Id="rId209" Type="http://schemas.openxmlformats.org/officeDocument/2006/relationships/slideLayout" Target="../slideLayouts/slideLayout213.xml"/><Relationship Id="rId360" Type="http://schemas.openxmlformats.org/officeDocument/2006/relationships/slideLayout" Target="../slideLayouts/slideLayout364.xml"/><Relationship Id="rId416" Type="http://schemas.openxmlformats.org/officeDocument/2006/relationships/slideLayout" Target="../slideLayouts/slideLayout420.xml"/><Relationship Id="rId220" Type="http://schemas.openxmlformats.org/officeDocument/2006/relationships/slideLayout" Target="../slideLayouts/slideLayout224.xml"/><Relationship Id="rId458" Type="http://schemas.openxmlformats.org/officeDocument/2006/relationships/slideLayout" Target="../slideLayouts/slideLayout462.xml"/><Relationship Id="rId15" Type="http://schemas.openxmlformats.org/officeDocument/2006/relationships/slideLayout" Target="../slideLayouts/slideLayout19.xml"/><Relationship Id="rId57" Type="http://schemas.openxmlformats.org/officeDocument/2006/relationships/slideLayout" Target="../slideLayouts/slideLayout61.xml"/><Relationship Id="rId262" Type="http://schemas.openxmlformats.org/officeDocument/2006/relationships/slideLayout" Target="../slideLayouts/slideLayout266.xml"/><Relationship Id="rId318" Type="http://schemas.openxmlformats.org/officeDocument/2006/relationships/slideLayout" Target="../slideLayouts/slideLayout322.xml"/><Relationship Id="rId525" Type="http://schemas.openxmlformats.org/officeDocument/2006/relationships/slideLayout" Target="../slideLayouts/slideLayout529.xml"/><Relationship Id="rId567" Type="http://schemas.openxmlformats.org/officeDocument/2006/relationships/slideLayout" Target="../slideLayouts/slideLayout571.xml"/><Relationship Id="rId99" Type="http://schemas.openxmlformats.org/officeDocument/2006/relationships/slideLayout" Target="../slideLayouts/slideLayout103.xml"/><Relationship Id="rId122" Type="http://schemas.openxmlformats.org/officeDocument/2006/relationships/slideLayout" Target="../slideLayouts/slideLayout126.xml"/><Relationship Id="rId164" Type="http://schemas.openxmlformats.org/officeDocument/2006/relationships/slideLayout" Target="../slideLayouts/slideLayout168.xml"/><Relationship Id="rId371" Type="http://schemas.openxmlformats.org/officeDocument/2006/relationships/slideLayout" Target="../slideLayouts/slideLayout375.xml"/><Relationship Id="rId427" Type="http://schemas.openxmlformats.org/officeDocument/2006/relationships/slideLayout" Target="../slideLayouts/slideLayout431.xml"/><Relationship Id="rId469" Type="http://schemas.openxmlformats.org/officeDocument/2006/relationships/slideLayout" Target="../slideLayouts/slideLayout473.xml"/><Relationship Id="rId26" Type="http://schemas.openxmlformats.org/officeDocument/2006/relationships/slideLayout" Target="../slideLayouts/slideLayout30.xml"/><Relationship Id="rId231" Type="http://schemas.openxmlformats.org/officeDocument/2006/relationships/slideLayout" Target="../slideLayouts/slideLayout235.xml"/><Relationship Id="rId273" Type="http://schemas.openxmlformats.org/officeDocument/2006/relationships/slideLayout" Target="../slideLayouts/slideLayout277.xml"/><Relationship Id="rId329" Type="http://schemas.openxmlformats.org/officeDocument/2006/relationships/slideLayout" Target="../slideLayouts/slideLayout333.xml"/><Relationship Id="rId480" Type="http://schemas.openxmlformats.org/officeDocument/2006/relationships/slideLayout" Target="../slideLayouts/slideLayout484.xml"/><Relationship Id="rId536" Type="http://schemas.openxmlformats.org/officeDocument/2006/relationships/slideLayout" Target="../slideLayouts/slideLayout540.xml"/><Relationship Id="rId68" Type="http://schemas.openxmlformats.org/officeDocument/2006/relationships/slideLayout" Target="../slideLayouts/slideLayout72.xml"/><Relationship Id="rId133" Type="http://schemas.openxmlformats.org/officeDocument/2006/relationships/slideLayout" Target="../slideLayouts/slideLayout137.xml"/><Relationship Id="rId175" Type="http://schemas.openxmlformats.org/officeDocument/2006/relationships/slideLayout" Target="../slideLayouts/slideLayout179.xml"/><Relationship Id="rId340" Type="http://schemas.openxmlformats.org/officeDocument/2006/relationships/slideLayout" Target="../slideLayouts/slideLayout344.xml"/><Relationship Id="rId578" Type="http://schemas.openxmlformats.org/officeDocument/2006/relationships/slideLayout" Target="../slideLayouts/slideLayout582.xml"/><Relationship Id="rId200" Type="http://schemas.openxmlformats.org/officeDocument/2006/relationships/slideLayout" Target="../slideLayouts/slideLayout204.xml"/><Relationship Id="rId382" Type="http://schemas.openxmlformats.org/officeDocument/2006/relationships/slideLayout" Target="../slideLayouts/slideLayout386.xml"/><Relationship Id="rId438" Type="http://schemas.openxmlformats.org/officeDocument/2006/relationships/slideLayout" Target="../slideLayouts/slideLayout442.xml"/><Relationship Id="rId242" Type="http://schemas.openxmlformats.org/officeDocument/2006/relationships/slideLayout" Target="../slideLayouts/slideLayout246.xml"/><Relationship Id="rId284" Type="http://schemas.openxmlformats.org/officeDocument/2006/relationships/slideLayout" Target="../slideLayouts/slideLayout288.xml"/><Relationship Id="rId491" Type="http://schemas.openxmlformats.org/officeDocument/2006/relationships/slideLayout" Target="../slideLayouts/slideLayout495.xml"/><Relationship Id="rId505" Type="http://schemas.openxmlformats.org/officeDocument/2006/relationships/slideLayout" Target="../slideLayouts/slideLayout509.xml"/><Relationship Id="rId37" Type="http://schemas.openxmlformats.org/officeDocument/2006/relationships/slideLayout" Target="../slideLayouts/slideLayout41.xml"/><Relationship Id="rId79" Type="http://schemas.openxmlformats.org/officeDocument/2006/relationships/slideLayout" Target="../slideLayouts/slideLayout83.xml"/><Relationship Id="rId102" Type="http://schemas.openxmlformats.org/officeDocument/2006/relationships/slideLayout" Target="../slideLayouts/slideLayout106.xml"/><Relationship Id="rId144" Type="http://schemas.openxmlformats.org/officeDocument/2006/relationships/slideLayout" Target="../slideLayouts/slideLayout148.xml"/><Relationship Id="rId547" Type="http://schemas.openxmlformats.org/officeDocument/2006/relationships/slideLayout" Target="../slideLayouts/slideLayout551.xml"/><Relationship Id="rId90" Type="http://schemas.openxmlformats.org/officeDocument/2006/relationships/slideLayout" Target="../slideLayouts/slideLayout94.xml"/><Relationship Id="rId186" Type="http://schemas.openxmlformats.org/officeDocument/2006/relationships/slideLayout" Target="../slideLayouts/slideLayout190.xml"/><Relationship Id="rId351" Type="http://schemas.openxmlformats.org/officeDocument/2006/relationships/slideLayout" Target="../slideLayouts/slideLayout355.xml"/><Relationship Id="rId393" Type="http://schemas.openxmlformats.org/officeDocument/2006/relationships/slideLayout" Target="../slideLayouts/slideLayout397.xml"/><Relationship Id="rId407" Type="http://schemas.openxmlformats.org/officeDocument/2006/relationships/slideLayout" Target="../slideLayouts/slideLayout411.xml"/><Relationship Id="rId449" Type="http://schemas.openxmlformats.org/officeDocument/2006/relationships/slideLayout" Target="../slideLayouts/slideLayout453.xml"/><Relationship Id="rId211" Type="http://schemas.openxmlformats.org/officeDocument/2006/relationships/slideLayout" Target="../slideLayouts/slideLayout215.xml"/><Relationship Id="rId253" Type="http://schemas.openxmlformats.org/officeDocument/2006/relationships/slideLayout" Target="../slideLayouts/slideLayout257.xml"/><Relationship Id="rId295" Type="http://schemas.openxmlformats.org/officeDocument/2006/relationships/slideLayout" Target="../slideLayouts/slideLayout299.xml"/><Relationship Id="rId309" Type="http://schemas.openxmlformats.org/officeDocument/2006/relationships/slideLayout" Target="../slideLayouts/slideLayout313.xml"/><Relationship Id="rId460" Type="http://schemas.openxmlformats.org/officeDocument/2006/relationships/slideLayout" Target="../slideLayouts/slideLayout464.xml"/><Relationship Id="rId516" Type="http://schemas.openxmlformats.org/officeDocument/2006/relationships/slideLayout" Target="../slideLayouts/slideLayout520.xml"/><Relationship Id="rId48" Type="http://schemas.openxmlformats.org/officeDocument/2006/relationships/slideLayout" Target="../slideLayouts/slideLayout52.xml"/><Relationship Id="rId113" Type="http://schemas.openxmlformats.org/officeDocument/2006/relationships/slideLayout" Target="../slideLayouts/slideLayout117.xml"/><Relationship Id="rId320" Type="http://schemas.openxmlformats.org/officeDocument/2006/relationships/slideLayout" Target="../slideLayouts/slideLayout324.xml"/><Relationship Id="rId558" Type="http://schemas.openxmlformats.org/officeDocument/2006/relationships/slideLayout" Target="../slideLayouts/slideLayout562.xml"/><Relationship Id="rId155" Type="http://schemas.openxmlformats.org/officeDocument/2006/relationships/slideLayout" Target="../slideLayouts/slideLayout159.xml"/><Relationship Id="rId197" Type="http://schemas.openxmlformats.org/officeDocument/2006/relationships/slideLayout" Target="../slideLayouts/slideLayout201.xml"/><Relationship Id="rId362" Type="http://schemas.openxmlformats.org/officeDocument/2006/relationships/slideLayout" Target="../slideLayouts/slideLayout366.xml"/><Relationship Id="rId418" Type="http://schemas.openxmlformats.org/officeDocument/2006/relationships/slideLayout" Target="../slideLayouts/slideLayout422.xml"/><Relationship Id="rId222" Type="http://schemas.openxmlformats.org/officeDocument/2006/relationships/slideLayout" Target="../slideLayouts/slideLayout226.xml"/><Relationship Id="rId264" Type="http://schemas.openxmlformats.org/officeDocument/2006/relationships/slideLayout" Target="../slideLayouts/slideLayout268.xml"/><Relationship Id="rId471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21.xml"/><Relationship Id="rId59" Type="http://schemas.openxmlformats.org/officeDocument/2006/relationships/slideLayout" Target="../slideLayouts/slideLayout63.xml"/><Relationship Id="rId124" Type="http://schemas.openxmlformats.org/officeDocument/2006/relationships/slideLayout" Target="../slideLayouts/slideLayout128.xml"/><Relationship Id="rId527" Type="http://schemas.openxmlformats.org/officeDocument/2006/relationships/slideLayout" Target="../slideLayouts/slideLayout531.xml"/><Relationship Id="rId569" Type="http://schemas.openxmlformats.org/officeDocument/2006/relationships/slideLayout" Target="../slideLayouts/slideLayout573.xml"/><Relationship Id="rId70" Type="http://schemas.openxmlformats.org/officeDocument/2006/relationships/slideLayout" Target="../slideLayouts/slideLayout74.xml"/><Relationship Id="rId166" Type="http://schemas.openxmlformats.org/officeDocument/2006/relationships/slideLayout" Target="../slideLayouts/slideLayout170.xml"/><Relationship Id="rId331" Type="http://schemas.openxmlformats.org/officeDocument/2006/relationships/slideLayout" Target="../slideLayouts/slideLayout335.xml"/><Relationship Id="rId373" Type="http://schemas.openxmlformats.org/officeDocument/2006/relationships/slideLayout" Target="../slideLayouts/slideLayout377.xml"/><Relationship Id="rId429" Type="http://schemas.openxmlformats.org/officeDocument/2006/relationships/slideLayout" Target="../slideLayouts/slideLayout433.xml"/><Relationship Id="rId580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.xml"/><Relationship Id="rId233" Type="http://schemas.openxmlformats.org/officeDocument/2006/relationships/slideLayout" Target="../slideLayouts/slideLayout237.xml"/><Relationship Id="rId440" Type="http://schemas.openxmlformats.org/officeDocument/2006/relationships/slideLayout" Target="../slideLayouts/slideLayout444.xml"/><Relationship Id="rId28" Type="http://schemas.openxmlformats.org/officeDocument/2006/relationships/slideLayout" Target="../slideLayouts/slideLayout32.xml"/><Relationship Id="rId275" Type="http://schemas.openxmlformats.org/officeDocument/2006/relationships/slideLayout" Target="../slideLayouts/slideLayout279.xml"/><Relationship Id="rId300" Type="http://schemas.openxmlformats.org/officeDocument/2006/relationships/slideLayout" Target="../slideLayouts/slideLayout304.xml"/><Relationship Id="rId482" Type="http://schemas.openxmlformats.org/officeDocument/2006/relationships/slideLayout" Target="../slideLayouts/slideLayout486.xml"/><Relationship Id="rId538" Type="http://schemas.openxmlformats.org/officeDocument/2006/relationships/slideLayout" Target="../slideLayouts/slideLayout542.xml"/><Relationship Id="rId81" Type="http://schemas.openxmlformats.org/officeDocument/2006/relationships/slideLayout" Target="../slideLayouts/slideLayout85.xml"/><Relationship Id="rId135" Type="http://schemas.openxmlformats.org/officeDocument/2006/relationships/slideLayout" Target="../slideLayouts/slideLayout139.xml"/><Relationship Id="rId177" Type="http://schemas.openxmlformats.org/officeDocument/2006/relationships/slideLayout" Target="../slideLayouts/slideLayout181.xml"/><Relationship Id="rId342" Type="http://schemas.openxmlformats.org/officeDocument/2006/relationships/slideLayout" Target="../slideLayouts/slideLayout346.xml"/><Relationship Id="rId384" Type="http://schemas.openxmlformats.org/officeDocument/2006/relationships/slideLayout" Target="../slideLayouts/slideLayout388.xml"/><Relationship Id="rId202" Type="http://schemas.openxmlformats.org/officeDocument/2006/relationships/slideLayout" Target="../slideLayouts/slideLayout206.xml"/><Relationship Id="rId244" Type="http://schemas.openxmlformats.org/officeDocument/2006/relationships/slideLayout" Target="../slideLayouts/slideLayout248.xml"/><Relationship Id="rId39" Type="http://schemas.openxmlformats.org/officeDocument/2006/relationships/slideLayout" Target="../slideLayouts/slideLayout43.xml"/><Relationship Id="rId286" Type="http://schemas.openxmlformats.org/officeDocument/2006/relationships/slideLayout" Target="../slideLayouts/slideLayout290.xml"/><Relationship Id="rId451" Type="http://schemas.openxmlformats.org/officeDocument/2006/relationships/slideLayout" Target="../slideLayouts/slideLayout455.xml"/><Relationship Id="rId493" Type="http://schemas.openxmlformats.org/officeDocument/2006/relationships/slideLayout" Target="../slideLayouts/slideLayout497.xml"/><Relationship Id="rId507" Type="http://schemas.openxmlformats.org/officeDocument/2006/relationships/slideLayout" Target="../slideLayouts/slideLayout511.xml"/><Relationship Id="rId549" Type="http://schemas.openxmlformats.org/officeDocument/2006/relationships/slideLayout" Target="../slideLayouts/slideLayout553.xml"/><Relationship Id="rId50" Type="http://schemas.openxmlformats.org/officeDocument/2006/relationships/slideLayout" Target="../slideLayouts/slideLayout54.xml"/><Relationship Id="rId104" Type="http://schemas.openxmlformats.org/officeDocument/2006/relationships/slideLayout" Target="../slideLayouts/slideLayout108.xml"/><Relationship Id="rId146" Type="http://schemas.openxmlformats.org/officeDocument/2006/relationships/slideLayout" Target="../slideLayouts/slideLayout150.xml"/><Relationship Id="rId188" Type="http://schemas.openxmlformats.org/officeDocument/2006/relationships/slideLayout" Target="../slideLayouts/slideLayout192.xml"/><Relationship Id="rId311" Type="http://schemas.openxmlformats.org/officeDocument/2006/relationships/slideLayout" Target="../slideLayouts/slideLayout315.xml"/><Relationship Id="rId353" Type="http://schemas.openxmlformats.org/officeDocument/2006/relationships/slideLayout" Target="../slideLayouts/slideLayout357.xml"/><Relationship Id="rId395" Type="http://schemas.openxmlformats.org/officeDocument/2006/relationships/slideLayout" Target="../slideLayouts/slideLayout399.xml"/><Relationship Id="rId409" Type="http://schemas.openxmlformats.org/officeDocument/2006/relationships/slideLayout" Target="../slideLayouts/slideLayout413.xml"/><Relationship Id="rId560" Type="http://schemas.openxmlformats.org/officeDocument/2006/relationships/slideLayout" Target="../slideLayouts/slideLayout564.xml"/><Relationship Id="rId92" Type="http://schemas.openxmlformats.org/officeDocument/2006/relationships/slideLayout" Target="../slideLayouts/slideLayout96.xml"/><Relationship Id="rId213" Type="http://schemas.openxmlformats.org/officeDocument/2006/relationships/slideLayout" Target="../slideLayouts/slideLayout217.xml"/><Relationship Id="rId420" Type="http://schemas.openxmlformats.org/officeDocument/2006/relationships/slideLayout" Target="../slideLayouts/slideLayout424.xml"/><Relationship Id="rId255" Type="http://schemas.openxmlformats.org/officeDocument/2006/relationships/slideLayout" Target="../slideLayouts/slideLayout259.xml"/><Relationship Id="rId297" Type="http://schemas.openxmlformats.org/officeDocument/2006/relationships/slideLayout" Target="../slideLayouts/slideLayout301.xml"/><Relationship Id="rId462" Type="http://schemas.openxmlformats.org/officeDocument/2006/relationships/slideLayout" Target="../slideLayouts/slideLayout466.xml"/><Relationship Id="rId518" Type="http://schemas.openxmlformats.org/officeDocument/2006/relationships/slideLayout" Target="../slideLayouts/slideLayout522.xml"/><Relationship Id="rId115" Type="http://schemas.openxmlformats.org/officeDocument/2006/relationships/slideLayout" Target="../slideLayouts/slideLayout119.xml"/><Relationship Id="rId157" Type="http://schemas.openxmlformats.org/officeDocument/2006/relationships/slideLayout" Target="../slideLayouts/slideLayout161.xml"/><Relationship Id="rId322" Type="http://schemas.openxmlformats.org/officeDocument/2006/relationships/slideLayout" Target="../slideLayouts/slideLayout326.xml"/><Relationship Id="rId364" Type="http://schemas.openxmlformats.org/officeDocument/2006/relationships/slideLayout" Target="../slideLayouts/slideLayout368.xml"/><Relationship Id="rId61" Type="http://schemas.openxmlformats.org/officeDocument/2006/relationships/slideLayout" Target="../slideLayouts/slideLayout65.xml"/><Relationship Id="rId199" Type="http://schemas.openxmlformats.org/officeDocument/2006/relationships/slideLayout" Target="../slideLayouts/slideLayout203.xml"/><Relationship Id="rId571" Type="http://schemas.openxmlformats.org/officeDocument/2006/relationships/slideLayout" Target="../slideLayouts/slideLayout575.xml"/><Relationship Id="rId19" Type="http://schemas.openxmlformats.org/officeDocument/2006/relationships/slideLayout" Target="../slideLayouts/slideLayout23.xml"/><Relationship Id="rId224" Type="http://schemas.openxmlformats.org/officeDocument/2006/relationships/slideLayout" Target="../slideLayouts/slideLayout228.xml"/><Relationship Id="rId266" Type="http://schemas.openxmlformats.org/officeDocument/2006/relationships/slideLayout" Target="../slideLayouts/slideLayout270.xml"/><Relationship Id="rId431" Type="http://schemas.openxmlformats.org/officeDocument/2006/relationships/slideLayout" Target="../slideLayouts/slideLayout435.xml"/><Relationship Id="rId473" Type="http://schemas.openxmlformats.org/officeDocument/2006/relationships/slideLayout" Target="../slideLayouts/slideLayout477.xml"/><Relationship Id="rId529" Type="http://schemas.openxmlformats.org/officeDocument/2006/relationships/slideLayout" Target="../slideLayouts/slideLayout533.xml"/><Relationship Id="rId30" Type="http://schemas.openxmlformats.org/officeDocument/2006/relationships/slideLayout" Target="../slideLayouts/slideLayout34.xml"/><Relationship Id="rId126" Type="http://schemas.openxmlformats.org/officeDocument/2006/relationships/slideLayout" Target="../slideLayouts/slideLayout130.xml"/><Relationship Id="rId168" Type="http://schemas.openxmlformats.org/officeDocument/2006/relationships/slideLayout" Target="../slideLayouts/slideLayout172.xml"/><Relationship Id="rId333" Type="http://schemas.openxmlformats.org/officeDocument/2006/relationships/slideLayout" Target="../slideLayouts/slideLayout337.xml"/><Relationship Id="rId540" Type="http://schemas.openxmlformats.org/officeDocument/2006/relationships/slideLayout" Target="../slideLayouts/slideLayout544.xml"/><Relationship Id="rId72" Type="http://schemas.openxmlformats.org/officeDocument/2006/relationships/slideLayout" Target="../slideLayouts/slideLayout76.xml"/><Relationship Id="rId375" Type="http://schemas.openxmlformats.org/officeDocument/2006/relationships/slideLayout" Target="../slideLayouts/slideLayout379.xml"/><Relationship Id="rId582" Type="http://schemas.openxmlformats.org/officeDocument/2006/relationships/slideLayout" Target="../slideLayouts/slideLayout586.xml"/><Relationship Id="rId3" Type="http://schemas.openxmlformats.org/officeDocument/2006/relationships/slideLayout" Target="../slideLayouts/slideLayout7.xml"/><Relationship Id="rId235" Type="http://schemas.openxmlformats.org/officeDocument/2006/relationships/slideLayout" Target="../slideLayouts/slideLayout239.xml"/><Relationship Id="rId277" Type="http://schemas.openxmlformats.org/officeDocument/2006/relationships/slideLayout" Target="../slideLayouts/slideLayout281.xml"/><Relationship Id="rId400" Type="http://schemas.openxmlformats.org/officeDocument/2006/relationships/slideLayout" Target="../slideLayouts/slideLayout404.xml"/><Relationship Id="rId442" Type="http://schemas.openxmlformats.org/officeDocument/2006/relationships/slideLayout" Target="../slideLayouts/slideLayout446.xml"/><Relationship Id="rId484" Type="http://schemas.openxmlformats.org/officeDocument/2006/relationships/slideLayout" Target="../slideLayouts/slideLayout488.xml"/><Relationship Id="rId137" Type="http://schemas.openxmlformats.org/officeDocument/2006/relationships/slideLayout" Target="../slideLayouts/slideLayout141.xml"/><Relationship Id="rId302" Type="http://schemas.openxmlformats.org/officeDocument/2006/relationships/slideLayout" Target="../slideLayouts/slideLayout306.xml"/><Relationship Id="rId344" Type="http://schemas.openxmlformats.org/officeDocument/2006/relationships/slideLayout" Target="../slideLayouts/slideLayout348.xml"/><Relationship Id="rId41" Type="http://schemas.openxmlformats.org/officeDocument/2006/relationships/slideLayout" Target="../slideLayouts/slideLayout45.xml"/><Relationship Id="rId83" Type="http://schemas.openxmlformats.org/officeDocument/2006/relationships/slideLayout" Target="../slideLayouts/slideLayout87.xml"/><Relationship Id="rId179" Type="http://schemas.openxmlformats.org/officeDocument/2006/relationships/slideLayout" Target="../slideLayouts/slideLayout183.xml"/><Relationship Id="rId386" Type="http://schemas.openxmlformats.org/officeDocument/2006/relationships/slideLayout" Target="../slideLayouts/slideLayout390.xml"/><Relationship Id="rId551" Type="http://schemas.openxmlformats.org/officeDocument/2006/relationships/slideLayout" Target="../slideLayouts/slideLayout555.xml"/><Relationship Id="rId190" Type="http://schemas.openxmlformats.org/officeDocument/2006/relationships/slideLayout" Target="../slideLayouts/slideLayout194.xml"/><Relationship Id="rId204" Type="http://schemas.openxmlformats.org/officeDocument/2006/relationships/slideLayout" Target="../slideLayouts/slideLayout208.xml"/><Relationship Id="rId246" Type="http://schemas.openxmlformats.org/officeDocument/2006/relationships/slideLayout" Target="../slideLayouts/slideLayout250.xml"/><Relationship Id="rId288" Type="http://schemas.openxmlformats.org/officeDocument/2006/relationships/slideLayout" Target="../slideLayouts/slideLayout292.xml"/><Relationship Id="rId411" Type="http://schemas.openxmlformats.org/officeDocument/2006/relationships/slideLayout" Target="../slideLayouts/slideLayout415.xml"/><Relationship Id="rId453" Type="http://schemas.openxmlformats.org/officeDocument/2006/relationships/slideLayout" Target="../slideLayouts/slideLayout457.xml"/><Relationship Id="rId509" Type="http://schemas.openxmlformats.org/officeDocument/2006/relationships/slideLayout" Target="../slideLayouts/slideLayout513.xml"/><Relationship Id="rId106" Type="http://schemas.openxmlformats.org/officeDocument/2006/relationships/slideLayout" Target="../slideLayouts/slideLayout110.xml"/><Relationship Id="rId313" Type="http://schemas.openxmlformats.org/officeDocument/2006/relationships/slideLayout" Target="../slideLayouts/slideLayout317.xml"/><Relationship Id="rId495" Type="http://schemas.openxmlformats.org/officeDocument/2006/relationships/slideLayout" Target="../slideLayouts/slideLayout499.xml"/><Relationship Id="rId10" Type="http://schemas.openxmlformats.org/officeDocument/2006/relationships/slideLayout" Target="../slideLayouts/slideLayout14.xml"/><Relationship Id="rId52" Type="http://schemas.openxmlformats.org/officeDocument/2006/relationships/slideLayout" Target="../slideLayouts/slideLayout56.xml"/><Relationship Id="rId94" Type="http://schemas.openxmlformats.org/officeDocument/2006/relationships/slideLayout" Target="../slideLayouts/slideLayout98.xml"/><Relationship Id="rId148" Type="http://schemas.openxmlformats.org/officeDocument/2006/relationships/slideLayout" Target="../slideLayouts/slideLayout152.xml"/><Relationship Id="rId355" Type="http://schemas.openxmlformats.org/officeDocument/2006/relationships/slideLayout" Target="../slideLayouts/slideLayout359.xml"/><Relationship Id="rId397" Type="http://schemas.openxmlformats.org/officeDocument/2006/relationships/slideLayout" Target="../slideLayouts/slideLayout401.xml"/><Relationship Id="rId520" Type="http://schemas.openxmlformats.org/officeDocument/2006/relationships/slideLayout" Target="../slideLayouts/slideLayout524.xml"/><Relationship Id="rId562" Type="http://schemas.openxmlformats.org/officeDocument/2006/relationships/slideLayout" Target="../slideLayouts/slideLayout566.xml"/><Relationship Id="rId215" Type="http://schemas.openxmlformats.org/officeDocument/2006/relationships/slideLayout" Target="../slideLayouts/slideLayout219.xml"/><Relationship Id="rId257" Type="http://schemas.openxmlformats.org/officeDocument/2006/relationships/slideLayout" Target="../slideLayouts/slideLayout261.xml"/><Relationship Id="rId422" Type="http://schemas.openxmlformats.org/officeDocument/2006/relationships/slideLayout" Target="../slideLayouts/slideLayout426.xml"/><Relationship Id="rId464" Type="http://schemas.openxmlformats.org/officeDocument/2006/relationships/slideLayout" Target="../slideLayouts/slideLayout468.xml"/><Relationship Id="rId299" Type="http://schemas.openxmlformats.org/officeDocument/2006/relationships/slideLayout" Target="../slideLayouts/slideLayout303.xml"/><Relationship Id="rId63" Type="http://schemas.openxmlformats.org/officeDocument/2006/relationships/slideLayout" Target="../slideLayouts/slideLayout67.xml"/><Relationship Id="rId159" Type="http://schemas.openxmlformats.org/officeDocument/2006/relationships/slideLayout" Target="../slideLayouts/slideLayout163.xml"/><Relationship Id="rId366" Type="http://schemas.openxmlformats.org/officeDocument/2006/relationships/slideLayout" Target="../slideLayouts/slideLayout370.xml"/><Relationship Id="rId573" Type="http://schemas.openxmlformats.org/officeDocument/2006/relationships/slideLayout" Target="../slideLayouts/slideLayout577.xml"/><Relationship Id="rId226" Type="http://schemas.openxmlformats.org/officeDocument/2006/relationships/slideLayout" Target="../slideLayouts/slideLayout230.xml"/><Relationship Id="rId433" Type="http://schemas.openxmlformats.org/officeDocument/2006/relationships/slideLayout" Target="../slideLayouts/slideLayout437.xml"/><Relationship Id="rId74" Type="http://schemas.openxmlformats.org/officeDocument/2006/relationships/slideLayout" Target="../slideLayouts/slideLayout78.xml"/><Relationship Id="rId377" Type="http://schemas.openxmlformats.org/officeDocument/2006/relationships/slideLayout" Target="../slideLayouts/slideLayout381.xml"/><Relationship Id="rId500" Type="http://schemas.openxmlformats.org/officeDocument/2006/relationships/slideLayout" Target="../slideLayouts/slideLayout504.xml"/><Relationship Id="rId584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9.xml"/><Relationship Id="rId237" Type="http://schemas.openxmlformats.org/officeDocument/2006/relationships/slideLayout" Target="../slideLayouts/slideLayout241.xml"/><Relationship Id="rId444" Type="http://schemas.openxmlformats.org/officeDocument/2006/relationships/slideLayout" Target="../slideLayouts/slideLayout448.xml"/><Relationship Id="rId290" Type="http://schemas.openxmlformats.org/officeDocument/2006/relationships/slideLayout" Target="../slideLayouts/slideLayout294.xml"/><Relationship Id="rId304" Type="http://schemas.openxmlformats.org/officeDocument/2006/relationships/slideLayout" Target="../slideLayouts/slideLayout308.xml"/><Relationship Id="rId388" Type="http://schemas.openxmlformats.org/officeDocument/2006/relationships/slideLayout" Target="../slideLayouts/slideLayout392.xml"/><Relationship Id="rId511" Type="http://schemas.openxmlformats.org/officeDocument/2006/relationships/slideLayout" Target="../slideLayouts/slideLayout515.xml"/><Relationship Id="rId85" Type="http://schemas.openxmlformats.org/officeDocument/2006/relationships/slideLayout" Target="../slideLayouts/slideLayout89.xml"/><Relationship Id="rId150" Type="http://schemas.openxmlformats.org/officeDocument/2006/relationships/slideLayout" Target="../slideLayouts/slideLayout154.xml"/><Relationship Id="rId248" Type="http://schemas.openxmlformats.org/officeDocument/2006/relationships/slideLayout" Target="../slideLayouts/slideLayout252.xml"/><Relationship Id="rId455" Type="http://schemas.openxmlformats.org/officeDocument/2006/relationships/slideLayout" Target="../slideLayouts/slideLayout459.xml"/><Relationship Id="rId12" Type="http://schemas.openxmlformats.org/officeDocument/2006/relationships/slideLayout" Target="../slideLayouts/slideLayout16.xml"/><Relationship Id="rId108" Type="http://schemas.openxmlformats.org/officeDocument/2006/relationships/slideLayout" Target="../slideLayouts/slideLayout112.xml"/><Relationship Id="rId315" Type="http://schemas.openxmlformats.org/officeDocument/2006/relationships/slideLayout" Target="../slideLayouts/slideLayout319.xml"/><Relationship Id="rId522" Type="http://schemas.openxmlformats.org/officeDocument/2006/relationships/slideLayout" Target="../slideLayouts/slideLayout526.xml"/><Relationship Id="rId96" Type="http://schemas.openxmlformats.org/officeDocument/2006/relationships/slideLayout" Target="../slideLayouts/slideLayout100.xml"/><Relationship Id="rId161" Type="http://schemas.openxmlformats.org/officeDocument/2006/relationships/slideLayout" Target="../slideLayouts/slideLayout165.xml"/><Relationship Id="rId399" Type="http://schemas.openxmlformats.org/officeDocument/2006/relationships/slideLayout" Target="../slideLayouts/slideLayout403.xml"/><Relationship Id="rId259" Type="http://schemas.openxmlformats.org/officeDocument/2006/relationships/slideLayout" Target="../slideLayouts/slideLayout263.xml"/><Relationship Id="rId466" Type="http://schemas.openxmlformats.org/officeDocument/2006/relationships/slideLayout" Target="../slideLayouts/slideLayout470.xml"/><Relationship Id="rId23" Type="http://schemas.openxmlformats.org/officeDocument/2006/relationships/slideLayout" Target="../slideLayouts/slideLayout27.xml"/><Relationship Id="rId119" Type="http://schemas.openxmlformats.org/officeDocument/2006/relationships/slideLayout" Target="../slideLayouts/slideLayout123.xml"/><Relationship Id="rId326" Type="http://schemas.openxmlformats.org/officeDocument/2006/relationships/slideLayout" Target="../slideLayouts/slideLayout330.xml"/><Relationship Id="rId533" Type="http://schemas.openxmlformats.org/officeDocument/2006/relationships/slideLayout" Target="../slideLayouts/slideLayout537.xml"/><Relationship Id="rId172" Type="http://schemas.openxmlformats.org/officeDocument/2006/relationships/slideLayout" Target="../slideLayouts/slideLayout176.xml"/><Relationship Id="rId477" Type="http://schemas.openxmlformats.org/officeDocument/2006/relationships/slideLayout" Target="../slideLayouts/slideLayout481.xml"/><Relationship Id="rId337" Type="http://schemas.openxmlformats.org/officeDocument/2006/relationships/slideLayout" Target="../slideLayouts/slideLayout341.xml"/><Relationship Id="rId34" Type="http://schemas.openxmlformats.org/officeDocument/2006/relationships/slideLayout" Target="../slideLayouts/slideLayout38.xml"/><Relationship Id="rId544" Type="http://schemas.openxmlformats.org/officeDocument/2006/relationships/slideLayout" Target="../slideLayouts/slideLayout548.xml"/><Relationship Id="rId183" Type="http://schemas.openxmlformats.org/officeDocument/2006/relationships/slideLayout" Target="../slideLayouts/slideLayout187.xml"/><Relationship Id="rId390" Type="http://schemas.openxmlformats.org/officeDocument/2006/relationships/slideLayout" Target="../slideLayouts/slideLayout394.xml"/><Relationship Id="rId404" Type="http://schemas.openxmlformats.org/officeDocument/2006/relationships/slideLayout" Target="../slideLayouts/slideLayout4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9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7.xml"/><Relationship Id="rId5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95.xml"/><Relationship Id="rId9" Type="http://schemas.openxmlformats.org/officeDocument/2006/relationships/image" Target="../media/image6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0.xml"/><Relationship Id="rId7" Type="http://schemas.openxmlformats.org/officeDocument/2006/relationships/slideLayout" Target="../slideLayouts/slideLayout604.xml"/><Relationship Id="rId12" Type="http://schemas.openxmlformats.org/officeDocument/2006/relationships/slideLayout" Target="../slideLayouts/slideLayout609.xml"/><Relationship Id="rId2" Type="http://schemas.openxmlformats.org/officeDocument/2006/relationships/slideLayout" Target="../slideLayouts/slideLayout599.xml"/><Relationship Id="rId1" Type="http://schemas.openxmlformats.org/officeDocument/2006/relationships/slideLayout" Target="../slideLayouts/slideLayout598.xml"/><Relationship Id="rId6" Type="http://schemas.openxmlformats.org/officeDocument/2006/relationships/slideLayout" Target="../slideLayouts/slideLayout603.xml"/><Relationship Id="rId11" Type="http://schemas.openxmlformats.org/officeDocument/2006/relationships/slideLayout" Target="../slideLayouts/slideLayout608.xml"/><Relationship Id="rId5" Type="http://schemas.openxmlformats.org/officeDocument/2006/relationships/slideLayout" Target="../slideLayouts/slideLayout602.xml"/><Relationship Id="rId10" Type="http://schemas.openxmlformats.org/officeDocument/2006/relationships/slideLayout" Target="../slideLayouts/slideLayout607.xml"/><Relationship Id="rId4" Type="http://schemas.openxmlformats.org/officeDocument/2006/relationships/slideLayout" Target="../slideLayouts/slideLayout601.xml"/><Relationship Id="rId9" Type="http://schemas.openxmlformats.org/officeDocument/2006/relationships/slideLayout" Target="../slideLayouts/slideLayout60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7.xml"/><Relationship Id="rId13" Type="http://schemas.openxmlformats.org/officeDocument/2006/relationships/slideLayout" Target="../slideLayouts/slideLayout622.xml"/><Relationship Id="rId18" Type="http://schemas.openxmlformats.org/officeDocument/2006/relationships/slideLayout" Target="../slideLayouts/slideLayout627.xml"/><Relationship Id="rId3" Type="http://schemas.openxmlformats.org/officeDocument/2006/relationships/slideLayout" Target="../slideLayouts/slideLayout612.xml"/><Relationship Id="rId7" Type="http://schemas.openxmlformats.org/officeDocument/2006/relationships/slideLayout" Target="../slideLayouts/slideLayout616.xml"/><Relationship Id="rId12" Type="http://schemas.openxmlformats.org/officeDocument/2006/relationships/slideLayout" Target="../slideLayouts/slideLayout621.xml"/><Relationship Id="rId17" Type="http://schemas.openxmlformats.org/officeDocument/2006/relationships/slideLayout" Target="../slideLayouts/slideLayout626.xml"/><Relationship Id="rId2" Type="http://schemas.openxmlformats.org/officeDocument/2006/relationships/slideLayout" Target="../slideLayouts/slideLayout611.xml"/><Relationship Id="rId16" Type="http://schemas.openxmlformats.org/officeDocument/2006/relationships/slideLayout" Target="../slideLayouts/slideLayout62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10.xml"/><Relationship Id="rId6" Type="http://schemas.openxmlformats.org/officeDocument/2006/relationships/slideLayout" Target="../slideLayouts/slideLayout615.xml"/><Relationship Id="rId11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14.xml"/><Relationship Id="rId15" Type="http://schemas.openxmlformats.org/officeDocument/2006/relationships/slideLayout" Target="../slideLayouts/slideLayout624.xml"/><Relationship Id="rId10" Type="http://schemas.openxmlformats.org/officeDocument/2006/relationships/slideLayout" Target="../slideLayouts/slideLayout619.xml"/><Relationship Id="rId19" Type="http://schemas.openxmlformats.org/officeDocument/2006/relationships/slideLayout" Target="../slideLayouts/slideLayout628.xml"/><Relationship Id="rId4" Type="http://schemas.openxmlformats.org/officeDocument/2006/relationships/slideLayout" Target="../slideLayouts/slideLayout613.xml"/><Relationship Id="rId9" Type="http://schemas.openxmlformats.org/officeDocument/2006/relationships/slideLayout" Target="../slideLayouts/slideLayout618.xml"/><Relationship Id="rId14" Type="http://schemas.openxmlformats.org/officeDocument/2006/relationships/slideLayout" Target="../slideLayouts/slideLayout6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6.xml"/><Relationship Id="rId3" Type="http://schemas.openxmlformats.org/officeDocument/2006/relationships/slideLayout" Target="../slideLayouts/slideLayout631.xml"/><Relationship Id="rId7" Type="http://schemas.openxmlformats.org/officeDocument/2006/relationships/slideLayout" Target="../slideLayouts/slideLayout63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0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5" Type="http://schemas.openxmlformats.org/officeDocument/2006/relationships/slideLayout" Target="../slideLayouts/slideLayout633.xml"/><Relationship Id="rId10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431165" y="373062"/>
            <a:ext cx="613155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1180846" y="1033017"/>
            <a:ext cx="9452610" cy="14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8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98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9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9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2" r:id="rId69"/>
    <p:sldLayoutId id="2147483723" r:id="rId70"/>
    <p:sldLayoutId id="2147483724" r:id="rId71"/>
    <p:sldLayoutId id="2147483725" r:id="rId72"/>
    <p:sldLayoutId id="2147483726" r:id="rId73"/>
    <p:sldLayoutId id="2147483727" r:id="rId74"/>
    <p:sldLayoutId id="2147483728" r:id="rId75"/>
    <p:sldLayoutId id="2147483729" r:id="rId76"/>
    <p:sldLayoutId id="2147483730" r:id="rId77"/>
    <p:sldLayoutId id="2147483731" r:id="rId78"/>
    <p:sldLayoutId id="2147483732" r:id="rId79"/>
    <p:sldLayoutId id="2147483733" r:id="rId80"/>
    <p:sldLayoutId id="2147483734" r:id="rId81"/>
    <p:sldLayoutId id="2147483735" r:id="rId82"/>
    <p:sldLayoutId id="2147483736" r:id="rId83"/>
    <p:sldLayoutId id="2147483737" r:id="rId84"/>
    <p:sldLayoutId id="2147483738" r:id="rId85"/>
    <p:sldLayoutId id="2147483739" r:id="rId86"/>
    <p:sldLayoutId id="2147483740" r:id="rId87"/>
    <p:sldLayoutId id="2147483741" r:id="rId88"/>
    <p:sldLayoutId id="2147483742" r:id="rId89"/>
    <p:sldLayoutId id="2147483743" r:id="rId90"/>
    <p:sldLayoutId id="2147483744" r:id="rId91"/>
    <p:sldLayoutId id="2147483745" r:id="rId92"/>
    <p:sldLayoutId id="2147483746" r:id="rId93"/>
    <p:sldLayoutId id="2147483747" r:id="rId94"/>
    <p:sldLayoutId id="2147483748" r:id="rId95"/>
    <p:sldLayoutId id="2147483749" r:id="rId96"/>
    <p:sldLayoutId id="2147483750" r:id="rId97"/>
    <p:sldLayoutId id="2147483751" r:id="rId98"/>
    <p:sldLayoutId id="2147483752" r:id="rId99"/>
    <p:sldLayoutId id="2147483753" r:id="rId100"/>
    <p:sldLayoutId id="2147483754" r:id="rId101"/>
    <p:sldLayoutId id="2147483755" r:id="rId102"/>
    <p:sldLayoutId id="2147483756" r:id="rId103"/>
    <p:sldLayoutId id="2147483757" r:id="rId104"/>
    <p:sldLayoutId id="2147483758" r:id="rId105"/>
    <p:sldLayoutId id="2147483759" r:id="rId106"/>
    <p:sldLayoutId id="2147483760" r:id="rId107"/>
    <p:sldLayoutId id="2147483761" r:id="rId108"/>
    <p:sldLayoutId id="2147483762" r:id="rId109"/>
    <p:sldLayoutId id="2147483763" r:id="rId110"/>
    <p:sldLayoutId id="2147483764" r:id="rId111"/>
    <p:sldLayoutId id="2147483765" r:id="rId112"/>
    <p:sldLayoutId id="2147483766" r:id="rId113"/>
    <p:sldLayoutId id="2147483767" r:id="rId114"/>
    <p:sldLayoutId id="2147483768" r:id="rId115"/>
    <p:sldLayoutId id="2147483769" r:id="rId116"/>
    <p:sldLayoutId id="2147483770" r:id="rId117"/>
    <p:sldLayoutId id="2147483771" r:id="rId118"/>
    <p:sldLayoutId id="2147483772" r:id="rId119"/>
    <p:sldLayoutId id="2147483773" r:id="rId120"/>
    <p:sldLayoutId id="2147483774" r:id="rId121"/>
    <p:sldLayoutId id="2147483775" r:id="rId122"/>
    <p:sldLayoutId id="2147483776" r:id="rId123"/>
    <p:sldLayoutId id="2147483777" r:id="rId124"/>
    <p:sldLayoutId id="2147483778" r:id="rId125"/>
    <p:sldLayoutId id="2147483779" r:id="rId126"/>
    <p:sldLayoutId id="2147483780" r:id="rId127"/>
    <p:sldLayoutId id="2147483781" r:id="rId128"/>
    <p:sldLayoutId id="2147483782" r:id="rId129"/>
    <p:sldLayoutId id="2147483783" r:id="rId130"/>
    <p:sldLayoutId id="2147483784" r:id="rId131"/>
    <p:sldLayoutId id="2147483785" r:id="rId132"/>
    <p:sldLayoutId id="2147483786" r:id="rId133"/>
    <p:sldLayoutId id="2147483787" r:id="rId134"/>
    <p:sldLayoutId id="2147483788" r:id="rId135"/>
    <p:sldLayoutId id="2147483789" r:id="rId136"/>
    <p:sldLayoutId id="2147483790" r:id="rId137"/>
    <p:sldLayoutId id="2147483791" r:id="rId138"/>
    <p:sldLayoutId id="2147483792" r:id="rId139"/>
    <p:sldLayoutId id="2147483793" r:id="rId140"/>
    <p:sldLayoutId id="2147483794" r:id="rId141"/>
    <p:sldLayoutId id="2147483795" r:id="rId142"/>
    <p:sldLayoutId id="2147483796" r:id="rId143"/>
    <p:sldLayoutId id="2147483797" r:id="rId144"/>
    <p:sldLayoutId id="2147483798" r:id="rId145"/>
    <p:sldLayoutId id="2147483799" r:id="rId146"/>
    <p:sldLayoutId id="2147483800" r:id="rId147"/>
    <p:sldLayoutId id="2147483801" r:id="rId148"/>
    <p:sldLayoutId id="2147483802" r:id="rId149"/>
    <p:sldLayoutId id="2147483803" r:id="rId150"/>
    <p:sldLayoutId id="2147483804" r:id="rId151"/>
    <p:sldLayoutId id="2147483805" r:id="rId152"/>
    <p:sldLayoutId id="2147483806" r:id="rId153"/>
    <p:sldLayoutId id="2147483807" r:id="rId154"/>
    <p:sldLayoutId id="2147483808" r:id="rId155"/>
    <p:sldLayoutId id="2147483809" r:id="rId156"/>
    <p:sldLayoutId id="2147483810" r:id="rId157"/>
    <p:sldLayoutId id="2147483811" r:id="rId158"/>
    <p:sldLayoutId id="2147483812" r:id="rId159"/>
    <p:sldLayoutId id="2147483813" r:id="rId160"/>
    <p:sldLayoutId id="2147483814" r:id="rId161"/>
    <p:sldLayoutId id="2147483815" r:id="rId162"/>
    <p:sldLayoutId id="2147483816" r:id="rId163"/>
    <p:sldLayoutId id="2147483817" r:id="rId164"/>
    <p:sldLayoutId id="2147483818" r:id="rId165"/>
    <p:sldLayoutId id="2147483819" r:id="rId166"/>
    <p:sldLayoutId id="2147483820" r:id="rId167"/>
    <p:sldLayoutId id="2147483821" r:id="rId168"/>
    <p:sldLayoutId id="2147483822" r:id="rId169"/>
    <p:sldLayoutId id="2147483823" r:id="rId170"/>
    <p:sldLayoutId id="2147483824" r:id="rId171"/>
    <p:sldLayoutId id="2147483825" r:id="rId172"/>
    <p:sldLayoutId id="2147483826" r:id="rId173"/>
    <p:sldLayoutId id="2147483827" r:id="rId174"/>
    <p:sldLayoutId id="2147483828" r:id="rId175"/>
    <p:sldLayoutId id="2147483829" r:id="rId176"/>
    <p:sldLayoutId id="2147483830" r:id="rId177"/>
    <p:sldLayoutId id="2147483831" r:id="rId178"/>
    <p:sldLayoutId id="2147483832" r:id="rId179"/>
    <p:sldLayoutId id="2147483833" r:id="rId180"/>
    <p:sldLayoutId id="2147483834" r:id="rId181"/>
    <p:sldLayoutId id="2147483835" r:id="rId182"/>
    <p:sldLayoutId id="2147483836" r:id="rId183"/>
    <p:sldLayoutId id="2147483837" r:id="rId184"/>
    <p:sldLayoutId id="2147483838" r:id="rId185"/>
    <p:sldLayoutId id="2147483839" r:id="rId186"/>
    <p:sldLayoutId id="2147483840" r:id="rId187"/>
    <p:sldLayoutId id="2147483841" r:id="rId188"/>
    <p:sldLayoutId id="2147483842" r:id="rId189"/>
    <p:sldLayoutId id="2147483843" r:id="rId190"/>
    <p:sldLayoutId id="2147483844" r:id="rId191"/>
    <p:sldLayoutId id="2147483845" r:id="rId192"/>
    <p:sldLayoutId id="2147483846" r:id="rId193"/>
    <p:sldLayoutId id="2147483847" r:id="rId194"/>
    <p:sldLayoutId id="2147483848" r:id="rId195"/>
    <p:sldLayoutId id="2147483849" r:id="rId196"/>
    <p:sldLayoutId id="2147483850" r:id="rId197"/>
    <p:sldLayoutId id="2147483851" r:id="rId198"/>
    <p:sldLayoutId id="2147483852" r:id="rId199"/>
    <p:sldLayoutId id="2147483853" r:id="rId200"/>
    <p:sldLayoutId id="2147483854" r:id="rId201"/>
    <p:sldLayoutId id="2147483855" r:id="rId202"/>
    <p:sldLayoutId id="2147483856" r:id="rId203"/>
    <p:sldLayoutId id="2147483857" r:id="rId204"/>
    <p:sldLayoutId id="2147483858" r:id="rId205"/>
    <p:sldLayoutId id="2147483859" r:id="rId206"/>
    <p:sldLayoutId id="2147483860" r:id="rId207"/>
    <p:sldLayoutId id="2147483861" r:id="rId208"/>
    <p:sldLayoutId id="2147483862" r:id="rId209"/>
    <p:sldLayoutId id="2147483863" r:id="rId210"/>
    <p:sldLayoutId id="2147483864" r:id="rId211"/>
    <p:sldLayoutId id="2147483865" r:id="rId212"/>
    <p:sldLayoutId id="2147483866" r:id="rId213"/>
    <p:sldLayoutId id="2147483867" r:id="rId214"/>
    <p:sldLayoutId id="2147483868" r:id="rId215"/>
    <p:sldLayoutId id="2147483869" r:id="rId216"/>
    <p:sldLayoutId id="2147483870" r:id="rId217"/>
    <p:sldLayoutId id="2147483871" r:id="rId218"/>
    <p:sldLayoutId id="2147483872" r:id="rId219"/>
    <p:sldLayoutId id="2147483873" r:id="rId220"/>
    <p:sldLayoutId id="2147483874" r:id="rId221"/>
    <p:sldLayoutId id="2147483875" r:id="rId222"/>
    <p:sldLayoutId id="2147483876" r:id="rId223"/>
    <p:sldLayoutId id="2147483877" r:id="rId224"/>
    <p:sldLayoutId id="2147483878" r:id="rId225"/>
    <p:sldLayoutId id="2147483879" r:id="rId226"/>
    <p:sldLayoutId id="2147483880" r:id="rId227"/>
    <p:sldLayoutId id="2147483881" r:id="rId228"/>
    <p:sldLayoutId id="2147483882" r:id="rId229"/>
    <p:sldLayoutId id="2147483883" r:id="rId230"/>
    <p:sldLayoutId id="2147483884" r:id="rId231"/>
    <p:sldLayoutId id="2147483885" r:id="rId232"/>
    <p:sldLayoutId id="2147483886" r:id="rId233"/>
    <p:sldLayoutId id="2147483887" r:id="rId234"/>
    <p:sldLayoutId id="2147483888" r:id="rId235"/>
    <p:sldLayoutId id="2147483889" r:id="rId236"/>
    <p:sldLayoutId id="2147483890" r:id="rId237"/>
    <p:sldLayoutId id="2147483891" r:id="rId238"/>
    <p:sldLayoutId id="2147483892" r:id="rId239"/>
    <p:sldLayoutId id="2147483893" r:id="rId240"/>
    <p:sldLayoutId id="2147483894" r:id="rId241"/>
    <p:sldLayoutId id="2147483895" r:id="rId242"/>
    <p:sldLayoutId id="2147483896" r:id="rId243"/>
    <p:sldLayoutId id="2147483897" r:id="rId244"/>
    <p:sldLayoutId id="2147483898" r:id="rId245"/>
    <p:sldLayoutId id="2147483899" r:id="rId246"/>
    <p:sldLayoutId id="2147483900" r:id="rId247"/>
    <p:sldLayoutId id="2147483901" r:id="rId248"/>
    <p:sldLayoutId id="2147483902" r:id="rId249"/>
    <p:sldLayoutId id="2147483903" r:id="rId250"/>
    <p:sldLayoutId id="2147483904" r:id="rId251"/>
    <p:sldLayoutId id="2147483905" r:id="rId252"/>
    <p:sldLayoutId id="2147483906" r:id="rId253"/>
    <p:sldLayoutId id="2147483907" r:id="rId254"/>
    <p:sldLayoutId id="2147483908" r:id="rId255"/>
    <p:sldLayoutId id="2147483909" r:id="rId256"/>
    <p:sldLayoutId id="2147483910" r:id="rId257"/>
    <p:sldLayoutId id="2147483911" r:id="rId258"/>
    <p:sldLayoutId id="2147483912" r:id="rId259"/>
    <p:sldLayoutId id="2147483913" r:id="rId260"/>
    <p:sldLayoutId id="2147483914" r:id="rId261"/>
    <p:sldLayoutId id="2147483915" r:id="rId262"/>
    <p:sldLayoutId id="2147483916" r:id="rId263"/>
    <p:sldLayoutId id="2147483917" r:id="rId264"/>
    <p:sldLayoutId id="2147483918" r:id="rId265"/>
    <p:sldLayoutId id="2147483919" r:id="rId266"/>
    <p:sldLayoutId id="2147483920" r:id="rId267"/>
    <p:sldLayoutId id="2147483921" r:id="rId268"/>
    <p:sldLayoutId id="2147483922" r:id="rId269"/>
    <p:sldLayoutId id="2147483923" r:id="rId270"/>
    <p:sldLayoutId id="2147483924" r:id="rId271"/>
    <p:sldLayoutId id="2147483925" r:id="rId272"/>
    <p:sldLayoutId id="2147483926" r:id="rId273"/>
    <p:sldLayoutId id="2147483927" r:id="rId274"/>
    <p:sldLayoutId id="2147483928" r:id="rId275"/>
    <p:sldLayoutId id="2147483929" r:id="rId276"/>
    <p:sldLayoutId id="2147483930" r:id="rId277"/>
    <p:sldLayoutId id="2147483931" r:id="rId278"/>
    <p:sldLayoutId id="2147483932" r:id="rId279"/>
    <p:sldLayoutId id="2147483933" r:id="rId280"/>
    <p:sldLayoutId id="2147483934" r:id="rId281"/>
    <p:sldLayoutId id="2147483935" r:id="rId282"/>
    <p:sldLayoutId id="2147483936" r:id="rId283"/>
    <p:sldLayoutId id="2147483937" r:id="rId284"/>
    <p:sldLayoutId id="2147483938" r:id="rId285"/>
    <p:sldLayoutId id="2147483939" r:id="rId286"/>
    <p:sldLayoutId id="2147483940" r:id="rId287"/>
    <p:sldLayoutId id="2147483941" r:id="rId288"/>
    <p:sldLayoutId id="2147483942" r:id="rId289"/>
    <p:sldLayoutId id="2147483943" r:id="rId290"/>
    <p:sldLayoutId id="2147483944" r:id="rId291"/>
    <p:sldLayoutId id="2147483945" r:id="rId292"/>
    <p:sldLayoutId id="2147483946" r:id="rId293"/>
    <p:sldLayoutId id="2147483947" r:id="rId294"/>
    <p:sldLayoutId id="2147483948" r:id="rId295"/>
    <p:sldLayoutId id="2147483949" r:id="rId296"/>
    <p:sldLayoutId id="2147483950" r:id="rId297"/>
    <p:sldLayoutId id="2147483951" r:id="rId298"/>
    <p:sldLayoutId id="2147483952" r:id="rId299"/>
    <p:sldLayoutId id="2147483953" r:id="rId300"/>
    <p:sldLayoutId id="2147483954" r:id="rId301"/>
    <p:sldLayoutId id="2147483955" r:id="rId302"/>
    <p:sldLayoutId id="2147483956" r:id="rId303"/>
    <p:sldLayoutId id="2147483957" r:id="rId304"/>
    <p:sldLayoutId id="2147483958" r:id="rId305"/>
    <p:sldLayoutId id="2147483959" r:id="rId306"/>
    <p:sldLayoutId id="2147483960" r:id="rId307"/>
    <p:sldLayoutId id="2147483961" r:id="rId308"/>
    <p:sldLayoutId id="2147483962" r:id="rId309"/>
    <p:sldLayoutId id="2147483963" r:id="rId310"/>
    <p:sldLayoutId id="2147483964" r:id="rId311"/>
    <p:sldLayoutId id="2147483965" r:id="rId312"/>
    <p:sldLayoutId id="2147483966" r:id="rId313"/>
    <p:sldLayoutId id="2147483967" r:id="rId314"/>
    <p:sldLayoutId id="2147483968" r:id="rId315"/>
    <p:sldLayoutId id="2147483969" r:id="rId316"/>
    <p:sldLayoutId id="2147483970" r:id="rId317"/>
    <p:sldLayoutId id="2147483971" r:id="rId318"/>
    <p:sldLayoutId id="2147483972" r:id="rId319"/>
    <p:sldLayoutId id="2147483973" r:id="rId320"/>
    <p:sldLayoutId id="2147483974" r:id="rId321"/>
    <p:sldLayoutId id="2147483975" r:id="rId322"/>
    <p:sldLayoutId id="2147483976" r:id="rId323"/>
    <p:sldLayoutId id="2147483977" r:id="rId324"/>
    <p:sldLayoutId id="2147483978" r:id="rId325"/>
    <p:sldLayoutId id="2147483979" r:id="rId326"/>
    <p:sldLayoutId id="2147483980" r:id="rId327"/>
    <p:sldLayoutId id="2147483981" r:id="rId328"/>
    <p:sldLayoutId id="2147483982" r:id="rId329"/>
    <p:sldLayoutId id="2147483983" r:id="rId330"/>
    <p:sldLayoutId id="2147483984" r:id="rId331"/>
    <p:sldLayoutId id="2147483985" r:id="rId332"/>
    <p:sldLayoutId id="2147483986" r:id="rId333"/>
    <p:sldLayoutId id="2147483987" r:id="rId334"/>
    <p:sldLayoutId id="2147483988" r:id="rId335"/>
    <p:sldLayoutId id="2147483989" r:id="rId336"/>
    <p:sldLayoutId id="2147483990" r:id="rId337"/>
    <p:sldLayoutId id="2147483991" r:id="rId338"/>
    <p:sldLayoutId id="2147483992" r:id="rId339"/>
    <p:sldLayoutId id="2147483993" r:id="rId340"/>
    <p:sldLayoutId id="2147483994" r:id="rId341"/>
    <p:sldLayoutId id="2147483995" r:id="rId342"/>
    <p:sldLayoutId id="2147483996" r:id="rId343"/>
    <p:sldLayoutId id="2147483997" r:id="rId344"/>
    <p:sldLayoutId id="2147483998" r:id="rId345"/>
    <p:sldLayoutId id="2147483999" r:id="rId346"/>
    <p:sldLayoutId id="2147484000" r:id="rId347"/>
    <p:sldLayoutId id="2147484001" r:id="rId348"/>
    <p:sldLayoutId id="2147484002" r:id="rId349"/>
    <p:sldLayoutId id="2147484003" r:id="rId350"/>
    <p:sldLayoutId id="2147484004" r:id="rId351"/>
    <p:sldLayoutId id="2147484005" r:id="rId352"/>
    <p:sldLayoutId id="2147484006" r:id="rId353"/>
    <p:sldLayoutId id="2147484007" r:id="rId354"/>
    <p:sldLayoutId id="2147484008" r:id="rId355"/>
    <p:sldLayoutId id="2147484009" r:id="rId356"/>
    <p:sldLayoutId id="2147484010" r:id="rId357"/>
    <p:sldLayoutId id="2147484011" r:id="rId358"/>
    <p:sldLayoutId id="2147484012" r:id="rId359"/>
    <p:sldLayoutId id="2147484013" r:id="rId360"/>
    <p:sldLayoutId id="2147484014" r:id="rId361"/>
    <p:sldLayoutId id="2147484015" r:id="rId362"/>
    <p:sldLayoutId id="2147484016" r:id="rId363"/>
    <p:sldLayoutId id="2147484017" r:id="rId364"/>
    <p:sldLayoutId id="2147484018" r:id="rId365"/>
    <p:sldLayoutId id="2147484019" r:id="rId366"/>
    <p:sldLayoutId id="2147484020" r:id="rId367"/>
    <p:sldLayoutId id="2147484021" r:id="rId368"/>
    <p:sldLayoutId id="2147484022" r:id="rId369"/>
    <p:sldLayoutId id="2147484023" r:id="rId370"/>
    <p:sldLayoutId id="2147484024" r:id="rId371"/>
    <p:sldLayoutId id="2147484025" r:id="rId372"/>
    <p:sldLayoutId id="2147484026" r:id="rId373"/>
    <p:sldLayoutId id="2147484027" r:id="rId374"/>
    <p:sldLayoutId id="2147484028" r:id="rId375"/>
    <p:sldLayoutId id="2147484029" r:id="rId376"/>
    <p:sldLayoutId id="2147484030" r:id="rId377"/>
    <p:sldLayoutId id="2147484031" r:id="rId378"/>
    <p:sldLayoutId id="2147484032" r:id="rId379"/>
    <p:sldLayoutId id="2147484033" r:id="rId380"/>
    <p:sldLayoutId id="2147484034" r:id="rId381"/>
    <p:sldLayoutId id="2147484035" r:id="rId382"/>
    <p:sldLayoutId id="2147484036" r:id="rId383"/>
    <p:sldLayoutId id="2147484037" r:id="rId384"/>
    <p:sldLayoutId id="2147484038" r:id="rId385"/>
    <p:sldLayoutId id="2147484039" r:id="rId386"/>
    <p:sldLayoutId id="2147484040" r:id="rId387"/>
    <p:sldLayoutId id="2147484041" r:id="rId388"/>
    <p:sldLayoutId id="2147484042" r:id="rId389"/>
    <p:sldLayoutId id="2147484043" r:id="rId390"/>
    <p:sldLayoutId id="2147484044" r:id="rId391"/>
    <p:sldLayoutId id="2147484045" r:id="rId392"/>
    <p:sldLayoutId id="2147484046" r:id="rId393"/>
    <p:sldLayoutId id="2147484047" r:id="rId394"/>
    <p:sldLayoutId id="2147484048" r:id="rId395"/>
    <p:sldLayoutId id="2147484049" r:id="rId396"/>
    <p:sldLayoutId id="2147484050" r:id="rId397"/>
    <p:sldLayoutId id="2147484051" r:id="rId398"/>
    <p:sldLayoutId id="2147484052" r:id="rId399"/>
    <p:sldLayoutId id="2147484053" r:id="rId400"/>
    <p:sldLayoutId id="2147484054" r:id="rId401"/>
    <p:sldLayoutId id="2147484055" r:id="rId402"/>
    <p:sldLayoutId id="2147484056" r:id="rId403"/>
    <p:sldLayoutId id="2147484057" r:id="rId404"/>
    <p:sldLayoutId id="2147484058" r:id="rId405"/>
    <p:sldLayoutId id="2147484059" r:id="rId406"/>
    <p:sldLayoutId id="2147484060" r:id="rId407"/>
    <p:sldLayoutId id="2147484061" r:id="rId408"/>
    <p:sldLayoutId id="2147484062" r:id="rId409"/>
    <p:sldLayoutId id="2147484063" r:id="rId410"/>
    <p:sldLayoutId id="2147484064" r:id="rId411"/>
    <p:sldLayoutId id="2147484065" r:id="rId412"/>
    <p:sldLayoutId id="2147484066" r:id="rId413"/>
    <p:sldLayoutId id="2147484067" r:id="rId414"/>
    <p:sldLayoutId id="2147484068" r:id="rId415"/>
    <p:sldLayoutId id="2147484069" r:id="rId416"/>
    <p:sldLayoutId id="2147484070" r:id="rId417"/>
    <p:sldLayoutId id="2147484071" r:id="rId418"/>
    <p:sldLayoutId id="2147484072" r:id="rId419"/>
    <p:sldLayoutId id="2147484073" r:id="rId420"/>
    <p:sldLayoutId id="2147484074" r:id="rId421"/>
    <p:sldLayoutId id="2147484075" r:id="rId422"/>
    <p:sldLayoutId id="2147484076" r:id="rId423"/>
    <p:sldLayoutId id="2147484077" r:id="rId424"/>
    <p:sldLayoutId id="2147484078" r:id="rId425"/>
    <p:sldLayoutId id="2147484079" r:id="rId426"/>
    <p:sldLayoutId id="2147484080" r:id="rId427"/>
    <p:sldLayoutId id="2147484081" r:id="rId428"/>
    <p:sldLayoutId id="2147484082" r:id="rId429"/>
    <p:sldLayoutId id="2147484083" r:id="rId430"/>
    <p:sldLayoutId id="2147484084" r:id="rId431"/>
    <p:sldLayoutId id="2147484085" r:id="rId432"/>
    <p:sldLayoutId id="2147484086" r:id="rId433"/>
    <p:sldLayoutId id="2147484087" r:id="rId434"/>
    <p:sldLayoutId id="2147484088" r:id="rId435"/>
    <p:sldLayoutId id="2147484089" r:id="rId436"/>
    <p:sldLayoutId id="2147484090" r:id="rId437"/>
    <p:sldLayoutId id="2147484091" r:id="rId438"/>
    <p:sldLayoutId id="2147484092" r:id="rId439"/>
    <p:sldLayoutId id="2147484093" r:id="rId440"/>
    <p:sldLayoutId id="2147484094" r:id="rId441"/>
    <p:sldLayoutId id="2147484095" r:id="rId442"/>
    <p:sldLayoutId id="2147484096" r:id="rId443"/>
    <p:sldLayoutId id="2147484097" r:id="rId444"/>
    <p:sldLayoutId id="2147484098" r:id="rId445"/>
    <p:sldLayoutId id="2147484099" r:id="rId446"/>
    <p:sldLayoutId id="2147484100" r:id="rId447"/>
    <p:sldLayoutId id="2147484101" r:id="rId448"/>
    <p:sldLayoutId id="2147484102" r:id="rId449"/>
    <p:sldLayoutId id="2147484103" r:id="rId450"/>
    <p:sldLayoutId id="2147484104" r:id="rId451"/>
    <p:sldLayoutId id="2147484105" r:id="rId452"/>
    <p:sldLayoutId id="2147484106" r:id="rId453"/>
    <p:sldLayoutId id="2147484107" r:id="rId454"/>
    <p:sldLayoutId id="2147484108" r:id="rId455"/>
    <p:sldLayoutId id="2147484109" r:id="rId456"/>
    <p:sldLayoutId id="2147484110" r:id="rId457"/>
    <p:sldLayoutId id="2147484111" r:id="rId458"/>
    <p:sldLayoutId id="2147484112" r:id="rId459"/>
    <p:sldLayoutId id="2147484113" r:id="rId460"/>
    <p:sldLayoutId id="2147484114" r:id="rId461"/>
    <p:sldLayoutId id="2147484115" r:id="rId462"/>
    <p:sldLayoutId id="2147484116" r:id="rId463"/>
    <p:sldLayoutId id="2147484117" r:id="rId464"/>
    <p:sldLayoutId id="2147484118" r:id="rId465"/>
    <p:sldLayoutId id="2147484119" r:id="rId466"/>
    <p:sldLayoutId id="2147484120" r:id="rId467"/>
    <p:sldLayoutId id="2147484121" r:id="rId468"/>
    <p:sldLayoutId id="2147484122" r:id="rId469"/>
    <p:sldLayoutId id="2147484123" r:id="rId470"/>
    <p:sldLayoutId id="2147484124" r:id="rId471"/>
    <p:sldLayoutId id="2147484125" r:id="rId472"/>
    <p:sldLayoutId id="2147484126" r:id="rId473"/>
    <p:sldLayoutId id="2147484127" r:id="rId474"/>
    <p:sldLayoutId id="2147484128" r:id="rId475"/>
    <p:sldLayoutId id="2147484129" r:id="rId476"/>
    <p:sldLayoutId id="2147484130" r:id="rId477"/>
    <p:sldLayoutId id="2147484131" r:id="rId478"/>
    <p:sldLayoutId id="2147484132" r:id="rId479"/>
    <p:sldLayoutId id="2147484133" r:id="rId480"/>
    <p:sldLayoutId id="2147484134" r:id="rId481"/>
    <p:sldLayoutId id="2147484135" r:id="rId482"/>
    <p:sldLayoutId id="2147484136" r:id="rId483"/>
    <p:sldLayoutId id="2147484137" r:id="rId484"/>
    <p:sldLayoutId id="2147484138" r:id="rId485"/>
    <p:sldLayoutId id="2147484139" r:id="rId486"/>
    <p:sldLayoutId id="2147484140" r:id="rId487"/>
    <p:sldLayoutId id="2147484141" r:id="rId488"/>
    <p:sldLayoutId id="2147484142" r:id="rId489"/>
    <p:sldLayoutId id="2147484143" r:id="rId490"/>
    <p:sldLayoutId id="2147484144" r:id="rId491"/>
    <p:sldLayoutId id="2147484145" r:id="rId492"/>
    <p:sldLayoutId id="2147484146" r:id="rId493"/>
    <p:sldLayoutId id="2147484147" r:id="rId494"/>
    <p:sldLayoutId id="2147484148" r:id="rId495"/>
    <p:sldLayoutId id="2147484149" r:id="rId496"/>
    <p:sldLayoutId id="2147484150" r:id="rId497"/>
    <p:sldLayoutId id="2147484151" r:id="rId498"/>
    <p:sldLayoutId id="2147484152" r:id="rId499"/>
    <p:sldLayoutId id="2147484153" r:id="rId500"/>
    <p:sldLayoutId id="2147484154" r:id="rId501"/>
    <p:sldLayoutId id="2147484155" r:id="rId502"/>
    <p:sldLayoutId id="2147484156" r:id="rId503"/>
    <p:sldLayoutId id="2147484157" r:id="rId504"/>
    <p:sldLayoutId id="2147484158" r:id="rId505"/>
    <p:sldLayoutId id="2147484159" r:id="rId506"/>
    <p:sldLayoutId id="2147484160" r:id="rId507"/>
    <p:sldLayoutId id="2147484161" r:id="rId508"/>
    <p:sldLayoutId id="2147484162" r:id="rId509"/>
    <p:sldLayoutId id="2147484163" r:id="rId510"/>
    <p:sldLayoutId id="2147484164" r:id="rId511"/>
    <p:sldLayoutId id="2147484165" r:id="rId512"/>
    <p:sldLayoutId id="2147484166" r:id="rId513"/>
    <p:sldLayoutId id="2147484167" r:id="rId514"/>
    <p:sldLayoutId id="2147484168" r:id="rId515"/>
    <p:sldLayoutId id="2147484169" r:id="rId516"/>
    <p:sldLayoutId id="2147484170" r:id="rId517"/>
    <p:sldLayoutId id="2147484171" r:id="rId518"/>
    <p:sldLayoutId id="2147484172" r:id="rId519"/>
    <p:sldLayoutId id="2147484173" r:id="rId520"/>
    <p:sldLayoutId id="2147484174" r:id="rId521"/>
    <p:sldLayoutId id="2147484175" r:id="rId522"/>
    <p:sldLayoutId id="2147484176" r:id="rId523"/>
    <p:sldLayoutId id="2147484177" r:id="rId524"/>
    <p:sldLayoutId id="2147484178" r:id="rId525"/>
    <p:sldLayoutId id="2147484179" r:id="rId526"/>
    <p:sldLayoutId id="2147484180" r:id="rId527"/>
    <p:sldLayoutId id="2147484181" r:id="rId528"/>
    <p:sldLayoutId id="2147484182" r:id="rId529"/>
    <p:sldLayoutId id="2147484183" r:id="rId530"/>
    <p:sldLayoutId id="2147484184" r:id="rId531"/>
    <p:sldLayoutId id="2147484185" r:id="rId532"/>
    <p:sldLayoutId id="2147484186" r:id="rId533"/>
    <p:sldLayoutId id="2147484187" r:id="rId534"/>
    <p:sldLayoutId id="2147484188" r:id="rId535"/>
    <p:sldLayoutId id="2147484189" r:id="rId536"/>
    <p:sldLayoutId id="2147484190" r:id="rId537"/>
    <p:sldLayoutId id="2147484191" r:id="rId538"/>
    <p:sldLayoutId id="2147484192" r:id="rId539"/>
    <p:sldLayoutId id="2147484193" r:id="rId540"/>
    <p:sldLayoutId id="2147484194" r:id="rId541"/>
    <p:sldLayoutId id="2147484195" r:id="rId542"/>
    <p:sldLayoutId id="2147484196" r:id="rId543"/>
    <p:sldLayoutId id="2147484197" r:id="rId544"/>
    <p:sldLayoutId id="2147484198" r:id="rId545"/>
    <p:sldLayoutId id="2147484199" r:id="rId546"/>
    <p:sldLayoutId id="2147484200" r:id="rId547"/>
    <p:sldLayoutId id="2147484201" r:id="rId548"/>
    <p:sldLayoutId id="2147484202" r:id="rId549"/>
    <p:sldLayoutId id="2147484203" r:id="rId550"/>
    <p:sldLayoutId id="2147484204" r:id="rId551"/>
    <p:sldLayoutId id="2147484205" r:id="rId552"/>
    <p:sldLayoutId id="2147484206" r:id="rId553"/>
    <p:sldLayoutId id="2147484207" r:id="rId554"/>
    <p:sldLayoutId id="2147484208" r:id="rId555"/>
    <p:sldLayoutId id="2147484209" r:id="rId556"/>
    <p:sldLayoutId id="2147484210" r:id="rId557"/>
    <p:sldLayoutId id="2147484211" r:id="rId558"/>
    <p:sldLayoutId id="2147484212" r:id="rId559"/>
    <p:sldLayoutId id="2147484213" r:id="rId560"/>
    <p:sldLayoutId id="2147484214" r:id="rId561"/>
    <p:sldLayoutId id="2147484215" r:id="rId562"/>
    <p:sldLayoutId id="2147484216" r:id="rId563"/>
    <p:sldLayoutId id="2147484217" r:id="rId564"/>
    <p:sldLayoutId id="2147484218" r:id="rId565"/>
    <p:sldLayoutId id="2147484219" r:id="rId566"/>
    <p:sldLayoutId id="2147484220" r:id="rId567"/>
    <p:sldLayoutId id="2147484221" r:id="rId568"/>
    <p:sldLayoutId id="2147484222" r:id="rId569"/>
    <p:sldLayoutId id="2147484223" r:id="rId570"/>
    <p:sldLayoutId id="2147484224" r:id="rId571"/>
    <p:sldLayoutId id="2147484225" r:id="rId572"/>
    <p:sldLayoutId id="2147484226" r:id="rId573"/>
    <p:sldLayoutId id="2147484227" r:id="rId574"/>
    <p:sldLayoutId id="2147484228" r:id="rId575"/>
    <p:sldLayoutId id="2147484229" r:id="rId576"/>
    <p:sldLayoutId id="2147484230" r:id="rId577"/>
    <p:sldLayoutId id="2147484231" r:id="rId578"/>
    <p:sldLayoutId id="2147484232" r:id="rId579"/>
    <p:sldLayoutId id="2147484233" r:id="rId580"/>
    <p:sldLayoutId id="2147484234" r:id="rId581"/>
    <p:sldLayoutId id="2147484235" r:id="rId582"/>
    <p:sldLayoutId id="2147484236" r:id="rId583"/>
    <p:sldLayoutId id="2147484237" r:id="rId584"/>
    <p:sldLayoutId id="2147484238" r:id="rId585"/>
    <p:sldLayoutId id="2147484239" r:id="rId586"/>
    <p:sldLayoutId id="2147484240" r:id="rId58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3" name="Google Shape;5563;p9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64396" y="228600"/>
            <a:ext cx="2025383" cy="9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4" name="Google Shape;5564;p98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1756" y="0"/>
            <a:ext cx="5000243" cy="1426459"/>
          </a:xfrm>
          <a:prstGeom prst="rect">
            <a:avLst/>
          </a:prstGeom>
          <a:noFill/>
          <a:ln>
            <a:noFill/>
          </a:ln>
        </p:spPr>
      </p:pic>
      <p:sp>
        <p:nvSpPr>
          <p:cNvPr id="5565" name="Google Shape;5565;p984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 extrusionOk="0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6" name="Google Shape;5566;p984"/>
          <p:cNvSpPr txBox="1">
            <a:spLocks noGrp="1"/>
          </p:cNvSpPr>
          <p:nvPr>
            <p:ph type="title"/>
          </p:nvPr>
        </p:nvSpPr>
        <p:spPr>
          <a:xfrm>
            <a:off x="529116" y="180190"/>
            <a:ext cx="668274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67" name="Google Shape;5567;p984"/>
          <p:cNvSpPr txBox="1">
            <a:spLocks noGrp="1"/>
          </p:cNvSpPr>
          <p:nvPr>
            <p:ph type="body" idx="1"/>
          </p:nvPr>
        </p:nvSpPr>
        <p:spPr>
          <a:xfrm>
            <a:off x="603250" y="1993900"/>
            <a:ext cx="10731500" cy="294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68" name="Google Shape;5568;p98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9" name="Google Shape;5569;p98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0" name="Google Shape;5570;p984"/>
          <p:cNvSpPr txBox="1">
            <a:spLocks noGrp="1"/>
          </p:cNvSpPr>
          <p:nvPr>
            <p:ph type="sldNum" idx="12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9" name="Google Shape;5629;p98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30" name="Google Shape;5630;p98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31" name="Google Shape;5631;p98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2" name="Google Shape;5632;p98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3" name="Google Shape;5633;p98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0" name="Google Shape;5710;p9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1" name="Google Shape;5711;p9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2" name="Google Shape;5712;p9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3" name="Google Shape;5713;p9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4" name="Google Shape;5714;p9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  <p:sldLayoutId id="2147484277" r:id="rId16"/>
    <p:sldLayoutId id="2147484278" r:id="rId17"/>
    <p:sldLayoutId id="2147484279" r:id="rId18"/>
    <p:sldLayoutId id="214748428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5" name="Google Shape;5855;p100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56" name="Google Shape;5856;p100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57" name="Google Shape;5857;p100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58" name="Google Shape;5858;p100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59" name="Google Shape;5859;p100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8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8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0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0.xml"/><Relationship Id="rId5" Type="http://schemas.openxmlformats.org/officeDocument/2006/relationships/hyperlink" Target="https://www.healthychildren.org/English/ages-stages/baby/sleep/Pages/a-parents-guide-to-safe-sleep.aspx?gad_source=1&amp;gclid=CjwKCAiAkc28BhB0EiwAM001TW0ExwEZbk6U9OEyYs30XSIBNGZaEX6hS6Oxy2BLN6a-dO9U26r1ARoCHwMQAvD_BwE" TargetMode="External"/><Relationship Id="rId4" Type="http://schemas.openxmlformats.org/officeDocument/2006/relationships/hyperlink" Target="https://www.dhs.state.il.us/page.aspx?item=14635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iela.moreno@endeavorhealth.org" TargetMode="External"/><Relationship Id="rId4" Type="http://schemas.openxmlformats.org/officeDocument/2006/relationships/image" Target="../media/image7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8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8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0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29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99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9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00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00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3" name="Google Shape;5933;p1"/>
          <p:cNvGrpSpPr/>
          <p:nvPr/>
        </p:nvGrpSpPr>
        <p:grpSpPr>
          <a:xfrm>
            <a:off x="0" y="1295400"/>
            <a:ext cx="12192000" cy="5562649"/>
            <a:chOff x="0" y="1295400"/>
            <a:chExt cx="12192000" cy="5562649"/>
          </a:xfrm>
        </p:grpSpPr>
        <p:sp>
          <p:nvSpPr>
            <p:cNvPr id="5934" name="Google Shape;5934;p1"/>
            <p:cNvSpPr/>
            <p:nvPr/>
          </p:nvSpPr>
          <p:spPr>
            <a:xfrm>
              <a:off x="904875" y="1295400"/>
              <a:ext cx="11287125" cy="3819525"/>
            </a:xfrm>
            <a:custGeom>
              <a:avLst/>
              <a:gdLst/>
              <a:ahLst/>
              <a:cxnLst/>
              <a:rect l="l" t="t" r="r" b="b"/>
              <a:pathLst>
                <a:path w="11287125" h="3819525" extrusionOk="0">
                  <a:moveTo>
                    <a:pt x="11287125" y="0"/>
                  </a:moveTo>
                  <a:lnTo>
                    <a:pt x="0" y="0"/>
                  </a:lnTo>
                  <a:lnTo>
                    <a:pt x="0" y="3819525"/>
                  </a:lnTo>
                  <a:lnTo>
                    <a:pt x="11287125" y="3819525"/>
                  </a:lnTo>
                  <a:lnTo>
                    <a:pt x="11287125" y="0"/>
                  </a:ln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35" name="Google Shape;593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900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6" name="Google Shape;5936;p1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37" name="Google Shape;593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600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38" name="Google Shape;5938;p1"/>
          <p:cNvSpPr txBox="1">
            <a:spLocks noGrp="1"/>
          </p:cNvSpPr>
          <p:nvPr>
            <p:ph type="title"/>
          </p:nvPr>
        </p:nvSpPr>
        <p:spPr>
          <a:xfrm>
            <a:off x="2138786" y="1586947"/>
            <a:ext cx="4614000" cy="10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960245" marR="5080" lvl="0" indent="-194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>
                <a:latin typeface="DM Sans"/>
                <a:ea typeface="DM Sans"/>
                <a:cs typeface="DM Sans"/>
                <a:sym typeface="DM Sans"/>
              </a:rPr>
              <a:t>Equity and Safe</a:t>
            </a:r>
            <a:endParaRPr sz="3500">
              <a:latin typeface="DM Sans"/>
              <a:ea typeface="DM Sans"/>
              <a:cs typeface="DM Sans"/>
              <a:sym typeface="DM Sans"/>
            </a:endParaRPr>
          </a:p>
          <a:p>
            <a:pPr marL="1960245" marR="5080" lvl="0" indent="-194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>
                <a:latin typeface="DM Sans"/>
                <a:ea typeface="DM Sans"/>
                <a:cs typeface="DM Sans"/>
                <a:sym typeface="DM Sans"/>
              </a:rPr>
              <a:t>Sleep for Infants</a:t>
            </a:r>
            <a:endParaRPr sz="35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39" name="Google Shape;5939;p1"/>
          <p:cNvSpPr txBox="1"/>
          <p:nvPr/>
        </p:nvSpPr>
        <p:spPr>
          <a:xfrm>
            <a:off x="1506185" y="4085125"/>
            <a:ext cx="4747800" cy="74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62230" lvl="0" indent="0" algn="ctr" rtl="0">
              <a:lnSpc>
                <a:spcPct val="100000"/>
              </a:lnSpc>
              <a:spcBef>
                <a:spcPts val="276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February 16th, 2026, 2:00 PM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940" name="Google Shape;5940;p1"/>
          <p:cNvGrpSpPr/>
          <p:nvPr/>
        </p:nvGrpSpPr>
        <p:grpSpPr>
          <a:xfrm>
            <a:off x="7467600" y="1590675"/>
            <a:ext cx="4724400" cy="3362325"/>
            <a:chOff x="7467600" y="1590675"/>
            <a:chExt cx="4724400" cy="3362325"/>
          </a:xfrm>
        </p:grpSpPr>
        <p:pic>
          <p:nvPicPr>
            <p:cNvPr id="5941" name="Google Shape;5941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67600" y="1590675"/>
              <a:ext cx="4724400" cy="3362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2" name="Google Shape;5942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20025" y="1952625"/>
              <a:ext cx="4067175" cy="2657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43" name="Google Shape;5943;p1"/>
            <p:cNvSpPr/>
            <p:nvPr/>
          </p:nvSpPr>
          <p:spPr>
            <a:xfrm>
              <a:off x="7775575" y="1905888"/>
              <a:ext cx="4156075" cy="2748915"/>
            </a:xfrm>
            <a:custGeom>
              <a:avLst/>
              <a:gdLst/>
              <a:ahLst/>
              <a:cxnLst/>
              <a:rect l="l" t="t" r="r" b="b"/>
              <a:pathLst>
                <a:path w="4156075" h="2748915" extrusionOk="0">
                  <a:moveTo>
                    <a:pt x="531876" y="0"/>
                  </a:moveTo>
                  <a:lnTo>
                    <a:pt x="531876" y="2286"/>
                  </a:lnTo>
                  <a:lnTo>
                    <a:pt x="4156075" y="2286"/>
                  </a:lnTo>
                  <a:lnTo>
                    <a:pt x="4156075" y="2262378"/>
                  </a:lnTo>
                  <a:lnTo>
                    <a:pt x="4153661" y="2311019"/>
                  </a:lnTo>
                  <a:lnTo>
                    <a:pt x="4146169" y="2359406"/>
                  </a:lnTo>
                  <a:lnTo>
                    <a:pt x="4134230" y="2406269"/>
                  </a:lnTo>
                  <a:lnTo>
                    <a:pt x="4117848" y="2450973"/>
                  </a:lnTo>
                  <a:lnTo>
                    <a:pt x="4097274" y="2493645"/>
                  </a:lnTo>
                  <a:lnTo>
                    <a:pt x="4072890" y="2533777"/>
                  </a:lnTo>
                  <a:lnTo>
                    <a:pt x="4044823" y="2571369"/>
                  </a:lnTo>
                  <a:lnTo>
                    <a:pt x="4013327" y="2605913"/>
                  </a:lnTo>
                  <a:lnTo>
                    <a:pt x="3978782" y="2637409"/>
                  </a:lnTo>
                  <a:lnTo>
                    <a:pt x="3941191" y="2665476"/>
                  </a:lnTo>
                  <a:lnTo>
                    <a:pt x="3901058" y="2689860"/>
                  </a:lnTo>
                  <a:lnTo>
                    <a:pt x="3858386" y="2710434"/>
                  </a:lnTo>
                  <a:lnTo>
                    <a:pt x="3813682" y="2726817"/>
                  </a:lnTo>
                  <a:lnTo>
                    <a:pt x="3766820" y="2738755"/>
                  </a:lnTo>
                  <a:lnTo>
                    <a:pt x="3718432" y="2746248"/>
                  </a:lnTo>
                  <a:lnTo>
                    <a:pt x="3669792" y="2748661"/>
                  </a:lnTo>
                  <a:lnTo>
                    <a:pt x="0" y="2748661"/>
                  </a:lnTo>
                  <a:lnTo>
                    <a:pt x="0" y="488569"/>
                  </a:lnTo>
                  <a:lnTo>
                    <a:pt x="2413" y="439927"/>
                  </a:lnTo>
                  <a:lnTo>
                    <a:pt x="9905" y="391540"/>
                  </a:lnTo>
                  <a:lnTo>
                    <a:pt x="21844" y="344677"/>
                  </a:lnTo>
                  <a:lnTo>
                    <a:pt x="38226" y="299974"/>
                  </a:lnTo>
                  <a:lnTo>
                    <a:pt x="58800" y="257301"/>
                  </a:lnTo>
                  <a:lnTo>
                    <a:pt x="83184" y="217170"/>
                  </a:lnTo>
                  <a:lnTo>
                    <a:pt x="111251" y="179577"/>
                  </a:lnTo>
                  <a:lnTo>
                    <a:pt x="142748" y="145034"/>
                  </a:lnTo>
                  <a:lnTo>
                    <a:pt x="177292" y="113537"/>
                  </a:lnTo>
                  <a:lnTo>
                    <a:pt x="214883" y="85471"/>
                  </a:lnTo>
                  <a:lnTo>
                    <a:pt x="255016" y="61087"/>
                  </a:lnTo>
                  <a:lnTo>
                    <a:pt x="297688" y="40512"/>
                  </a:lnTo>
                  <a:lnTo>
                    <a:pt x="342392" y="24130"/>
                  </a:lnTo>
                  <a:lnTo>
                    <a:pt x="389254" y="12191"/>
                  </a:lnTo>
                  <a:lnTo>
                    <a:pt x="437642" y="4699"/>
                  </a:lnTo>
                  <a:lnTo>
                    <a:pt x="531876" y="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944" name="Google Shape;5944;p1"/>
          <p:cNvSpPr txBox="1"/>
          <p:nvPr/>
        </p:nvSpPr>
        <p:spPr>
          <a:xfrm>
            <a:off x="1778630" y="3005025"/>
            <a:ext cx="4467300" cy="8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Culturally responsive safe sleep 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conversations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and 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transitioning to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community providers </a:t>
            </a:r>
            <a:endParaRPr sz="2000" b="0" i="1" u="none" strike="noStrike" cap="non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5" name="Google Shape;6105;p34"/>
          <p:cNvGraphicFramePr/>
          <p:nvPr/>
        </p:nvGraphicFramePr>
        <p:xfrm>
          <a:off x="675010" y="1219298"/>
          <a:ext cx="11056191" cy="51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06" name="Google Shape;6106;p34"/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3399" cy="83099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E6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Documentation of parents or caregivers reporting an understanding of a safe sleep environment</a:t>
            </a:r>
            <a:endParaRPr sz="2000"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07" name="Google Shape;6107;p34"/>
          <p:cNvSpPr txBox="1"/>
          <p:nvPr/>
        </p:nvSpPr>
        <p:spPr>
          <a:xfrm>
            <a:off x="1250529" y="3983916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65%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08" name="Google Shape;6108;p34"/>
          <p:cNvSpPr txBox="1"/>
          <p:nvPr/>
        </p:nvSpPr>
        <p:spPr>
          <a:xfrm rot="-54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% of Audited Charts</a:t>
            </a: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09" name="Google Shape;6109;p34"/>
          <p:cNvSpPr txBox="1"/>
          <p:nvPr/>
        </p:nvSpPr>
        <p:spPr>
          <a:xfrm>
            <a:off x="11041166" y="1222243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93%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0" name="Google Shape;6110;p34"/>
          <p:cNvSpPr/>
          <p:nvPr/>
        </p:nvSpPr>
        <p:spPr>
          <a:xfrm>
            <a:off x="365760" y="276103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AWARENESS</a:t>
            </a:r>
            <a:endParaRPr/>
          </a:p>
        </p:txBody>
      </p:sp>
      <p:sp>
        <p:nvSpPr>
          <p:cNvPr id="6111" name="Google Shape;6111;p34"/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Goal = 80%</a:t>
            </a:r>
            <a:endParaRPr sz="2000" b="0" i="0" u="none" strike="noStrike" cap="non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112" name="Google Shape;6112;p34"/>
          <p:cNvCxnSpPr/>
          <p:nvPr/>
        </p:nvCxnSpPr>
        <p:spPr>
          <a:xfrm rot="10800000" flipH="1">
            <a:off x="343744" y="2274153"/>
            <a:ext cx="11891115" cy="3311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113" name="Google Shape;6113;p34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18" name="Google Shape;6118;p42"/>
          <p:cNvGraphicFramePr/>
          <p:nvPr/>
        </p:nvGraphicFramePr>
        <p:xfrm>
          <a:off x="557373" y="1231065"/>
          <a:ext cx="11477947" cy="5364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19" name="Google Shape;6119;p42"/>
          <p:cNvSpPr txBox="1"/>
          <p:nvPr/>
        </p:nvSpPr>
        <p:spPr>
          <a:xfrm>
            <a:off x="936630" y="4685281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29%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20" name="Google Shape;6120;p42"/>
          <p:cNvSpPr txBox="1"/>
          <p:nvPr/>
        </p:nvSpPr>
        <p:spPr>
          <a:xfrm>
            <a:off x="934732" y="2958896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69%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21" name="Google Shape;6121;p42"/>
          <p:cNvSpPr txBox="1"/>
          <p:nvPr/>
        </p:nvSpPr>
        <p:spPr>
          <a:xfrm>
            <a:off x="11299136" y="1231144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94%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2" name="Google Shape;6122;p42"/>
          <p:cNvSpPr txBox="1"/>
          <p:nvPr/>
        </p:nvSpPr>
        <p:spPr>
          <a:xfrm>
            <a:off x="11299497" y="2365367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82%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23" name="Google Shape;6123;p42"/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FCB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READINESS</a:t>
            </a:r>
            <a:endParaRPr/>
          </a:p>
        </p:txBody>
      </p:sp>
      <p:sp>
        <p:nvSpPr>
          <p:cNvPr id="6124" name="Google Shape;6124;p42"/>
          <p:cNvSpPr txBox="1"/>
          <p:nvPr/>
        </p:nvSpPr>
        <p:spPr>
          <a:xfrm>
            <a:off x="5026650" y="472745"/>
            <a:ext cx="6885300" cy="40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CB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SDOH Screening and Linkage in Infant’s Chart</a:t>
            </a:r>
            <a:endParaRPr sz="2000" b="0" i="0" u="none" strike="noStrike" cap="none">
              <a:solidFill>
                <a:srgbClr val="1C488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25" name="Google Shape;6125;p42"/>
          <p:cNvSpPr txBox="1"/>
          <p:nvPr/>
        </p:nvSpPr>
        <p:spPr>
          <a:xfrm rot="-54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% of Audited Charts</a:t>
            </a: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26" name="Google Shape;6126;p42"/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Goal = 80%</a:t>
            </a:r>
            <a:endParaRPr sz="2000" b="0" i="0" u="none" strike="noStrike" cap="non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127" name="Google Shape;6127;p42"/>
          <p:cNvCxnSpPr/>
          <p:nvPr/>
        </p:nvCxnSpPr>
        <p:spPr>
          <a:xfrm rot="10800000" flipH="1">
            <a:off x="303549" y="2325287"/>
            <a:ext cx="11891115" cy="3311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128" name="Google Shape;6128;p42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33" name="Google Shape;6133;p44"/>
          <p:cNvGraphicFramePr/>
          <p:nvPr/>
        </p:nvGraphicFramePr>
        <p:xfrm>
          <a:off x="654964" y="1266098"/>
          <a:ext cx="11069663" cy="504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34" name="Google Shape;6134;p44"/>
          <p:cNvSpPr txBox="1"/>
          <p:nvPr/>
        </p:nvSpPr>
        <p:spPr>
          <a:xfrm>
            <a:off x="1834133" y="3431857"/>
            <a:ext cx="25019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rPr>
              <a:t>AW</a:t>
            </a:r>
            <a:endParaRPr sz="1050" b="0" i="0" u="none" strike="noStrike" cap="none">
              <a:solidFill>
                <a:srgbClr val="000000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6135" name="Google Shape;6135;p44"/>
          <p:cNvSpPr txBox="1"/>
          <p:nvPr/>
        </p:nvSpPr>
        <p:spPr>
          <a:xfrm>
            <a:off x="2471728" y="3431857"/>
            <a:ext cx="10287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rPr>
              <a:t>S</a:t>
            </a:r>
            <a:endParaRPr sz="1050" b="0" i="0" u="none" strike="noStrike" cap="none">
              <a:solidFill>
                <a:srgbClr val="000000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6136" name="Google Shape;6136;p44"/>
          <p:cNvSpPr txBox="1"/>
          <p:nvPr/>
        </p:nvSpPr>
        <p:spPr>
          <a:xfrm>
            <a:off x="1537268" y="5261498"/>
            <a:ext cx="15048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18%</a:t>
            </a:r>
            <a:endParaRPr/>
          </a:p>
        </p:txBody>
      </p:sp>
      <p:sp>
        <p:nvSpPr>
          <p:cNvPr id="6137" name="Google Shape;6137;p44"/>
          <p:cNvSpPr txBox="1"/>
          <p:nvPr/>
        </p:nvSpPr>
        <p:spPr>
          <a:xfrm>
            <a:off x="10924879" y="2984729"/>
            <a:ext cx="80077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75%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8" name="Google Shape;6138;p44"/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49CFAE"/>
          </a:solidFill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TRANSFER OF CARE</a:t>
            </a:r>
            <a:endParaRPr/>
          </a:p>
        </p:txBody>
      </p:sp>
      <p:sp>
        <p:nvSpPr>
          <p:cNvPr id="6139" name="Google Shape;6139;p44"/>
          <p:cNvSpPr txBox="1">
            <a:spLocks noGrp="1"/>
          </p:cNvSpPr>
          <p:nvPr>
            <p:ph type="title"/>
          </p:nvPr>
        </p:nvSpPr>
        <p:spPr>
          <a:xfrm>
            <a:off x="5026775" y="506845"/>
            <a:ext cx="6885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>
                <a:solidFill>
                  <a:srgbClr val="000000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  <a:t>ESSI Bundle Documented in Discharge Summary</a:t>
            </a:r>
            <a:endParaRPr sz="2000" b="0"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40" name="Google Shape;6140;p44"/>
          <p:cNvSpPr txBox="1"/>
          <p:nvPr/>
        </p:nvSpPr>
        <p:spPr>
          <a:xfrm rot="-54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% of Audited Charts</a:t>
            </a: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41" name="Google Shape;6141;p44"/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Goal = 80%</a:t>
            </a:r>
            <a:endParaRPr sz="2000" b="0" i="0" u="none" strike="noStrike" cap="non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142" name="Google Shape;6142;p44"/>
          <p:cNvCxnSpPr/>
          <p:nvPr/>
        </p:nvCxnSpPr>
        <p:spPr>
          <a:xfrm rot="10800000" flipH="1">
            <a:off x="150442" y="2301359"/>
            <a:ext cx="11891115" cy="3311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143" name="Google Shape;6143;p44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p46"/>
          <p:cNvSpPr txBox="1"/>
          <p:nvPr/>
        </p:nvSpPr>
        <p:spPr>
          <a:xfrm>
            <a:off x="297625" y="5580650"/>
            <a:ext cx="10603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9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tandardized process to provide parents or caregivers culturally responsive safe sleep education including awareness of potential challenges, modeling, and teach back opportunities.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aphicFrame>
        <p:nvGraphicFramePr>
          <p:cNvPr id="6149" name="Google Shape;6149;p46"/>
          <p:cNvGraphicFramePr/>
          <p:nvPr/>
        </p:nvGraphicFramePr>
        <p:xfrm>
          <a:off x="657275" y="1246850"/>
          <a:ext cx="10445700" cy="446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0" name="Google Shape;6150;p46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1" name="Google Shape;6151;p46"/>
          <p:cNvSpPr/>
          <p:nvPr/>
        </p:nvSpPr>
        <p:spPr>
          <a:xfrm>
            <a:off x="297635" y="306653"/>
            <a:ext cx="4397100" cy="719100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AWARENESS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Google Shape;6156;p45"/>
          <p:cNvSpPr txBox="1"/>
          <p:nvPr/>
        </p:nvSpPr>
        <p:spPr>
          <a:xfrm>
            <a:off x="430487" y="5704590"/>
            <a:ext cx="109270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9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tandardized process to screen for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newborn-inclusive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ocial </a:t>
            </a: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eterminants of </a:t>
            </a: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ealth and to link to needed resources.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aphicFrame>
        <p:nvGraphicFramePr>
          <p:cNvPr id="6157" name="Google Shape;6157;p45"/>
          <p:cNvGraphicFramePr/>
          <p:nvPr/>
        </p:nvGraphicFramePr>
        <p:xfrm>
          <a:off x="1078950" y="1118550"/>
          <a:ext cx="10200300" cy="462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8" name="Google Shape;6158;p45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9" name="Google Shape;6159;p45"/>
          <p:cNvSpPr/>
          <p:nvPr/>
        </p:nvSpPr>
        <p:spPr>
          <a:xfrm>
            <a:off x="365760" y="274320"/>
            <a:ext cx="4397100" cy="719100"/>
          </a:xfrm>
          <a:prstGeom prst="roundRect">
            <a:avLst>
              <a:gd name="adj" fmla="val 47436"/>
            </a:avLst>
          </a:prstGeom>
          <a:solidFill>
            <a:srgbClr val="FFCB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READINESS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Google Shape;6164;p47"/>
          <p:cNvSpPr txBox="1"/>
          <p:nvPr/>
        </p:nvSpPr>
        <p:spPr>
          <a:xfrm>
            <a:off x="441960" y="5777944"/>
            <a:ext cx="109270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9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tandardized process for the collection of parent-reported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newborn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race and ethnicity data.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aphicFrame>
        <p:nvGraphicFramePr>
          <p:cNvPr id="6165" name="Google Shape;6165;p47"/>
          <p:cNvGraphicFramePr/>
          <p:nvPr/>
        </p:nvGraphicFramePr>
        <p:xfrm>
          <a:off x="746400" y="788950"/>
          <a:ext cx="1031820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66" name="Google Shape;6166;p47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1" name="Google Shape;6171;p48"/>
          <p:cNvSpPr txBox="1"/>
          <p:nvPr/>
        </p:nvSpPr>
        <p:spPr>
          <a:xfrm>
            <a:off x="403515" y="5883534"/>
            <a:ext cx="10927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9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tandardized process to stratify and share neonatal data by birthing person's race, ethnicity, and insurance status.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aphicFrame>
        <p:nvGraphicFramePr>
          <p:cNvPr id="6172" name="Google Shape;6172;p48"/>
          <p:cNvGraphicFramePr/>
          <p:nvPr/>
        </p:nvGraphicFramePr>
        <p:xfrm>
          <a:off x="403531" y="759497"/>
          <a:ext cx="11272660" cy="4879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73" name="Google Shape;6173;p48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8" name="Google Shape;6178;p49"/>
          <p:cNvSpPr txBox="1"/>
          <p:nvPr/>
        </p:nvSpPr>
        <p:spPr>
          <a:xfrm>
            <a:off x="366009" y="5492884"/>
            <a:ext cx="11460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9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tandardized process to address disparities based on review of neonatal outcomes stratified by birthing person's race, ethnicity, and insurance status.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aphicFrame>
        <p:nvGraphicFramePr>
          <p:cNvPr id="6179" name="Google Shape;6179;p49"/>
          <p:cNvGraphicFramePr/>
          <p:nvPr/>
        </p:nvGraphicFramePr>
        <p:xfrm>
          <a:off x="194194" y="678051"/>
          <a:ext cx="11994501" cy="4828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80" name="Google Shape;6180;p49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Google Shape;6185;p11"/>
          <p:cNvSpPr/>
          <p:nvPr/>
        </p:nvSpPr>
        <p:spPr>
          <a:xfrm>
            <a:off x="461962" y="957325"/>
            <a:ext cx="2350770" cy="0"/>
          </a:xfrm>
          <a:custGeom>
            <a:avLst/>
            <a:gdLst/>
            <a:ahLst/>
            <a:cxnLst/>
            <a:rect l="l" t="t" r="r" b="b"/>
            <a:pathLst>
              <a:path w="2350770" h="120000" extrusionOk="0">
                <a:moveTo>
                  <a:pt x="0" y="0"/>
                </a:moveTo>
                <a:lnTo>
                  <a:pt x="2350198" y="0"/>
                </a:lnTo>
              </a:path>
            </a:pathLst>
          </a:custGeom>
          <a:noFill/>
          <a:ln w="3175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86" name="Google Shape;6186;p11"/>
          <p:cNvGrpSpPr/>
          <p:nvPr/>
        </p:nvGrpSpPr>
        <p:grpSpPr>
          <a:xfrm>
            <a:off x="0" y="5381625"/>
            <a:ext cx="2809875" cy="752472"/>
            <a:chOff x="0" y="5381625"/>
            <a:chExt cx="2809875" cy="752472"/>
          </a:xfrm>
        </p:grpSpPr>
        <p:pic>
          <p:nvPicPr>
            <p:cNvPr id="6187" name="Google Shape;6187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534025"/>
              <a:ext cx="2809875" cy="600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8" name="Google Shape;6188;p11"/>
            <p:cNvSpPr/>
            <p:nvPr/>
          </p:nvSpPr>
          <p:spPr>
            <a:xfrm>
              <a:off x="0" y="5381625"/>
              <a:ext cx="2809875" cy="647700"/>
            </a:xfrm>
            <a:custGeom>
              <a:avLst/>
              <a:gdLst/>
              <a:ahLst/>
              <a:cxnLst/>
              <a:rect l="l" t="t" r="r" b="b"/>
              <a:pathLst>
                <a:path w="2809875" h="647700" extrusionOk="0">
                  <a:moveTo>
                    <a:pt x="0" y="0"/>
                  </a:moveTo>
                  <a:lnTo>
                    <a:pt x="0" y="271043"/>
                  </a:lnTo>
                  <a:lnTo>
                    <a:pt x="105708" y="304888"/>
                  </a:lnTo>
                  <a:lnTo>
                    <a:pt x="153014" y="319349"/>
                  </a:lnTo>
                  <a:lnTo>
                    <a:pt x="247674" y="347634"/>
                  </a:lnTo>
                  <a:lnTo>
                    <a:pt x="342438" y="375021"/>
                  </a:lnTo>
                  <a:lnTo>
                    <a:pt x="437354" y="401451"/>
                  </a:lnTo>
                  <a:lnTo>
                    <a:pt x="484883" y="414289"/>
                  </a:lnTo>
                  <a:lnTo>
                    <a:pt x="532469" y="426866"/>
                  </a:lnTo>
                  <a:lnTo>
                    <a:pt x="580116" y="439174"/>
                  </a:lnTo>
                  <a:lnTo>
                    <a:pt x="627831" y="451207"/>
                  </a:lnTo>
                  <a:lnTo>
                    <a:pt x="675620" y="462957"/>
                  </a:lnTo>
                  <a:lnTo>
                    <a:pt x="723488" y="474416"/>
                  </a:lnTo>
                  <a:lnTo>
                    <a:pt x="771442" y="485578"/>
                  </a:lnTo>
                  <a:lnTo>
                    <a:pt x="819487" y="496434"/>
                  </a:lnTo>
                  <a:lnTo>
                    <a:pt x="867630" y="506979"/>
                  </a:lnTo>
                  <a:lnTo>
                    <a:pt x="915876" y="517203"/>
                  </a:lnTo>
                  <a:lnTo>
                    <a:pt x="964232" y="527101"/>
                  </a:lnTo>
                  <a:lnTo>
                    <a:pt x="1012703" y="536665"/>
                  </a:lnTo>
                  <a:lnTo>
                    <a:pt x="1061295" y="545887"/>
                  </a:lnTo>
                  <a:lnTo>
                    <a:pt x="1110015" y="554760"/>
                  </a:lnTo>
                  <a:lnTo>
                    <a:pt x="1158868" y="563277"/>
                  </a:lnTo>
                  <a:lnTo>
                    <a:pt x="1207860" y="571430"/>
                  </a:lnTo>
                  <a:lnTo>
                    <a:pt x="1256997" y="579213"/>
                  </a:lnTo>
                  <a:lnTo>
                    <a:pt x="1306286" y="586617"/>
                  </a:lnTo>
                  <a:lnTo>
                    <a:pt x="1355731" y="593636"/>
                  </a:lnTo>
                  <a:lnTo>
                    <a:pt x="1405340" y="600262"/>
                  </a:lnTo>
                  <a:lnTo>
                    <a:pt x="1455117" y="606488"/>
                  </a:lnTo>
                  <a:lnTo>
                    <a:pt x="1505069" y="612307"/>
                  </a:lnTo>
                  <a:lnTo>
                    <a:pt x="1555202" y="617711"/>
                  </a:lnTo>
                  <a:lnTo>
                    <a:pt x="1605523" y="622693"/>
                  </a:lnTo>
                  <a:lnTo>
                    <a:pt x="1656035" y="627245"/>
                  </a:lnTo>
                  <a:lnTo>
                    <a:pt x="1706747" y="631361"/>
                  </a:lnTo>
                  <a:lnTo>
                    <a:pt x="1757663" y="635033"/>
                  </a:lnTo>
                  <a:lnTo>
                    <a:pt x="1808790" y="638254"/>
                  </a:lnTo>
                  <a:lnTo>
                    <a:pt x="1860134" y="641016"/>
                  </a:lnTo>
                  <a:lnTo>
                    <a:pt x="1911700" y="643312"/>
                  </a:lnTo>
                  <a:lnTo>
                    <a:pt x="1963494" y="645134"/>
                  </a:lnTo>
                  <a:lnTo>
                    <a:pt x="2015524" y="646477"/>
                  </a:lnTo>
                  <a:lnTo>
                    <a:pt x="2067793" y="647331"/>
                  </a:lnTo>
                  <a:lnTo>
                    <a:pt x="2120309" y="647690"/>
                  </a:lnTo>
                  <a:lnTo>
                    <a:pt x="2173077" y="647546"/>
                  </a:lnTo>
                  <a:lnTo>
                    <a:pt x="2226104" y="646893"/>
                  </a:lnTo>
                  <a:lnTo>
                    <a:pt x="2279395" y="645723"/>
                  </a:lnTo>
                  <a:lnTo>
                    <a:pt x="2332956" y="644028"/>
                  </a:lnTo>
                  <a:lnTo>
                    <a:pt x="2386793" y="641801"/>
                  </a:lnTo>
                  <a:lnTo>
                    <a:pt x="2440913" y="639035"/>
                  </a:lnTo>
                  <a:lnTo>
                    <a:pt x="2495320" y="635723"/>
                  </a:lnTo>
                  <a:lnTo>
                    <a:pt x="2550022" y="631857"/>
                  </a:lnTo>
                  <a:lnTo>
                    <a:pt x="2605024" y="627430"/>
                  </a:lnTo>
                  <a:lnTo>
                    <a:pt x="2809875" y="603592"/>
                  </a:lnTo>
                  <a:lnTo>
                    <a:pt x="2809875" y="67056"/>
                  </a:lnTo>
                  <a:lnTo>
                    <a:pt x="2708910" y="96138"/>
                  </a:lnTo>
                  <a:lnTo>
                    <a:pt x="2659612" y="107924"/>
                  </a:lnTo>
                  <a:lnTo>
                    <a:pt x="2610068" y="119161"/>
                  </a:lnTo>
                  <a:lnTo>
                    <a:pt x="2560291" y="129849"/>
                  </a:lnTo>
                  <a:lnTo>
                    <a:pt x="2510297" y="139992"/>
                  </a:lnTo>
                  <a:lnTo>
                    <a:pt x="2460101" y="149589"/>
                  </a:lnTo>
                  <a:lnTo>
                    <a:pt x="2409719" y="158644"/>
                  </a:lnTo>
                  <a:lnTo>
                    <a:pt x="2359165" y="167158"/>
                  </a:lnTo>
                  <a:lnTo>
                    <a:pt x="2308454" y="175131"/>
                  </a:lnTo>
                  <a:lnTo>
                    <a:pt x="2257602" y="182566"/>
                  </a:lnTo>
                  <a:lnTo>
                    <a:pt x="2206624" y="189465"/>
                  </a:lnTo>
                  <a:lnTo>
                    <a:pt x="2155536" y="195829"/>
                  </a:lnTo>
                  <a:lnTo>
                    <a:pt x="2104351" y="201659"/>
                  </a:lnTo>
                  <a:lnTo>
                    <a:pt x="2053086" y="206958"/>
                  </a:lnTo>
                  <a:lnTo>
                    <a:pt x="2001755" y="211726"/>
                  </a:lnTo>
                  <a:lnTo>
                    <a:pt x="1950374" y="215966"/>
                  </a:lnTo>
                  <a:lnTo>
                    <a:pt x="1898958" y="219679"/>
                  </a:lnTo>
                  <a:lnTo>
                    <a:pt x="1847522" y="222866"/>
                  </a:lnTo>
                  <a:lnTo>
                    <a:pt x="1796080" y="225530"/>
                  </a:lnTo>
                  <a:lnTo>
                    <a:pt x="1744650" y="227672"/>
                  </a:lnTo>
                  <a:lnTo>
                    <a:pt x="1693244" y="229293"/>
                  </a:lnTo>
                  <a:lnTo>
                    <a:pt x="1641880" y="230395"/>
                  </a:lnTo>
                  <a:lnTo>
                    <a:pt x="1590571" y="230979"/>
                  </a:lnTo>
                  <a:lnTo>
                    <a:pt x="1539333" y="231048"/>
                  </a:lnTo>
                  <a:lnTo>
                    <a:pt x="1488181" y="230603"/>
                  </a:lnTo>
                  <a:lnTo>
                    <a:pt x="1437130" y="229646"/>
                  </a:lnTo>
                  <a:lnTo>
                    <a:pt x="1386196" y="228177"/>
                  </a:lnTo>
                  <a:lnTo>
                    <a:pt x="1335393" y="226199"/>
                  </a:lnTo>
                  <a:lnTo>
                    <a:pt x="1284737" y="223714"/>
                  </a:lnTo>
                  <a:lnTo>
                    <a:pt x="1234243" y="220722"/>
                  </a:lnTo>
                  <a:lnTo>
                    <a:pt x="1183926" y="217226"/>
                  </a:lnTo>
                  <a:lnTo>
                    <a:pt x="1133801" y="213226"/>
                  </a:lnTo>
                  <a:lnTo>
                    <a:pt x="1083884" y="208726"/>
                  </a:lnTo>
                  <a:lnTo>
                    <a:pt x="1034189" y="203726"/>
                  </a:lnTo>
                  <a:lnTo>
                    <a:pt x="984731" y="198228"/>
                  </a:lnTo>
                  <a:lnTo>
                    <a:pt x="935527" y="192233"/>
                  </a:lnTo>
                  <a:lnTo>
                    <a:pt x="886590" y="185743"/>
                  </a:lnTo>
                  <a:lnTo>
                    <a:pt x="837937" y="178761"/>
                  </a:lnTo>
                  <a:lnTo>
                    <a:pt x="789582" y="171286"/>
                  </a:lnTo>
                  <a:lnTo>
                    <a:pt x="741540" y="163322"/>
                  </a:lnTo>
                  <a:lnTo>
                    <a:pt x="690765" y="154410"/>
                  </a:lnTo>
                  <a:lnTo>
                    <a:pt x="639942" y="145124"/>
                  </a:lnTo>
                  <a:lnTo>
                    <a:pt x="589071" y="135476"/>
                  </a:lnTo>
                  <a:lnTo>
                    <a:pt x="538153" y="125476"/>
                  </a:lnTo>
                  <a:lnTo>
                    <a:pt x="487191" y="115136"/>
                  </a:lnTo>
                  <a:lnTo>
                    <a:pt x="436187" y="104469"/>
                  </a:lnTo>
                  <a:lnTo>
                    <a:pt x="385140" y="93484"/>
                  </a:lnTo>
                  <a:lnTo>
                    <a:pt x="334054" y="82195"/>
                  </a:lnTo>
                  <a:lnTo>
                    <a:pt x="282930" y="70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89" name="Google Shape;618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50" y="4381500"/>
            <a:ext cx="202882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0" name="Google Shape;6190;p11"/>
          <p:cNvSpPr txBox="1"/>
          <p:nvPr/>
        </p:nvSpPr>
        <p:spPr>
          <a:xfrm>
            <a:off x="121602" y="1860930"/>
            <a:ext cx="2559685" cy="124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0" rIns="0" bIns="0" anchor="t" anchorCtr="0">
            <a:spAutoFit/>
          </a:bodyPr>
          <a:lstStyle/>
          <a:p>
            <a:pPr marL="255270" marR="5080" lvl="0" indent="-243204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39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rPr>
              <a:t>Key Driver Diagram</a:t>
            </a:r>
            <a:endParaRPr sz="39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1" name="Google Shape;6191;p11"/>
          <p:cNvSpPr txBox="1"/>
          <p:nvPr/>
        </p:nvSpPr>
        <p:spPr>
          <a:xfrm>
            <a:off x="11940158" y="6119177"/>
            <a:ext cx="17780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2" name="Google Shape;6192;p11"/>
          <p:cNvSpPr txBox="1"/>
          <p:nvPr/>
        </p:nvSpPr>
        <p:spPr>
          <a:xfrm>
            <a:off x="78739" y="6483350"/>
            <a:ext cx="262318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Arial"/>
                <a:ea typeface="Arial"/>
                <a:cs typeface="Arial"/>
                <a:sym typeface="Arial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93" name="Google Shape;6193;p11"/>
          <p:cNvGrpSpPr/>
          <p:nvPr/>
        </p:nvGrpSpPr>
        <p:grpSpPr>
          <a:xfrm>
            <a:off x="2805176" y="652526"/>
            <a:ext cx="9201150" cy="5895911"/>
            <a:chOff x="2805176" y="652526"/>
            <a:chExt cx="9201150" cy="5895911"/>
          </a:xfrm>
        </p:grpSpPr>
        <p:sp>
          <p:nvSpPr>
            <p:cNvPr id="6194" name="Google Shape;6194;p11"/>
            <p:cNvSpPr/>
            <p:nvPr/>
          </p:nvSpPr>
          <p:spPr>
            <a:xfrm>
              <a:off x="2862326" y="5662612"/>
              <a:ext cx="9144000" cy="885825"/>
            </a:xfrm>
            <a:custGeom>
              <a:avLst/>
              <a:gdLst/>
              <a:ahLst/>
              <a:cxnLst/>
              <a:rect l="l" t="t" r="r" b="b"/>
              <a:pathLst>
                <a:path w="9144000" h="885825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885825"/>
                  </a:lnTo>
                  <a:lnTo>
                    <a:pt x="9144000" y="88582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5" name="Google Shape;6195;p11"/>
            <p:cNvSpPr/>
            <p:nvPr/>
          </p:nvSpPr>
          <p:spPr>
            <a:xfrm>
              <a:off x="2805176" y="652526"/>
              <a:ext cx="1924050" cy="4762500"/>
            </a:xfrm>
            <a:custGeom>
              <a:avLst/>
              <a:gdLst/>
              <a:ahLst/>
              <a:cxnLst/>
              <a:rect l="l" t="t" r="r" b="b"/>
              <a:pathLst>
                <a:path w="1924050" h="4762500" extrusionOk="0">
                  <a:moveTo>
                    <a:pt x="0" y="320675"/>
                  </a:moveTo>
                  <a:lnTo>
                    <a:pt x="3475" y="273274"/>
                  </a:lnTo>
                  <a:lnTo>
                    <a:pt x="13572" y="228037"/>
                  </a:lnTo>
                  <a:lnTo>
                    <a:pt x="29794" y="185460"/>
                  </a:lnTo>
                  <a:lnTo>
                    <a:pt x="51647" y="146037"/>
                  </a:lnTo>
                  <a:lnTo>
                    <a:pt x="78635" y="110263"/>
                  </a:lnTo>
                  <a:lnTo>
                    <a:pt x="110263" y="78635"/>
                  </a:lnTo>
                  <a:lnTo>
                    <a:pt x="146037" y="51647"/>
                  </a:lnTo>
                  <a:lnTo>
                    <a:pt x="185460" y="29794"/>
                  </a:lnTo>
                  <a:lnTo>
                    <a:pt x="228037" y="13572"/>
                  </a:lnTo>
                  <a:lnTo>
                    <a:pt x="273274" y="3475"/>
                  </a:lnTo>
                  <a:lnTo>
                    <a:pt x="320675" y="0"/>
                  </a:lnTo>
                  <a:lnTo>
                    <a:pt x="1603248" y="0"/>
                  </a:lnTo>
                  <a:lnTo>
                    <a:pt x="1650651" y="3475"/>
                  </a:lnTo>
                  <a:lnTo>
                    <a:pt x="1695896" y="13572"/>
                  </a:lnTo>
                  <a:lnTo>
                    <a:pt x="1738486" y="29794"/>
                  </a:lnTo>
                  <a:lnTo>
                    <a:pt x="1777924" y="51647"/>
                  </a:lnTo>
                  <a:lnTo>
                    <a:pt x="1813714" y="78635"/>
                  </a:lnTo>
                  <a:lnTo>
                    <a:pt x="1845359" y="110263"/>
                  </a:lnTo>
                  <a:lnTo>
                    <a:pt x="1872364" y="146037"/>
                  </a:lnTo>
                  <a:lnTo>
                    <a:pt x="1894232" y="185460"/>
                  </a:lnTo>
                  <a:lnTo>
                    <a:pt x="1910466" y="228037"/>
                  </a:lnTo>
                  <a:lnTo>
                    <a:pt x="1920571" y="273274"/>
                  </a:lnTo>
                  <a:lnTo>
                    <a:pt x="1924050" y="320675"/>
                  </a:lnTo>
                  <a:lnTo>
                    <a:pt x="1924050" y="4441698"/>
                  </a:lnTo>
                  <a:lnTo>
                    <a:pt x="1920571" y="4489101"/>
                  </a:lnTo>
                  <a:lnTo>
                    <a:pt x="1910466" y="4534346"/>
                  </a:lnTo>
                  <a:lnTo>
                    <a:pt x="1894232" y="4576936"/>
                  </a:lnTo>
                  <a:lnTo>
                    <a:pt x="1872364" y="4616374"/>
                  </a:lnTo>
                  <a:lnTo>
                    <a:pt x="1845359" y="4652164"/>
                  </a:lnTo>
                  <a:lnTo>
                    <a:pt x="1813714" y="4683809"/>
                  </a:lnTo>
                  <a:lnTo>
                    <a:pt x="1777924" y="4710814"/>
                  </a:lnTo>
                  <a:lnTo>
                    <a:pt x="1738486" y="4732682"/>
                  </a:lnTo>
                  <a:lnTo>
                    <a:pt x="1695896" y="4748916"/>
                  </a:lnTo>
                  <a:lnTo>
                    <a:pt x="1650651" y="4759021"/>
                  </a:lnTo>
                  <a:lnTo>
                    <a:pt x="1603248" y="4762500"/>
                  </a:lnTo>
                  <a:lnTo>
                    <a:pt x="320675" y="4762500"/>
                  </a:lnTo>
                  <a:lnTo>
                    <a:pt x="273274" y="4759021"/>
                  </a:lnTo>
                  <a:lnTo>
                    <a:pt x="228037" y="4748916"/>
                  </a:lnTo>
                  <a:lnTo>
                    <a:pt x="185460" y="4732682"/>
                  </a:lnTo>
                  <a:lnTo>
                    <a:pt x="146037" y="4710814"/>
                  </a:lnTo>
                  <a:lnTo>
                    <a:pt x="110263" y="4683809"/>
                  </a:lnTo>
                  <a:lnTo>
                    <a:pt x="78635" y="4652164"/>
                  </a:lnTo>
                  <a:lnTo>
                    <a:pt x="51647" y="4616374"/>
                  </a:lnTo>
                  <a:lnTo>
                    <a:pt x="29794" y="4576936"/>
                  </a:lnTo>
                  <a:lnTo>
                    <a:pt x="13572" y="4534346"/>
                  </a:lnTo>
                  <a:lnTo>
                    <a:pt x="3475" y="4489101"/>
                  </a:lnTo>
                  <a:lnTo>
                    <a:pt x="0" y="4441698"/>
                  </a:lnTo>
                  <a:lnTo>
                    <a:pt x="0" y="320675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96" name="Google Shape;6196;p11"/>
          <p:cNvSpPr txBox="1"/>
          <p:nvPr/>
        </p:nvSpPr>
        <p:spPr>
          <a:xfrm>
            <a:off x="2979166" y="720978"/>
            <a:ext cx="1062355" cy="4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By December 2025: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7" name="Google Shape;6197;p11"/>
          <p:cNvSpPr txBox="1"/>
          <p:nvPr/>
        </p:nvSpPr>
        <p:spPr>
          <a:xfrm>
            <a:off x="2979166" y="1407795"/>
            <a:ext cx="1517015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1. Greater than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4229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70% of Illinois birthing and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children’s hospitals will address disparities and promote neonatal equity by actively participating in the ESSI initiative.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8" name="Google Shape;6198;p11"/>
          <p:cNvSpPr txBox="1"/>
          <p:nvPr/>
        </p:nvSpPr>
        <p:spPr>
          <a:xfrm>
            <a:off x="2979166" y="3925823"/>
            <a:ext cx="1529080" cy="139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2. Greater than 80% of infants will be discharged from ILPQC hospitals with a completed ESSI bundle.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9" name="Google Shape;6199;p11"/>
          <p:cNvSpPr txBox="1">
            <a:spLocks noGrp="1"/>
          </p:cNvSpPr>
          <p:nvPr>
            <p:ph type="title"/>
          </p:nvPr>
        </p:nvSpPr>
        <p:spPr>
          <a:xfrm>
            <a:off x="3329304" y="296862"/>
            <a:ext cx="58102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/>
              <a:t>Aims</a:t>
            </a:r>
            <a:endParaRPr sz="1800"/>
          </a:p>
        </p:txBody>
      </p:sp>
      <p:sp>
        <p:nvSpPr>
          <p:cNvPr id="6200" name="Google Shape;6200;p11"/>
          <p:cNvSpPr txBox="1"/>
          <p:nvPr/>
        </p:nvSpPr>
        <p:spPr>
          <a:xfrm>
            <a:off x="4800346" y="300037"/>
            <a:ext cx="1723389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rPr>
              <a:t>Primary Drivers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1" name="Google Shape;6201;p11"/>
          <p:cNvSpPr/>
          <p:nvPr/>
        </p:nvSpPr>
        <p:spPr>
          <a:xfrm>
            <a:off x="4786376" y="804926"/>
            <a:ext cx="1666875" cy="695325"/>
          </a:xfrm>
          <a:custGeom>
            <a:avLst/>
            <a:gdLst/>
            <a:ahLst/>
            <a:cxnLst/>
            <a:rect l="l" t="t" r="r" b="b"/>
            <a:pathLst>
              <a:path w="1666875" h="695325" extrusionOk="0">
                <a:moveTo>
                  <a:pt x="0" y="115824"/>
                </a:moveTo>
                <a:lnTo>
                  <a:pt x="9096" y="70723"/>
                </a:lnTo>
                <a:lnTo>
                  <a:pt x="33909" y="33909"/>
                </a:lnTo>
                <a:lnTo>
                  <a:pt x="70723" y="9096"/>
                </a:lnTo>
                <a:lnTo>
                  <a:pt x="115824" y="0"/>
                </a:lnTo>
                <a:lnTo>
                  <a:pt x="1550924" y="0"/>
                </a:lnTo>
                <a:lnTo>
                  <a:pt x="1596044" y="9096"/>
                </a:lnTo>
                <a:lnTo>
                  <a:pt x="1632902" y="33909"/>
                </a:lnTo>
                <a:lnTo>
                  <a:pt x="1657758" y="70723"/>
                </a:lnTo>
                <a:lnTo>
                  <a:pt x="1666875" y="115824"/>
                </a:lnTo>
                <a:lnTo>
                  <a:pt x="1666875" y="579374"/>
                </a:lnTo>
                <a:lnTo>
                  <a:pt x="1657758" y="624494"/>
                </a:lnTo>
                <a:lnTo>
                  <a:pt x="1632902" y="661352"/>
                </a:lnTo>
                <a:lnTo>
                  <a:pt x="1596044" y="686208"/>
                </a:lnTo>
                <a:lnTo>
                  <a:pt x="1550924" y="695325"/>
                </a:lnTo>
                <a:lnTo>
                  <a:pt x="115824" y="695325"/>
                </a:lnTo>
                <a:lnTo>
                  <a:pt x="70723" y="686208"/>
                </a:lnTo>
                <a:lnTo>
                  <a:pt x="33909" y="661352"/>
                </a:lnTo>
                <a:lnTo>
                  <a:pt x="9096" y="624494"/>
                </a:lnTo>
                <a:lnTo>
                  <a:pt x="0" y="579374"/>
                </a:lnTo>
                <a:lnTo>
                  <a:pt x="0" y="11582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2" name="Google Shape;6202;p11"/>
          <p:cNvSpPr txBox="1"/>
          <p:nvPr/>
        </p:nvSpPr>
        <p:spPr>
          <a:xfrm>
            <a:off x="5061203" y="763206"/>
            <a:ext cx="112014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95250" algn="just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Professional Commitment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3" name="Google Shape;6203;p11"/>
          <p:cNvSpPr/>
          <p:nvPr/>
        </p:nvSpPr>
        <p:spPr>
          <a:xfrm>
            <a:off x="4786376" y="1786001"/>
            <a:ext cx="1666875" cy="590550"/>
          </a:xfrm>
          <a:custGeom>
            <a:avLst/>
            <a:gdLst/>
            <a:ahLst/>
            <a:cxnLst/>
            <a:rect l="l" t="t" r="r" b="b"/>
            <a:pathLst>
              <a:path w="166687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68323" y="0"/>
                </a:lnTo>
                <a:lnTo>
                  <a:pt x="1606706" y="7717"/>
                </a:lnTo>
                <a:lnTo>
                  <a:pt x="1638030" y="28781"/>
                </a:lnTo>
                <a:lnTo>
                  <a:pt x="1659137" y="60061"/>
                </a:lnTo>
                <a:lnTo>
                  <a:pt x="1666875" y="98425"/>
                </a:lnTo>
                <a:lnTo>
                  <a:pt x="1666875" y="491998"/>
                </a:lnTo>
                <a:lnTo>
                  <a:pt x="1659137" y="530381"/>
                </a:lnTo>
                <a:lnTo>
                  <a:pt x="1638030" y="561705"/>
                </a:lnTo>
                <a:lnTo>
                  <a:pt x="1606706" y="582812"/>
                </a:lnTo>
                <a:lnTo>
                  <a:pt x="1568323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4" name="Google Shape;6204;p11"/>
          <p:cNvSpPr txBox="1"/>
          <p:nvPr/>
        </p:nvSpPr>
        <p:spPr>
          <a:xfrm>
            <a:off x="4936490" y="1810765"/>
            <a:ext cx="136588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49225" marR="5080" lvl="0" indent="-13652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Inclusive Clinical Environment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5" name="Google Shape;6205;p11"/>
          <p:cNvSpPr/>
          <p:nvPr/>
        </p:nvSpPr>
        <p:spPr>
          <a:xfrm>
            <a:off x="4795901" y="2719451"/>
            <a:ext cx="1676400" cy="790575"/>
          </a:xfrm>
          <a:custGeom>
            <a:avLst/>
            <a:gdLst/>
            <a:ahLst/>
            <a:cxnLst/>
            <a:rect l="l" t="t" r="r" b="b"/>
            <a:pathLst>
              <a:path w="167640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1544574" y="0"/>
                </a:lnTo>
                <a:lnTo>
                  <a:pt x="1586227" y="6710"/>
                </a:lnTo>
                <a:lnTo>
                  <a:pt x="1622413" y="25400"/>
                </a:lnTo>
                <a:lnTo>
                  <a:pt x="1650955" y="53903"/>
                </a:lnTo>
                <a:lnTo>
                  <a:pt x="1669676" y="90058"/>
                </a:lnTo>
                <a:lnTo>
                  <a:pt x="1676400" y="131699"/>
                </a:lnTo>
                <a:lnTo>
                  <a:pt x="1676400" y="658749"/>
                </a:lnTo>
                <a:lnTo>
                  <a:pt x="1669676" y="700402"/>
                </a:lnTo>
                <a:lnTo>
                  <a:pt x="1650955" y="736588"/>
                </a:lnTo>
                <a:lnTo>
                  <a:pt x="1622413" y="765130"/>
                </a:lnTo>
                <a:lnTo>
                  <a:pt x="1586227" y="783851"/>
                </a:lnTo>
                <a:lnTo>
                  <a:pt x="154457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400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6" name="Google Shape;6206;p11"/>
          <p:cNvSpPr txBox="1"/>
          <p:nvPr/>
        </p:nvSpPr>
        <p:spPr>
          <a:xfrm>
            <a:off x="5001259" y="2723197"/>
            <a:ext cx="1257935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4445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Empowerment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7" name="Google Shape;6207;p11"/>
          <p:cNvSpPr/>
          <p:nvPr/>
        </p:nvSpPr>
        <p:spPr>
          <a:xfrm>
            <a:off x="4795901" y="3776726"/>
            <a:ext cx="1676400" cy="676275"/>
          </a:xfrm>
          <a:custGeom>
            <a:avLst/>
            <a:gdLst/>
            <a:ahLst/>
            <a:cxnLst/>
            <a:rect l="l" t="t" r="r" b="b"/>
            <a:pathLst>
              <a:path w="1676400" h="676275" extrusionOk="0">
                <a:moveTo>
                  <a:pt x="0" y="112649"/>
                </a:moveTo>
                <a:lnTo>
                  <a:pt x="8850" y="68794"/>
                </a:lnTo>
                <a:lnTo>
                  <a:pt x="32988" y="32988"/>
                </a:lnTo>
                <a:lnTo>
                  <a:pt x="68794" y="8850"/>
                </a:lnTo>
                <a:lnTo>
                  <a:pt x="112649" y="0"/>
                </a:lnTo>
                <a:lnTo>
                  <a:pt x="1563624" y="0"/>
                </a:lnTo>
                <a:lnTo>
                  <a:pt x="1607498" y="8850"/>
                </a:lnTo>
                <a:lnTo>
                  <a:pt x="1643348" y="32988"/>
                </a:lnTo>
                <a:lnTo>
                  <a:pt x="1667529" y="68794"/>
                </a:lnTo>
                <a:lnTo>
                  <a:pt x="1676400" y="112649"/>
                </a:lnTo>
                <a:lnTo>
                  <a:pt x="1676400" y="563499"/>
                </a:lnTo>
                <a:lnTo>
                  <a:pt x="1667529" y="607373"/>
                </a:lnTo>
                <a:lnTo>
                  <a:pt x="1643348" y="643223"/>
                </a:lnTo>
                <a:lnTo>
                  <a:pt x="1607498" y="667404"/>
                </a:lnTo>
                <a:lnTo>
                  <a:pt x="1563624" y="676275"/>
                </a:lnTo>
                <a:lnTo>
                  <a:pt x="112649" y="676275"/>
                </a:lnTo>
                <a:lnTo>
                  <a:pt x="68794" y="667404"/>
                </a:lnTo>
                <a:lnTo>
                  <a:pt x="32988" y="643223"/>
                </a:lnTo>
                <a:lnTo>
                  <a:pt x="8850" y="607373"/>
                </a:lnTo>
                <a:lnTo>
                  <a:pt x="0" y="563499"/>
                </a:lnTo>
                <a:lnTo>
                  <a:pt x="0" y="11264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8" name="Google Shape;6208;p11"/>
          <p:cNvSpPr txBox="1"/>
          <p:nvPr/>
        </p:nvSpPr>
        <p:spPr>
          <a:xfrm>
            <a:off x="5098796" y="3851338"/>
            <a:ext cx="106553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12700" marR="5080" lvl="0" indent="1587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Community Partnerships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9" name="Google Shape;6209;p11"/>
          <p:cNvSpPr/>
          <p:nvPr/>
        </p:nvSpPr>
        <p:spPr>
          <a:xfrm>
            <a:off x="4795901" y="4700651"/>
            <a:ext cx="1695450" cy="590550"/>
          </a:xfrm>
          <a:custGeom>
            <a:avLst/>
            <a:gdLst/>
            <a:ahLst/>
            <a:cxnLst/>
            <a:rect l="l" t="t" r="r" b="b"/>
            <a:pathLst>
              <a:path w="1695450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96898" y="0"/>
                </a:lnTo>
                <a:lnTo>
                  <a:pt x="1635281" y="7717"/>
                </a:lnTo>
                <a:lnTo>
                  <a:pt x="1666605" y="28781"/>
                </a:lnTo>
                <a:lnTo>
                  <a:pt x="1687712" y="60061"/>
                </a:lnTo>
                <a:lnTo>
                  <a:pt x="1695450" y="98425"/>
                </a:lnTo>
                <a:lnTo>
                  <a:pt x="1695450" y="491998"/>
                </a:lnTo>
                <a:lnTo>
                  <a:pt x="1687712" y="530381"/>
                </a:lnTo>
                <a:lnTo>
                  <a:pt x="1666605" y="561705"/>
                </a:lnTo>
                <a:lnTo>
                  <a:pt x="1635281" y="582812"/>
                </a:lnTo>
                <a:lnTo>
                  <a:pt x="1596898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0" name="Google Shape;6210;p11"/>
          <p:cNvSpPr txBox="1"/>
          <p:nvPr/>
        </p:nvSpPr>
        <p:spPr>
          <a:xfrm>
            <a:off x="4962525" y="4733353"/>
            <a:ext cx="136398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258445" marR="5080" lvl="0" indent="-246379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Data Utilization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1" name="Google Shape;6211;p11"/>
          <p:cNvSpPr/>
          <p:nvPr/>
        </p:nvSpPr>
        <p:spPr>
          <a:xfrm>
            <a:off x="6548501" y="862075"/>
            <a:ext cx="5534025" cy="590550"/>
          </a:xfrm>
          <a:custGeom>
            <a:avLst/>
            <a:gdLst/>
            <a:ahLst/>
            <a:cxnLst/>
            <a:rect l="l" t="t" r="r" b="b"/>
            <a:pathLst>
              <a:path w="553402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5435600" y="0"/>
                </a:lnTo>
                <a:lnTo>
                  <a:pt x="5473910" y="7717"/>
                </a:lnTo>
                <a:lnTo>
                  <a:pt x="5505196" y="28781"/>
                </a:lnTo>
                <a:lnTo>
                  <a:pt x="5526289" y="60061"/>
                </a:lnTo>
                <a:lnTo>
                  <a:pt x="5534025" y="98425"/>
                </a:lnTo>
                <a:lnTo>
                  <a:pt x="5534025" y="491998"/>
                </a:lnTo>
                <a:lnTo>
                  <a:pt x="5526289" y="530381"/>
                </a:lnTo>
                <a:lnTo>
                  <a:pt x="5505195" y="561705"/>
                </a:lnTo>
                <a:lnTo>
                  <a:pt x="5473910" y="582812"/>
                </a:lnTo>
                <a:lnTo>
                  <a:pt x="5435600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2" name="Google Shape;6212;p11"/>
          <p:cNvSpPr txBox="1"/>
          <p:nvPr/>
        </p:nvSpPr>
        <p:spPr>
          <a:xfrm>
            <a:off x="6656069" y="918781"/>
            <a:ext cx="4769485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Respectful Care Education and Implementation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Safe Sleep Environment Education and Implementation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3" name="Google Shape;6213;p11"/>
          <p:cNvSpPr txBox="1"/>
          <p:nvPr/>
        </p:nvSpPr>
        <p:spPr>
          <a:xfrm>
            <a:off x="8057515" y="298132"/>
            <a:ext cx="205168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rPr>
              <a:t>Secondary Drivers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4" name="Google Shape;6214;p11"/>
          <p:cNvSpPr/>
          <p:nvPr/>
        </p:nvSpPr>
        <p:spPr>
          <a:xfrm>
            <a:off x="6605651" y="1719326"/>
            <a:ext cx="5486400" cy="733425"/>
          </a:xfrm>
          <a:custGeom>
            <a:avLst/>
            <a:gdLst/>
            <a:ahLst/>
            <a:cxnLst/>
            <a:rect l="l" t="t" r="r" b="b"/>
            <a:pathLst>
              <a:path w="5486400" h="733425" extrusionOk="0">
                <a:moveTo>
                  <a:pt x="0" y="122174"/>
                </a:moveTo>
                <a:lnTo>
                  <a:pt x="9588" y="74580"/>
                </a:lnTo>
                <a:lnTo>
                  <a:pt x="35750" y="35750"/>
                </a:lnTo>
                <a:lnTo>
                  <a:pt x="74580" y="9588"/>
                </a:lnTo>
                <a:lnTo>
                  <a:pt x="122174" y="0"/>
                </a:lnTo>
                <a:lnTo>
                  <a:pt x="5364099" y="0"/>
                </a:lnTo>
                <a:lnTo>
                  <a:pt x="5411712" y="9588"/>
                </a:lnTo>
                <a:lnTo>
                  <a:pt x="5450586" y="35750"/>
                </a:lnTo>
                <a:lnTo>
                  <a:pt x="5476791" y="74580"/>
                </a:lnTo>
                <a:lnTo>
                  <a:pt x="5486400" y="122174"/>
                </a:lnTo>
                <a:lnTo>
                  <a:pt x="5486400" y="611124"/>
                </a:lnTo>
                <a:lnTo>
                  <a:pt x="5476791" y="658737"/>
                </a:lnTo>
                <a:lnTo>
                  <a:pt x="5450586" y="697611"/>
                </a:lnTo>
                <a:lnTo>
                  <a:pt x="5411712" y="723816"/>
                </a:lnTo>
                <a:lnTo>
                  <a:pt x="5364099" y="733425"/>
                </a:lnTo>
                <a:lnTo>
                  <a:pt x="122174" y="733425"/>
                </a:lnTo>
                <a:lnTo>
                  <a:pt x="74580" y="723816"/>
                </a:lnTo>
                <a:lnTo>
                  <a:pt x="35750" y="697611"/>
                </a:lnTo>
                <a:lnTo>
                  <a:pt x="9588" y="658737"/>
                </a:lnTo>
                <a:lnTo>
                  <a:pt x="0" y="611124"/>
                </a:lnTo>
                <a:lnTo>
                  <a:pt x="0" y="12217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5" name="Google Shape;6215;p11"/>
          <p:cNvSpPr txBox="1"/>
          <p:nvPr/>
        </p:nvSpPr>
        <p:spPr>
          <a:xfrm>
            <a:off x="6722491" y="1730692"/>
            <a:ext cx="2915285" cy="24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Inclusive Unit Policies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6" name="Google Shape;6216;p11"/>
          <p:cNvSpPr txBox="1"/>
          <p:nvPr/>
        </p:nvSpPr>
        <p:spPr>
          <a:xfrm>
            <a:off x="6722491" y="1950148"/>
            <a:ext cx="3711575" cy="52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Organizational Leadership Commitment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Experience Prioritization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7" name="Google Shape;6217;p11"/>
          <p:cNvSpPr/>
          <p:nvPr/>
        </p:nvSpPr>
        <p:spPr>
          <a:xfrm>
            <a:off x="6615176" y="2709926"/>
            <a:ext cx="5577205" cy="790575"/>
          </a:xfrm>
          <a:custGeom>
            <a:avLst/>
            <a:gdLst/>
            <a:ahLst/>
            <a:cxnLst/>
            <a:rect l="l" t="t" r="r" b="b"/>
            <a:pathLst>
              <a:path w="5577205" h="790575" extrusionOk="0">
                <a:moveTo>
                  <a:pt x="5576824" y="754070"/>
                </a:moveTo>
                <a:lnTo>
                  <a:pt x="5565763" y="765130"/>
                </a:lnTo>
                <a:lnTo>
                  <a:pt x="5529577" y="783851"/>
                </a:lnTo>
                <a:lnTo>
                  <a:pt x="54879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487924" y="0"/>
                </a:lnTo>
                <a:lnTo>
                  <a:pt x="5529577" y="6710"/>
                </a:lnTo>
                <a:lnTo>
                  <a:pt x="5565763" y="25400"/>
                </a:lnTo>
                <a:lnTo>
                  <a:pt x="5576824" y="36445"/>
                </a:lnTo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8" name="Google Shape;6218;p11"/>
          <p:cNvSpPr txBox="1"/>
          <p:nvPr/>
        </p:nvSpPr>
        <p:spPr>
          <a:xfrm>
            <a:off x="6734556" y="2754629"/>
            <a:ext cx="5252085" cy="7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Respectful Parent and Caregiver Partnerships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45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Safe Sleep Awareness</a:t>
            </a: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Transition to Home, including SDoH Screening and Resource Linkage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9" name="Google Shape;6219;p11"/>
          <p:cNvSpPr/>
          <p:nvPr/>
        </p:nvSpPr>
        <p:spPr>
          <a:xfrm>
            <a:off x="6626923" y="4628455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0" name="Google Shape;6220;p11"/>
          <p:cNvSpPr txBox="1"/>
          <p:nvPr/>
        </p:nvSpPr>
        <p:spPr>
          <a:xfrm>
            <a:off x="6728841" y="3723322"/>
            <a:ext cx="4193540" cy="7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Resource Mapping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Building Relationships with Community Organizations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Transfer of Care to Community Providers</a:t>
            </a: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1" name="Google Shape;6221;p11"/>
          <p:cNvSpPr txBox="1"/>
          <p:nvPr/>
        </p:nvSpPr>
        <p:spPr>
          <a:xfrm>
            <a:off x="6794030" y="4620452"/>
            <a:ext cx="4242435" cy="7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Collection of Accurate Race and Ethnicity Data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Dissemination of Stratified Data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Application of Data to Address Inequities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22" name="Google Shape;6222;p11"/>
          <p:cNvGrpSpPr/>
          <p:nvPr/>
        </p:nvGrpSpPr>
        <p:grpSpPr>
          <a:xfrm>
            <a:off x="2986151" y="5815012"/>
            <a:ext cx="1057275" cy="600075"/>
            <a:chOff x="2986151" y="5815012"/>
            <a:chExt cx="1057275" cy="600075"/>
          </a:xfrm>
        </p:grpSpPr>
        <p:sp>
          <p:nvSpPr>
            <p:cNvPr id="6223" name="Google Shape;6223;p11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957199" y="0"/>
                  </a:moveTo>
                  <a:lnTo>
                    <a:pt x="99949" y="0"/>
                  </a:lnTo>
                  <a:lnTo>
                    <a:pt x="61025" y="7859"/>
                  </a:lnTo>
                  <a:lnTo>
                    <a:pt x="29257" y="29294"/>
                  </a:lnTo>
                  <a:lnTo>
                    <a:pt x="7848" y="61084"/>
                  </a:lnTo>
                  <a:lnTo>
                    <a:pt x="0" y="100012"/>
                  </a:lnTo>
                  <a:lnTo>
                    <a:pt x="0" y="500062"/>
                  </a:lnTo>
                  <a:lnTo>
                    <a:pt x="7848" y="538990"/>
                  </a:lnTo>
                  <a:lnTo>
                    <a:pt x="29257" y="570780"/>
                  </a:lnTo>
                  <a:lnTo>
                    <a:pt x="61025" y="592215"/>
                  </a:lnTo>
                  <a:lnTo>
                    <a:pt x="99949" y="600075"/>
                  </a:lnTo>
                  <a:lnTo>
                    <a:pt x="957199" y="600075"/>
                  </a:lnTo>
                  <a:lnTo>
                    <a:pt x="996142" y="592215"/>
                  </a:lnTo>
                  <a:lnTo>
                    <a:pt x="1027953" y="570780"/>
                  </a:lnTo>
                  <a:lnTo>
                    <a:pt x="1049406" y="538990"/>
                  </a:lnTo>
                  <a:lnTo>
                    <a:pt x="1057275" y="500062"/>
                  </a:lnTo>
                  <a:lnTo>
                    <a:pt x="1057275" y="100012"/>
                  </a:lnTo>
                  <a:lnTo>
                    <a:pt x="1049406" y="61084"/>
                  </a:lnTo>
                  <a:lnTo>
                    <a:pt x="1027953" y="29294"/>
                  </a:lnTo>
                  <a:lnTo>
                    <a:pt x="996142" y="7859"/>
                  </a:lnTo>
                  <a:lnTo>
                    <a:pt x="957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4" name="Google Shape;6224;p11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0" y="100012"/>
                  </a:moveTo>
                  <a:lnTo>
                    <a:pt x="7848" y="61084"/>
                  </a:lnTo>
                  <a:lnTo>
                    <a:pt x="29257" y="29294"/>
                  </a:lnTo>
                  <a:lnTo>
                    <a:pt x="61025" y="7859"/>
                  </a:lnTo>
                  <a:lnTo>
                    <a:pt x="99949" y="0"/>
                  </a:lnTo>
                  <a:lnTo>
                    <a:pt x="957199" y="0"/>
                  </a:lnTo>
                  <a:lnTo>
                    <a:pt x="996142" y="7859"/>
                  </a:lnTo>
                  <a:lnTo>
                    <a:pt x="1027953" y="29294"/>
                  </a:lnTo>
                  <a:lnTo>
                    <a:pt x="1049406" y="61084"/>
                  </a:lnTo>
                  <a:lnTo>
                    <a:pt x="1057275" y="100012"/>
                  </a:lnTo>
                  <a:lnTo>
                    <a:pt x="1057275" y="500062"/>
                  </a:lnTo>
                  <a:lnTo>
                    <a:pt x="1049406" y="538990"/>
                  </a:lnTo>
                  <a:lnTo>
                    <a:pt x="1027953" y="570780"/>
                  </a:lnTo>
                  <a:lnTo>
                    <a:pt x="996142" y="592215"/>
                  </a:lnTo>
                  <a:lnTo>
                    <a:pt x="957199" y="600075"/>
                  </a:lnTo>
                  <a:lnTo>
                    <a:pt x="99949" y="600075"/>
                  </a:lnTo>
                  <a:lnTo>
                    <a:pt x="61025" y="592215"/>
                  </a:lnTo>
                  <a:lnTo>
                    <a:pt x="29257" y="570780"/>
                  </a:lnTo>
                  <a:lnTo>
                    <a:pt x="7848" y="538990"/>
                  </a:lnTo>
                  <a:lnTo>
                    <a:pt x="0" y="500062"/>
                  </a:lnTo>
                  <a:lnTo>
                    <a:pt x="0" y="100012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5" name="Google Shape;6225;p11"/>
          <p:cNvSpPr txBox="1"/>
          <p:nvPr/>
        </p:nvSpPr>
        <p:spPr>
          <a:xfrm>
            <a:off x="3213735" y="5872162"/>
            <a:ext cx="593725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ESSI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Bundle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26" name="Google Shape;6226;p11"/>
          <p:cNvGrpSpPr/>
          <p:nvPr/>
        </p:nvGrpSpPr>
        <p:grpSpPr>
          <a:xfrm>
            <a:off x="4195826" y="5510276"/>
            <a:ext cx="7905750" cy="1209675"/>
            <a:chOff x="4195826" y="5510276"/>
            <a:chExt cx="7905750" cy="1209675"/>
          </a:xfrm>
        </p:grpSpPr>
        <p:sp>
          <p:nvSpPr>
            <p:cNvPr id="6227" name="Google Shape;6227;p11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7704074" y="0"/>
                  </a:moveTo>
                  <a:lnTo>
                    <a:pt x="201549" y="0"/>
                  </a:lnTo>
                  <a:lnTo>
                    <a:pt x="155314" y="5321"/>
                  </a:lnTo>
                  <a:lnTo>
                    <a:pt x="112883" y="20480"/>
                  </a:lnTo>
                  <a:lnTo>
                    <a:pt x="75462" y="44269"/>
                  </a:lnTo>
                  <a:lnTo>
                    <a:pt x="44257" y="75478"/>
                  </a:lnTo>
                  <a:lnTo>
                    <a:pt x="20474" y="112900"/>
                  </a:lnTo>
                  <a:lnTo>
                    <a:pt x="5319" y="155326"/>
                  </a:lnTo>
                  <a:lnTo>
                    <a:pt x="0" y="201549"/>
                  </a:lnTo>
                  <a:lnTo>
                    <a:pt x="0" y="1007999"/>
                  </a:lnTo>
                  <a:lnTo>
                    <a:pt x="5319" y="1054228"/>
                  </a:lnTo>
                  <a:lnTo>
                    <a:pt x="20474" y="1096665"/>
                  </a:lnTo>
                  <a:lnTo>
                    <a:pt x="44257" y="1134099"/>
                  </a:lnTo>
                  <a:lnTo>
                    <a:pt x="75462" y="1165321"/>
                  </a:lnTo>
                  <a:lnTo>
                    <a:pt x="112883" y="1189120"/>
                  </a:lnTo>
                  <a:lnTo>
                    <a:pt x="155314" y="1204287"/>
                  </a:lnTo>
                  <a:lnTo>
                    <a:pt x="201549" y="1209611"/>
                  </a:lnTo>
                  <a:lnTo>
                    <a:pt x="7704074" y="1209611"/>
                  </a:lnTo>
                  <a:lnTo>
                    <a:pt x="7750315" y="1204287"/>
                  </a:lnTo>
                  <a:lnTo>
                    <a:pt x="7792764" y="1189120"/>
                  </a:lnTo>
                  <a:lnTo>
                    <a:pt x="7830210" y="1165321"/>
                  </a:lnTo>
                  <a:lnTo>
                    <a:pt x="7861442" y="1134099"/>
                  </a:lnTo>
                  <a:lnTo>
                    <a:pt x="7885250" y="1096665"/>
                  </a:lnTo>
                  <a:lnTo>
                    <a:pt x="7900423" y="1054228"/>
                  </a:lnTo>
                  <a:lnTo>
                    <a:pt x="7905750" y="1007999"/>
                  </a:lnTo>
                  <a:lnTo>
                    <a:pt x="7905750" y="201549"/>
                  </a:lnTo>
                  <a:lnTo>
                    <a:pt x="7900423" y="155326"/>
                  </a:lnTo>
                  <a:lnTo>
                    <a:pt x="7885250" y="112900"/>
                  </a:lnTo>
                  <a:lnTo>
                    <a:pt x="7861442" y="75478"/>
                  </a:lnTo>
                  <a:lnTo>
                    <a:pt x="7830210" y="44269"/>
                  </a:lnTo>
                  <a:lnTo>
                    <a:pt x="7792764" y="20480"/>
                  </a:lnTo>
                  <a:lnTo>
                    <a:pt x="7750315" y="5321"/>
                  </a:lnTo>
                  <a:lnTo>
                    <a:pt x="77040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8" name="Google Shape;6228;p11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0" y="201549"/>
                  </a:moveTo>
                  <a:lnTo>
                    <a:pt x="5319" y="155326"/>
                  </a:lnTo>
                  <a:lnTo>
                    <a:pt x="20474" y="112900"/>
                  </a:lnTo>
                  <a:lnTo>
                    <a:pt x="44257" y="75478"/>
                  </a:lnTo>
                  <a:lnTo>
                    <a:pt x="75462" y="44269"/>
                  </a:lnTo>
                  <a:lnTo>
                    <a:pt x="112883" y="20480"/>
                  </a:lnTo>
                  <a:lnTo>
                    <a:pt x="155314" y="5321"/>
                  </a:lnTo>
                  <a:lnTo>
                    <a:pt x="201549" y="0"/>
                  </a:lnTo>
                  <a:lnTo>
                    <a:pt x="7704074" y="0"/>
                  </a:lnTo>
                  <a:lnTo>
                    <a:pt x="7750315" y="5321"/>
                  </a:lnTo>
                  <a:lnTo>
                    <a:pt x="7792764" y="20480"/>
                  </a:lnTo>
                  <a:lnTo>
                    <a:pt x="7830210" y="44269"/>
                  </a:lnTo>
                  <a:lnTo>
                    <a:pt x="7861442" y="75478"/>
                  </a:lnTo>
                  <a:lnTo>
                    <a:pt x="7885250" y="112900"/>
                  </a:lnTo>
                  <a:lnTo>
                    <a:pt x="7900423" y="155326"/>
                  </a:lnTo>
                  <a:lnTo>
                    <a:pt x="7905750" y="201549"/>
                  </a:lnTo>
                  <a:lnTo>
                    <a:pt x="7905750" y="1007999"/>
                  </a:lnTo>
                  <a:lnTo>
                    <a:pt x="7900423" y="1054228"/>
                  </a:lnTo>
                  <a:lnTo>
                    <a:pt x="7885250" y="1096665"/>
                  </a:lnTo>
                  <a:lnTo>
                    <a:pt x="7861442" y="1134099"/>
                  </a:lnTo>
                  <a:lnTo>
                    <a:pt x="7830210" y="1165321"/>
                  </a:lnTo>
                  <a:lnTo>
                    <a:pt x="7792764" y="1189120"/>
                  </a:lnTo>
                  <a:lnTo>
                    <a:pt x="7750315" y="1204287"/>
                  </a:lnTo>
                  <a:lnTo>
                    <a:pt x="7704074" y="1209611"/>
                  </a:lnTo>
                  <a:lnTo>
                    <a:pt x="201549" y="1209611"/>
                  </a:lnTo>
                  <a:lnTo>
                    <a:pt x="155314" y="1204287"/>
                  </a:lnTo>
                  <a:lnTo>
                    <a:pt x="112883" y="1189120"/>
                  </a:lnTo>
                  <a:lnTo>
                    <a:pt x="75462" y="1165321"/>
                  </a:lnTo>
                  <a:lnTo>
                    <a:pt x="44257" y="1134099"/>
                  </a:lnTo>
                  <a:lnTo>
                    <a:pt x="20474" y="1096665"/>
                  </a:lnTo>
                  <a:lnTo>
                    <a:pt x="5319" y="1054228"/>
                  </a:lnTo>
                  <a:lnTo>
                    <a:pt x="0" y="1007999"/>
                  </a:lnTo>
                  <a:lnTo>
                    <a:pt x="0" y="201549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9" name="Google Shape;6229;p11"/>
          <p:cNvSpPr txBox="1"/>
          <p:nvPr/>
        </p:nvSpPr>
        <p:spPr>
          <a:xfrm>
            <a:off x="4331715" y="5551804"/>
            <a:ext cx="7352665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Parents or caregivers report an understanding of a safe sleep environment, including navigating challenges to safe sleep at home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0" name="Google Shape;6230;p11"/>
          <p:cNvSpPr txBox="1"/>
          <p:nvPr/>
        </p:nvSpPr>
        <p:spPr>
          <a:xfrm>
            <a:off x="4331715" y="5981065"/>
            <a:ext cx="7322184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858519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Readiness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Family is prepared for a transition to home, including SDoH screening and resource linkage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7815" marR="0" lvl="0" indent="-285115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Transfer of Care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ESSI Newborn Care Plan (Awareness &amp; Readiness) documented in the discharge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1" name="Google Shape;6231;p11"/>
          <p:cNvSpPr/>
          <p:nvPr/>
        </p:nvSpPr>
        <p:spPr>
          <a:xfrm>
            <a:off x="4677448" y="3631822"/>
            <a:ext cx="7439025" cy="952500"/>
          </a:xfrm>
          <a:custGeom>
            <a:avLst/>
            <a:gdLst/>
            <a:ahLst/>
            <a:cxnLst/>
            <a:rect l="l" t="t" r="r" b="b"/>
            <a:pathLst>
              <a:path w="7439025" h="952500" extrusionOk="0">
                <a:moveTo>
                  <a:pt x="0" y="158750"/>
                </a:moveTo>
                <a:lnTo>
                  <a:pt x="8085" y="108541"/>
                </a:lnTo>
                <a:lnTo>
                  <a:pt x="30605" y="64958"/>
                </a:lnTo>
                <a:lnTo>
                  <a:pt x="64958" y="30605"/>
                </a:lnTo>
                <a:lnTo>
                  <a:pt x="108541" y="8085"/>
                </a:lnTo>
                <a:lnTo>
                  <a:pt x="158750" y="0"/>
                </a:lnTo>
                <a:lnTo>
                  <a:pt x="7280148" y="0"/>
                </a:lnTo>
                <a:lnTo>
                  <a:pt x="7330369" y="8085"/>
                </a:lnTo>
                <a:lnTo>
                  <a:pt x="7373983" y="30605"/>
                </a:lnTo>
                <a:lnTo>
                  <a:pt x="7408374" y="64958"/>
                </a:lnTo>
                <a:lnTo>
                  <a:pt x="7430926" y="108541"/>
                </a:lnTo>
                <a:lnTo>
                  <a:pt x="7439025" y="158750"/>
                </a:lnTo>
                <a:lnTo>
                  <a:pt x="7439025" y="793623"/>
                </a:lnTo>
                <a:lnTo>
                  <a:pt x="7430926" y="843844"/>
                </a:lnTo>
                <a:lnTo>
                  <a:pt x="7408374" y="887458"/>
                </a:lnTo>
                <a:lnTo>
                  <a:pt x="7373983" y="921849"/>
                </a:lnTo>
                <a:lnTo>
                  <a:pt x="7330369" y="944401"/>
                </a:lnTo>
                <a:lnTo>
                  <a:pt x="7280148" y="952500"/>
                </a:lnTo>
                <a:lnTo>
                  <a:pt x="158750" y="952500"/>
                </a:lnTo>
                <a:lnTo>
                  <a:pt x="108541" y="944401"/>
                </a:lnTo>
                <a:lnTo>
                  <a:pt x="64958" y="921849"/>
                </a:lnTo>
                <a:lnTo>
                  <a:pt x="30605" y="887458"/>
                </a:lnTo>
                <a:lnTo>
                  <a:pt x="8085" y="843844"/>
                </a:lnTo>
                <a:lnTo>
                  <a:pt x="0" y="793623"/>
                </a:lnTo>
                <a:lnTo>
                  <a:pt x="0" y="158750"/>
                </a:lnTo>
                <a:close/>
              </a:path>
            </a:pathLst>
          </a:custGeom>
          <a:noFill/>
          <a:ln w="28575" cap="flat" cmpd="sng">
            <a:solidFill>
              <a:srgbClr val="EE1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2" name="Google Shape;6232;p11"/>
          <p:cNvSpPr/>
          <p:nvPr/>
        </p:nvSpPr>
        <p:spPr>
          <a:xfrm>
            <a:off x="6605651" y="3675961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3" name="Google Shape;6233;p11"/>
          <p:cNvSpPr/>
          <p:nvPr/>
        </p:nvSpPr>
        <p:spPr>
          <a:xfrm>
            <a:off x="4677448" y="2652108"/>
            <a:ext cx="7439025" cy="952500"/>
          </a:xfrm>
          <a:custGeom>
            <a:avLst/>
            <a:gdLst/>
            <a:ahLst/>
            <a:cxnLst/>
            <a:rect l="l" t="t" r="r" b="b"/>
            <a:pathLst>
              <a:path w="7439025" h="952500" extrusionOk="0">
                <a:moveTo>
                  <a:pt x="0" y="158750"/>
                </a:moveTo>
                <a:lnTo>
                  <a:pt x="8085" y="108541"/>
                </a:lnTo>
                <a:lnTo>
                  <a:pt x="30605" y="64958"/>
                </a:lnTo>
                <a:lnTo>
                  <a:pt x="64958" y="30605"/>
                </a:lnTo>
                <a:lnTo>
                  <a:pt x="108541" y="8085"/>
                </a:lnTo>
                <a:lnTo>
                  <a:pt x="158750" y="0"/>
                </a:lnTo>
                <a:lnTo>
                  <a:pt x="7280148" y="0"/>
                </a:lnTo>
                <a:lnTo>
                  <a:pt x="7330369" y="8085"/>
                </a:lnTo>
                <a:lnTo>
                  <a:pt x="7373983" y="30605"/>
                </a:lnTo>
                <a:lnTo>
                  <a:pt x="7408374" y="64958"/>
                </a:lnTo>
                <a:lnTo>
                  <a:pt x="7430926" y="108541"/>
                </a:lnTo>
                <a:lnTo>
                  <a:pt x="7439025" y="158750"/>
                </a:lnTo>
                <a:lnTo>
                  <a:pt x="7439025" y="793623"/>
                </a:lnTo>
                <a:lnTo>
                  <a:pt x="7430926" y="843844"/>
                </a:lnTo>
                <a:lnTo>
                  <a:pt x="7408374" y="887458"/>
                </a:lnTo>
                <a:lnTo>
                  <a:pt x="7373983" y="921849"/>
                </a:lnTo>
                <a:lnTo>
                  <a:pt x="7330369" y="944401"/>
                </a:lnTo>
                <a:lnTo>
                  <a:pt x="7280148" y="952500"/>
                </a:lnTo>
                <a:lnTo>
                  <a:pt x="158750" y="952500"/>
                </a:lnTo>
                <a:lnTo>
                  <a:pt x="108541" y="944401"/>
                </a:lnTo>
                <a:lnTo>
                  <a:pt x="64958" y="921849"/>
                </a:lnTo>
                <a:lnTo>
                  <a:pt x="30605" y="887458"/>
                </a:lnTo>
                <a:lnTo>
                  <a:pt x="8085" y="843844"/>
                </a:lnTo>
                <a:lnTo>
                  <a:pt x="0" y="793623"/>
                </a:lnTo>
                <a:lnTo>
                  <a:pt x="0" y="158750"/>
                </a:lnTo>
                <a:close/>
              </a:path>
            </a:pathLst>
          </a:custGeom>
          <a:noFill/>
          <a:ln w="28575" cap="flat" cmpd="sng">
            <a:solidFill>
              <a:srgbClr val="EE1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8" name="Google Shape;6238;p5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239" name="Google Shape;6239;p50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6240" name="Google Shape;6240;p50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241" name="Google Shape;6241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2" name="Google Shape;6242;p50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243" name="Google Shape;6243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44" name="Google Shape;6244;p50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45" name="Google Shape;6245;p50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46" name="Google Shape;6246;p50"/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35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ans"/>
              <a:buNone/>
            </a:pPr>
            <a:r>
              <a:rPr lang="en-US" sz="30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Culturally Responsive Safe Sleep Conversations </a:t>
            </a:r>
            <a:endParaRPr sz="3000"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9" name="Google Shape;5949;p2"/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5950" name="Google Shape;595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1" name="Google Shape;595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2" name="Google Shape;5952;p2"/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953" name="Google Shape;5953;p2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4" name="Google Shape;5954;p2"/>
          <p:cNvSpPr txBox="1">
            <a:spLocks noGrp="1"/>
          </p:cNvSpPr>
          <p:nvPr>
            <p:ph type="title"/>
          </p:nvPr>
        </p:nvSpPr>
        <p:spPr>
          <a:xfrm>
            <a:off x="614362" y="638151"/>
            <a:ext cx="61317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>
                <a:latin typeface="DM Sans"/>
                <a:ea typeface="DM Sans"/>
                <a:cs typeface="DM Sans"/>
                <a:sym typeface="DM Sans"/>
              </a:rPr>
              <a:t>Overview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5" name="Google Shape;5955;p2"/>
          <p:cNvSpPr txBox="1"/>
          <p:nvPr/>
        </p:nvSpPr>
        <p:spPr>
          <a:xfrm>
            <a:off x="856993" y="1714021"/>
            <a:ext cx="78765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Quick ESSI Update and Initiative and Data Review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Culturally Responsive Safe Sleep Conversations 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Transition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to Community Providers</a:t>
            </a:r>
            <a:endParaRPr sz="2400"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Announcements</a:t>
            </a: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133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1" name="Google Shape;6251;p51"/>
          <p:cNvSpPr txBox="1"/>
          <p:nvPr/>
        </p:nvSpPr>
        <p:spPr>
          <a:xfrm>
            <a:off x="355704" y="517147"/>
            <a:ext cx="978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What is c</a:t>
            </a:r>
            <a:r>
              <a:rPr lang="en-US" sz="31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ulturally </a:t>
            </a:r>
            <a:r>
              <a:rPr lang="en-US" sz="31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1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esponsive </a:t>
            </a:r>
            <a:r>
              <a:rPr lang="en-US" sz="31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1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are?</a:t>
            </a:r>
            <a:endParaRPr sz="1700"/>
          </a:p>
        </p:txBody>
      </p:sp>
      <p:sp>
        <p:nvSpPr>
          <p:cNvPr id="6252" name="Google Shape;6252;p51"/>
          <p:cNvSpPr txBox="1"/>
          <p:nvPr/>
        </p:nvSpPr>
        <p:spPr>
          <a:xfrm>
            <a:off x="445246" y="3041008"/>
            <a:ext cx="96102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Acknowledges famil</a:t>
            </a:r>
            <a:r>
              <a:rPr lang="en-US" sz="2500">
                <a:latin typeface="DM Sans"/>
                <a:ea typeface="DM Sans"/>
                <a:cs typeface="DM Sans"/>
                <a:sym typeface="DM Sans"/>
              </a:rPr>
              <a:t>y’s </a:t>
            </a:r>
            <a:r>
              <a:rPr lang="en-US" sz="2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beliefs, traditions, and prior </a:t>
            </a:r>
            <a:r>
              <a:rPr lang="en-US" sz="2500">
                <a:latin typeface="DM Sans"/>
                <a:ea typeface="DM Sans"/>
                <a:cs typeface="DM Sans"/>
                <a:sym typeface="DM Sans"/>
              </a:rPr>
              <a:t>experiences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Recognizes historic</a:t>
            </a:r>
            <a:r>
              <a:rPr lang="en-US" sz="2500">
                <a:latin typeface="DM Sans"/>
                <a:ea typeface="DM Sans"/>
                <a:cs typeface="DM Sans"/>
                <a:sym typeface="DM Sans"/>
              </a:rPr>
              <a:t>al </a:t>
            </a:r>
            <a:r>
              <a:rPr lang="en-US" sz="2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mistrust and systemic inequities 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Shares evidence-based guidance without judgment, working toward shared solutions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53" name="Google Shape;6253;p51"/>
          <p:cNvSpPr txBox="1"/>
          <p:nvPr/>
        </p:nvSpPr>
        <p:spPr>
          <a:xfrm>
            <a:off x="705332" y="1291897"/>
            <a:ext cx="8172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>
                <a:solidFill>
                  <a:srgbClr val="212529"/>
                </a:solidFill>
                <a:latin typeface="DM Sans"/>
                <a:ea typeface="DM Sans"/>
                <a:cs typeface="DM Sans"/>
                <a:sym typeface="DM Sans"/>
              </a:rPr>
              <a:t>Culturally </a:t>
            </a:r>
            <a:r>
              <a:rPr lang="en-US" sz="2200" b="1" i="1">
                <a:solidFill>
                  <a:srgbClr val="212529"/>
                </a:solidFill>
                <a:latin typeface="DM Sans"/>
                <a:ea typeface="DM Sans"/>
                <a:cs typeface="DM Sans"/>
                <a:sym typeface="DM Sans"/>
              </a:rPr>
              <a:t>responsive</a:t>
            </a:r>
            <a:r>
              <a:rPr lang="en-US" sz="2200" b="1" i="1" u="none" strike="noStrike" cap="none">
                <a:solidFill>
                  <a:srgbClr val="212529"/>
                </a:solidFill>
                <a:latin typeface="DM Sans"/>
                <a:ea typeface="DM Sans"/>
                <a:cs typeface="DM Sans"/>
                <a:sym typeface="DM Sans"/>
              </a:rPr>
              <a:t> care incorporates cultural safety, seeks to mitigate culturally unsafe practices, and is practiced with humility, resulting in improved patient relationships and better patient care.</a:t>
            </a:r>
            <a:endParaRPr sz="2200" b="1" i="1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1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54" name="Google Shape;6254;p51" descr="A close-up of a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6024" y="6000575"/>
            <a:ext cx="3305450" cy="4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9" name="Google Shape;6259;p5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0" name="Google Shape;6260;p5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947992" y="2457985"/>
                </a:moveTo>
                <a:cubicBezTo>
                  <a:pt x="5940097" y="2457729"/>
                  <a:pt x="5932472" y="2460803"/>
                  <a:pt x="5926156" y="2472983"/>
                </a:cubicBezTo>
                <a:cubicBezTo>
                  <a:pt x="5959722" y="2505081"/>
                  <a:pt x="6002495" y="2493015"/>
                  <a:pt x="6047792" y="2529213"/>
                </a:cubicBezTo>
                <a:cubicBezTo>
                  <a:pt x="5974160" y="2517829"/>
                  <a:pt x="5915867" y="2508723"/>
                  <a:pt x="5857576" y="2499619"/>
                </a:cubicBezTo>
                <a:cubicBezTo>
                  <a:pt x="5856491" y="2505992"/>
                  <a:pt x="5855409" y="2512367"/>
                  <a:pt x="5854328" y="2518740"/>
                </a:cubicBezTo>
                <a:cubicBezTo>
                  <a:pt x="5928861" y="2532172"/>
                  <a:pt x="5997802" y="2566775"/>
                  <a:pt x="6070351" y="2591134"/>
                </a:cubicBezTo>
                <a:cubicBezTo>
                  <a:pt x="6063673" y="2606161"/>
                  <a:pt x="6056996" y="2603200"/>
                  <a:pt x="6051040" y="2602290"/>
                </a:cubicBezTo>
                <a:cubicBezTo>
                  <a:pt x="6012239" y="2596370"/>
                  <a:pt x="5973439" y="2590453"/>
                  <a:pt x="5936261" y="2574288"/>
                </a:cubicBezTo>
                <a:cubicBezTo>
                  <a:pt x="5927960" y="2570644"/>
                  <a:pt x="5917853" y="2570644"/>
                  <a:pt x="5913160" y="2581573"/>
                </a:cubicBezTo>
                <a:cubicBezTo>
                  <a:pt x="5906483" y="2597054"/>
                  <a:pt x="5916047" y="2607071"/>
                  <a:pt x="5924531" y="2615492"/>
                </a:cubicBezTo>
                <a:cubicBezTo>
                  <a:pt x="5939329" y="2630063"/>
                  <a:pt x="5957196" y="2625966"/>
                  <a:pt x="5974341" y="2628696"/>
                </a:cubicBezTo>
                <a:cubicBezTo>
                  <a:pt x="6019999" y="2635754"/>
                  <a:pt x="6041837" y="2657837"/>
                  <a:pt x="6051944" y="2708377"/>
                </a:cubicBezTo>
                <a:cubicBezTo>
                  <a:pt x="6011879" y="2687887"/>
                  <a:pt x="5973256" y="2713157"/>
                  <a:pt x="5934457" y="2698814"/>
                </a:cubicBezTo>
                <a:cubicBezTo>
                  <a:pt x="5924351" y="2695173"/>
                  <a:pt x="5908288" y="2700635"/>
                  <a:pt x="5913702" y="2718165"/>
                </a:cubicBezTo>
                <a:cubicBezTo>
                  <a:pt x="5918755" y="2734556"/>
                  <a:pt x="5935540" y="2746393"/>
                  <a:pt x="5905761" y="2743207"/>
                </a:cubicBezTo>
                <a:cubicBezTo>
                  <a:pt x="5884465" y="2740930"/>
                  <a:pt x="5842778" y="2759370"/>
                  <a:pt x="5860282" y="2763923"/>
                </a:cubicBezTo>
                <a:cubicBezTo>
                  <a:pt x="5882300" y="2769615"/>
                  <a:pt x="5903777" y="2777811"/>
                  <a:pt x="5931750" y="2787144"/>
                </a:cubicBezTo>
                <a:cubicBezTo>
                  <a:pt x="5900888" y="2802395"/>
                  <a:pt x="5878690" y="2799208"/>
                  <a:pt x="5855409" y="2787144"/>
                </a:cubicBezTo>
                <a:cubicBezTo>
                  <a:pt x="5827256" y="2772574"/>
                  <a:pt x="5790619" y="2754817"/>
                  <a:pt x="5767701" y="2771209"/>
                </a:cubicBezTo>
                <a:cubicBezTo>
                  <a:pt x="5733410" y="2795794"/>
                  <a:pt x="5704896" y="2780314"/>
                  <a:pt x="5674216" y="2776216"/>
                </a:cubicBezTo>
                <a:cubicBezTo>
                  <a:pt x="5611774" y="2767792"/>
                  <a:pt x="5549872" y="2753678"/>
                  <a:pt x="5487249" y="2746850"/>
                </a:cubicBezTo>
                <a:cubicBezTo>
                  <a:pt x="5462163" y="2744118"/>
                  <a:pt x="5435093" y="2731143"/>
                  <a:pt x="5398276" y="2748898"/>
                </a:cubicBezTo>
                <a:cubicBezTo>
                  <a:pt x="5565032" y="2839732"/>
                  <a:pt x="5744058" y="2834041"/>
                  <a:pt x="5892947" y="2946502"/>
                </a:cubicBezTo>
                <a:cubicBezTo>
                  <a:pt x="5886631" y="2957201"/>
                  <a:pt x="5854508" y="2987707"/>
                  <a:pt x="5867682" y="2989983"/>
                </a:cubicBezTo>
                <a:cubicBezTo>
                  <a:pt x="5904678" y="2996585"/>
                  <a:pt x="5937523" y="3018895"/>
                  <a:pt x="5971273" y="3037335"/>
                </a:cubicBezTo>
                <a:cubicBezTo>
                  <a:pt x="5985891" y="3045302"/>
                  <a:pt x="6003576" y="3055776"/>
                  <a:pt x="5996719" y="3084231"/>
                </a:cubicBezTo>
                <a:cubicBezTo>
                  <a:pt x="5984267" y="3092199"/>
                  <a:pt x="5975063" y="3081044"/>
                  <a:pt x="5964776" y="3080134"/>
                </a:cubicBezTo>
                <a:cubicBezTo>
                  <a:pt x="5954308" y="3079224"/>
                  <a:pt x="5930847" y="3085141"/>
                  <a:pt x="5937344" y="3089012"/>
                </a:cubicBezTo>
                <a:cubicBezTo>
                  <a:pt x="5966942" y="3106542"/>
                  <a:pt x="5913702" y="3148657"/>
                  <a:pt x="5948713" y="3148657"/>
                </a:cubicBezTo>
                <a:cubicBezTo>
                  <a:pt x="6007366" y="3148884"/>
                  <a:pt x="6038588" y="3223555"/>
                  <a:pt x="6095075" y="3225605"/>
                </a:cubicBezTo>
                <a:cubicBezTo>
                  <a:pt x="6104098" y="3225831"/>
                  <a:pt x="6108430" y="3239035"/>
                  <a:pt x="6108249" y="3250646"/>
                </a:cubicBezTo>
                <a:cubicBezTo>
                  <a:pt x="6108249" y="3264533"/>
                  <a:pt x="6099948" y="3267037"/>
                  <a:pt x="6090744" y="3268403"/>
                </a:cubicBezTo>
                <a:cubicBezTo>
                  <a:pt x="6076667" y="3270451"/>
                  <a:pt x="6062049" y="3250646"/>
                  <a:pt x="6043461" y="3277509"/>
                </a:cubicBezTo>
                <a:cubicBezTo>
                  <a:pt x="6076847" y="3293216"/>
                  <a:pt x="6110234" y="3308925"/>
                  <a:pt x="6109692" y="3362879"/>
                </a:cubicBezTo>
                <a:cubicBezTo>
                  <a:pt x="6109513" y="3377448"/>
                  <a:pt x="6123409" y="3382912"/>
                  <a:pt x="6133877" y="3386554"/>
                </a:cubicBezTo>
                <a:cubicBezTo>
                  <a:pt x="6151202" y="3392474"/>
                  <a:pt x="6165818" y="3402946"/>
                  <a:pt x="6175205" y="3423208"/>
                </a:cubicBezTo>
                <a:cubicBezTo>
                  <a:pt x="6175023" y="3427077"/>
                  <a:pt x="6174842" y="3431175"/>
                  <a:pt x="6175926" y="3434363"/>
                </a:cubicBezTo>
                <a:cubicBezTo>
                  <a:pt x="6172859" y="3483307"/>
                  <a:pt x="6147593" y="3481940"/>
                  <a:pt x="6119620" y="3473747"/>
                </a:cubicBezTo>
                <a:cubicBezTo>
                  <a:pt x="6086232" y="3463729"/>
                  <a:pt x="6053206" y="3445516"/>
                  <a:pt x="6018015" y="3463046"/>
                </a:cubicBezTo>
                <a:cubicBezTo>
                  <a:pt x="6067646" y="3486494"/>
                  <a:pt x="6121605" y="3488316"/>
                  <a:pt x="6168166" y="3521781"/>
                </a:cubicBezTo>
                <a:cubicBezTo>
                  <a:pt x="5997802" y="3527928"/>
                  <a:pt x="5847289" y="3422296"/>
                  <a:pt x="5682157" y="3381775"/>
                </a:cubicBezTo>
                <a:cubicBezTo>
                  <a:pt x="5687753" y="3408864"/>
                  <a:pt x="5701106" y="3414328"/>
                  <a:pt x="5713198" y="3418426"/>
                </a:cubicBezTo>
                <a:cubicBezTo>
                  <a:pt x="5774197" y="3438916"/>
                  <a:pt x="5827616" y="3479666"/>
                  <a:pt x="5883202" y="3514950"/>
                </a:cubicBezTo>
                <a:cubicBezTo>
                  <a:pt x="5906121" y="3529520"/>
                  <a:pt x="5922726" y="3544092"/>
                  <a:pt x="5931387" y="3575508"/>
                </a:cubicBezTo>
                <a:cubicBezTo>
                  <a:pt x="5939149" y="3603965"/>
                  <a:pt x="5954128" y="3617168"/>
                  <a:pt x="5981919" y="3608971"/>
                </a:cubicBezTo>
                <a:cubicBezTo>
                  <a:pt x="6004478" y="3602142"/>
                  <a:pt x="6029202" y="3605784"/>
                  <a:pt x="6052845" y="3608290"/>
                </a:cubicBezTo>
                <a:cubicBezTo>
                  <a:pt x="6080096" y="3611021"/>
                  <a:pt x="6110596" y="3643120"/>
                  <a:pt x="6103196" y="3659739"/>
                </a:cubicBezTo>
                <a:cubicBezTo>
                  <a:pt x="6090564" y="3687968"/>
                  <a:pt x="6069448" y="3673853"/>
                  <a:pt x="6050680" y="3670666"/>
                </a:cubicBezTo>
                <a:cubicBezTo>
                  <a:pt x="6029383" y="3666796"/>
                  <a:pt x="5989861" y="3658828"/>
                  <a:pt x="5989139" y="3662243"/>
                </a:cubicBezTo>
                <a:cubicBezTo>
                  <a:pt x="5975242" y="3733043"/>
                  <a:pt x="5877426" y="3671351"/>
                  <a:pt x="5856311" y="3664973"/>
                </a:cubicBezTo>
                <a:cubicBezTo>
                  <a:pt x="5829964" y="3657007"/>
                  <a:pt x="5805239" y="3671577"/>
                  <a:pt x="5780153" y="3674991"/>
                </a:cubicBezTo>
                <a:cubicBezTo>
                  <a:pt x="5757776" y="3678178"/>
                  <a:pt x="5631264" y="3687968"/>
                  <a:pt x="5605096" y="3657917"/>
                </a:cubicBezTo>
                <a:cubicBezTo>
                  <a:pt x="5601487" y="3681365"/>
                  <a:pt x="5609066" y="3690927"/>
                  <a:pt x="5615384" y="3701627"/>
                </a:cubicBezTo>
                <a:cubicBezTo>
                  <a:pt x="5624226" y="3716879"/>
                  <a:pt x="5625670" y="3727579"/>
                  <a:pt x="5608886" y="3739645"/>
                </a:cubicBezTo>
                <a:cubicBezTo>
                  <a:pt x="5561061" y="3774249"/>
                  <a:pt x="5561784" y="3775386"/>
                  <a:pt x="5606359" y="3822284"/>
                </a:cubicBezTo>
                <a:cubicBezTo>
                  <a:pt x="5608526" y="3824332"/>
                  <a:pt x="5607622" y="3831162"/>
                  <a:pt x="5607984" y="3835716"/>
                </a:cubicBezTo>
                <a:cubicBezTo>
                  <a:pt x="5596254" y="3843000"/>
                  <a:pt x="5582537" y="3824787"/>
                  <a:pt x="5568822" y="3844366"/>
                </a:cubicBezTo>
                <a:cubicBezTo>
                  <a:pt x="5628557" y="3930418"/>
                  <a:pt x="5719696" y="3951589"/>
                  <a:pt x="5802171" y="4016244"/>
                </a:cubicBezTo>
                <a:cubicBezTo>
                  <a:pt x="5735397" y="4037643"/>
                  <a:pt x="5695332" y="3962973"/>
                  <a:pt x="5646244" y="3972534"/>
                </a:cubicBezTo>
                <a:cubicBezTo>
                  <a:pt x="5621699" y="3995983"/>
                  <a:pt x="5694611" y="4033546"/>
                  <a:pt x="5625129" y="4044701"/>
                </a:cubicBezTo>
                <a:cubicBezTo>
                  <a:pt x="5655268" y="4065189"/>
                  <a:pt x="5677646" y="4085221"/>
                  <a:pt x="5698400" y="4108899"/>
                </a:cubicBezTo>
                <a:cubicBezTo>
                  <a:pt x="5735397" y="4151242"/>
                  <a:pt x="5742615" y="4179015"/>
                  <a:pt x="5725470" y="4235930"/>
                </a:cubicBezTo>
                <a:cubicBezTo>
                  <a:pt x="5714280" y="4273265"/>
                  <a:pt x="5697858" y="4307641"/>
                  <a:pt x="5712295" y="4352032"/>
                </a:cubicBezTo>
                <a:cubicBezTo>
                  <a:pt x="5722402" y="4382538"/>
                  <a:pt x="5718431" y="4402571"/>
                  <a:pt x="5680894" y="4388911"/>
                </a:cubicBezTo>
                <a:cubicBezTo>
                  <a:pt x="5640469" y="4374341"/>
                  <a:pt x="5625311" y="4401660"/>
                  <a:pt x="5635415" y="4455158"/>
                </a:cubicBezTo>
                <a:cubicBezTo>
                  <a:pt x="5641912" y="4489535"/>
                  <a:pt x="5635053" y="4500006"/>
                  <a:pt x="5607263" y="4496136"/>
                </a:cubicBezTo>
                <a:cubicBezTo>
                  <a:pt x="5576581" y="4491811"/>
                  <a:pt x="5547347" y="4469272"/>
                  <a:pt x="5509446" y="4480201"/>
                </a:cubicBezTo>
                <a:cubicBezTo>
                  <a:pt x="5539765" y="4542578"/>
                  <a:pt x="5604556" y="4524821"/>
                  <a:pt x="5639928" y="4584239"/>
                </a:cubicBezTo>
                <a:cubicBezTo>
                  <a:pt x="5597697" y="4584465"/>
                  <a:pt x="5565392" y="4584239"/>
                  <a:pt x="5534171" y="4571262"/>
                </a:cubicBezTo>
                <a:cubicBezTo>
                  <a:pt x="5521177" y="4566025"/>
                  <a:pt x="5506919" y="4560563"/>
                  <a:pt x="5499701" y="4578547"/>
                </a:cubicBezTo>
                <a:cubicBezTo>
                  <a:pt x="5491219" y="4600174"/>
                  <a:pt x="5508725" y="4608370"/>
                  <a:pt x="5519373" y="4612239"/>
                </a:cubicBezTo>
                <a:cubicBezTo>
                  <a:pt x="5549331" y="4623167"/>
                  <a:pt x="5572251" y="4649119"/>
                  <a:pt x="5596974" y="4669379"/>
                </a:cubicBezTo>
                <a:cubicBezTo>
                  <a:pt x="5651296" y="4713773"/>
                  <a:pt x="5710854" y="4750880"/>
                  <a:pt x="5756873" y="4824185"/>
                </a:cubicBezTo>
                <a:cubicBezTo>
                  <a:pt x="5698941" y="4805517"/>
                  <a:pt x="5655808" y="4762036"/>
                  <a:pt x="5602028" y="4753158"/>
                </a:cubicBezTo>
                <a:cubicBezTo>
                  <a:pt x="5648590" y="4819860"/>
                  <a:pt x="5708506" y="4863796"/>
                  <a:pt x="5765173" y="4912286"/>
                </a:cubicBezTo>
                <a:cubicBezTo>
                  <a:pt x="5781416" y="4925946"/>
                  <a:pt x="5797839" y="4935280"/>
                  <a:pt x="5801450" y="4965101"/>
                </a:cubicBezTo>
                <a:cubicBezTo>
                  <a:pt x="5808487" y="5022926"/>
                  <a:pt x="5829602" y="5070733"/>
                  <a:pt x="5874721" y="5096229"/>
                </a:cubicBezTo>
                <a:cubicBezTo>
                  <a:pt x="5875080" y="5096458"/>
                  <a:pt x="5872555" y="5105110"/>
                  <a:pt x="5871110" y="5111026"/>
                </a:cubicBezTo>
                <a:cubicBezTo>
                  <a:pt x="5843499" y="5112849"/>
                  <a:pt x="5821663" y="5078700"/>
                  <a:pt x="5786469" y="5089855"/>
                </a:cubicBezTo>
                <a:cubicBezTo>
                  <a:pt x="5820218" y="5136296"/>
                  <a:pt x="5848372" y="5177958"/>
                  <a:pt x="5896196" y="5200041"/>
                </a:cubicBezTo>
                <a:cubicBezTo>
                  <a:pt x="5934457" y="5217568"/>
                  <a:pt x="5981739" y="5227813"/>
                  <a:pt x="6009534" y="5284725"/>
                </a:cubicBezTo>
                <a:cubicBezTo>
                  <a:pt x="5977228" y="5295882"/>
                  <a:pt x="5953224" y="5281769"/>
                  <a:pt x="5929042" y="5271751"/>
                </a:cubicBezTo>
                <a:cubicBezTo>
                  <a:pt x="5892045" y="5256270"/>
                  <a:pt x="5855409" y="5238742"/>
                  <a:pt x="5818413" y="5223260"/>
                </a:cubicBezTo>
                <a:cubicBezTo>
                  <a:pt x="5804336" y="5217341"/>
                  <a:pt x="5788996" y="5213242"/>
                  <a:pt x="5779973" y="5241473"/>
                </a:cubicBezTo>
                <a:cubicBezTo>
                  <a:pt x="5827077" y="5247392"/>
                  <a:pt x="5855230" y="5285637"/>
                  <a:pt x="5884826" y="5321606"/>
                </a:cubicBezTo>
                <a:cubicBezTo>
                  <a:pt x="5901430" y="5341868"/>
                  <a:pt x="5914966" y="5368959"/>
                  <a:pt x="5944924" y="5358715"/>
                </a:cubicBezTo>
                <a:cubicBezTo>
                  <a:pt x="5960626" y="5353252"/>
                  <a:pt x="5970550" y="5368502"/>
                  <a:pt x="5968926" y="5387170"/>
                </a:cubicBezTo>
                <a:cubicBezTo>
                  <a:pt x="5962971" y="5452963"/>
                  <a:pt x="5999606" y="5475955"/>
                  <a:pt x="6037505" y="5488704"/>
                </a:cubicBezTo>
                <a:cubicBezTo>
                  <a:pt x="6109333" y="5512608"/>
                  <a:pt x="6169069" y="5568837"/>
                  <a:pt x="6238910" y="5599571"/>
                </a:cubicBezTo>
                <a:cubicBezTo>
                  <a:pt x="6306768" y="5629394"/>
                  <a:pt x="6359285" y="5700193"/>
                  <a:pt x="6427321" y="5737302"/>
                </a:cubicBezTo>
                <a:cubicBezTo>
                  <a:pt x="6476592" y="5764165"/>
                  <a:pt x="6523694" y="5798767"/>
                  <a:pt x="6574408" y="5823126"/>
                </a:cubicBezTo>
                <a:cubicBezTo>
                  <a:pt x="6694419" y="5880723"/>
                  <a:pt x="6816779" y="5926936"/>
                  <a:pt x="6946177" y="5933538"/>
                </a:cubicBezTo>
                <a:cubicBezTo>
                  <a:pt x="7053016" y="5938775"/>
                  <a:pt x="7979734" y="5933767"/>
                  <a:pt x="8356197" y="5184561"/>
                </a:cubicBezTo>
                <a:cubicBezTo>
                  <a:pt x="8363416" y="5180917"/>
                  <a:pt x="8371536" y="5171356"/>
                  <a:pt x="8374063" y="5162249"/>
                </a:cubicBezTo>
                <a:cubicBezTo>
                  <a:pt x="8386155" y="5119678"/>
                  <a:pt x="8415752" y="5101238"/>
                  <a:pt x="8442461" y="5078246"/>
                </a:cubicBezTo>
                <a:cubicBezTo>
                  <a:pt x="8465923" y="5057984"/>
                  <a:pt x="8490829" y="5036813"/>
                  <a:pt x="8500574" y="5002664"/>
                </a:cubicBezTo>
                <a:cubicBezTo>
                  <a:pt x="8513388" y="4957134"/>
                  <a:pt x="8476933" y="4994469"/>
                  <a:pt x="8470255" y="4977167"/>
                </a:cubicBezTo>
                <a:cubicBezTo>
                  <a:pt x="8484151" y="4953492"/>
                  <a:pt x="8505628" y="4931864"/>
                  <a:pt x="8511222" y="4905001"/>
                </a:cubicBezTo>
                <a:cubicBezTo>
                  <a:pt x="8531614" y="4808021"/>
                  <a:pt x="8575650" y="4737448"/>
                  <a:pt x="8641522" y="4682584"/>
                </a:cubicBezTo>
                <a:cubicBezTo>
                  <a:pt x="8660471" y="4666876"/>
                  <a:pt x="8672923" y="4638191"/>
                  <a:pt x="8698730" y="4633640"/>
                </a:cubicBezTo>
                <a:cubicBezTo>
                  <a:pt x="8756120" y="4623622"/>
                  <a:pt x="8738073" y="4545310"/>
                  <a:pt x="8768393" y="4510479"/>
                </a:cubicBezTo>
                <a:cubicBezTo>
                  <a:pt x="8774168" y="4503875"/>
                  <a:pt x="8779401" y="4490901"/>
                  <a:pt x="8778319" y="4482024"/>
                </a:cubicBezTo>
                <a:cubicBezTo>
                  <a:pt x="8776696" y="4469272"/>
                  <a:pt x="8769837" y="4457207"/>
                  <a:pt x="8764062" y="4445824"/>
                </a:cubicBezTo>
                <a:cubicBezTo>
                  <a:pt x="8758106" y="4434442"/>
                  <a:pt x="8749083" y="4424425"/>
                  <a:pt x="8753414" y="4409400"/>
                </a:cubicBezTo>
                <a:cubicBezTo>
                  <a:pt x="8755217" y="4403254"/>
                  <a:pt x="8753956" y="4381855"/>
                  <a:pt x="8767310" y="4398700"/>
                </a:cubicBezTo>
                <a:cubicBezTo>
                  <a:pt x="8803945" y="4444915"/>
                  <a:pt x="8825242" y="4401206"/>
                  <a:pt x="8856643" y="4380261"/>
                </a:cubicBezTo>
                <a:cubicBezTo>
                  <a:pt x="8831377" y="4358633"/>
                  <a:pt x="8808638" y="4343381"/>
                  <a:pt x="8804848" y="4311055"/>
                </a:cubicBezTo>
                <a:cubicBezTo>
                  <a:pt x="8797088" y="4244352"/>
                  <a:pt x="8763883" y="4213847"/>
                  <a:pt x="8713530" y="4207927"/>
                </a:cubicBezTo>
                <a:cubicBezTo>
                  <a:pt x="8732118" y="4143502"/>
                  <a:pt x="8732118" y="4143502"/>
                  <a:pt x="8672022" y="4134623"/>
                </a:cubicBezTo>
                <a:cubicBezTo>
                  <a:pt x="8695122" y="4093646"/>
                  <a:pt x="8695122" y="4083174"/>
                  <a:pt x="8667148" y="4069059"/>
                </a:cubicBezTo>
                <a:cubicBezTo>
                  <a:pt x="8640258" y="4055627"/>
                  <a:pt x="8610481" y="4051074"/>
                  <a:pt x="8585575" y="4030359"/>
                </a:cubicBezTo>
                <a:cubicBezTo>
                  <a:pt x="8608496" y="3977998"/>
                  <a:pt x="8614992" y="3917215"/>
                  <a:pt x="8662275" y="3891717"/>
                </a:cubicBezTo>
                <a:cubicBezTo>
                  <a:pt x="8669675" y="3887847"/>
                  <a:pt x="8674728" y="3872139"/>
                  <a:pt x="8670037" y="3863033"/>
                </a:cubicBezTo>
                <a:cubicBezTo>
                  <a:pt x="8652891" y="3830024"/>
                  <a:pt x="8677435" y="3767419"/>
                  <a:pt x="8624017" y="3760362"/>
                </a:cubicBezTo>
                <a:cubicBezTo>
                  <a:pt x="8617338" y="3759679"/>
                  <a:pt x="8611202" y="3752848"/>
                  <a:pt x="8616436" y="3743970"/>
                </a:cubicBezTo>
                <a:cubicBezTo>
                  <a:pt x="8634484" y="3713010"/>
                  <a:pt x="8612646" y="3715058"/>
                  <a:pt x="8599473" y="3711188"/>
                </a:cubicBezTo>
                <a:cubicBezTo>
                  <a:pt x="8583590" y="3706409"/>
                  <a:pt x="8565543" y="3720067"/>
                  <a:pt x="8550745" y="3703220"/>
                </a:cubicBezTo>
                <a:cubicBezTo>
                  <a:pt x="8554174" y="3685463"/>
                  <a:pt x="8566987" y="3685690"/>
                  <a:pt x="8576010" y="3680000"/>
                </a:cubicBezTo>
                <a:cubicBezTo>
                  <a:pt x="8602359" y="3663608"/>
                  <a:pt x="8623836" y="3644031"/>
                  <a:pt x="8625100" y="3601459"/>
                </a:cubicBezTo>
                <a:cubicBezTo>
                  <a:pt x="8626001" y="3567084"/>
                  <a:pt x="8628889" y="3536807"/>
                  <a:pt x="8592433" y="3526333"/>
                </a:cubicBezTo>
                <a:cubicBezTo>
                  <a:pt x="8577274" y="3522007"/>
                  <a:pt x="8581606" y="3497194"/>
                  <a:pt x="8590269" y="3484900"/>
                </a:cubicBezTo>
                <a:cubicBezTo>
                  <a:pt x="8605789" y="3463046"/>
                  <a:pt x="8618601" y="3433907"/>
                  <a:pt x="8645312" y="3431858"/>
                </a:cubicBezTo>
                <a:cubicBezTo>
                  <a:pt x="8661554" y="3430493"/>
                  <a:pt x="8674007" y="3421385"/>
                  <a:pt x="8686820" y="3410914"/>
                </a:cubicBezTo>
                <a:cubicBezTo>
                  <a:pt x="8696024" y="3403399"/>
                  <a:pt x="8707033" y="3397026"/>
                  <a:pt x="8705950" y="3380864"/>
                </a:cubicBezTo>
                <a:cubicBezTo>
                  <a:pt x="8704867" y="3365383"/>
                  <a:pt x="8694220" y="3359009"/>
                  <a:pt x="8683391" y="3355822"/>
                </a:cubicBezTo>
                <a:cubicBezTo>
                  <a:pt x="8647296" y="3345578"/>
                  <a:pt x="8613369" y="3330552"/>
                  <a:pt x="8583229" y="3296177"/>
                </a:cubicBezTo>
                <a:cubicBezTo>
                  <a:pt x="8603262" y="3277964"/>
                  <a:pt x="8622392" y="3264761"/>
                  <a:pt x="8637190" y="3246320"/>
                </a:cubicBezTo>
                <a:cubicBezTo>
                  <a:pt x="8672923" y="3201702"/>
                  <a:pt x="8370273" y="3061239"/>
                  <a:pt x="8355114" y="3011154"/>
                </a:cubicBezTo>
                <a:cubicBezTo>
                  <a:pt x="8350422" y="2995674"/>
                  <a:pt x="8334361" y="2979739"/>
                  <a:pt x="8321004" y="2975186"/>
                </a:cubicBezTo>
                <a:cubicBezTo>
                  <a:pt x="8258382" y="2953786"/>
                  <a:pt x="8204061" y="2905750"/>
                  <a:pt x="8139993" y="2887993"/>
                </a:cubicBezTo>
                <a:cubicBezTo>
                  <a:pt x="8079535" y="2871148"/>
                  <a:pt x="8019980" y="2848609"/>
                  <a:pt x="7953747" y="2826301"/>
                </a:cubicBezTo>
                <a:cubicBezTo>
                  <a:pt x="7994353" y="2770297"/>
                  <a:pt x="8066361" y="2776900"/>
                  <a:pt x="8083145" y="2696083"/>
                </a:cubicBezTo>
                <a:cubicBezTo>
                  <a:pt x="8017633" y="2675138"/>
                  <a:pt x="7948695" y="2699043"/>
                  <a:pt x="7885529" y="2665804"/>
                </a:cubicBezTo>
                <a:cubicBezTo>
                  <a:pt x="7880115" y="2662846"/>
                  <a:pt x="7872715" y="2665804"/>
                  <a:pt x="7866219" y="2666715"/>
                </a:cubicBezTo>
                <a:cubicBezTo>
                  <a:pt x="7736099" y="2684472"/>
                  <a:pt x="7606520" y="2668993"/>
                  <a:pt x="7478205" y="2646681"/>
                </a:cubicBezTo>
                <a:cubicBezTo>
                  <a:pt x="7293403" y="2614811"/>
                  <a:pt x="7107878" y="2594550"/>
                  <a:pt x="6921993" y="2580207"/>
                </a:cubicBezTo>
                <a:cubicBezTo>
                  <a:pt x="6768412" y="2568368"/>
                  <a:pt x="6614471" y="2563133"/>
                  <a:pt x="6461612" y="2540368"/>
                </a:cubicBezTo>
                <a:cubicBezTo>
                  <a:pt x="6298106" y="2516010"/>
                  <a:pt x="6134780" y="2488463"/>
                  <a:pt x="5971453" y="2462965"/>
                </a:cubicBezTo>
                <a:cubicBezTo>
                  <a:pt x="5964054" y="2461826"/>
                  <a:pt x="5955887" y="2458241"/>
                  <a:pt x="5947992" y="2457985"/>
                </a:cubicBezTo>
                <a:close/>
                <a:moveTo>
                  <a:pt x="0" y="0"/>
                </a:moveTo>
                <a:lnTo>
                  <a:pt x="8078332" y="0"/>
                </a:lnTo>
                <a:lnTo>
                  <a:pt x="8051806" y="19899"/>
                </a:lnTo>
                <a:cubicBezTo>
                  <a:pt x="8010559" y="45723"/>
                  <a:pt x="7966035" y="59669"/>
                  <a:pt x="7919411" y="69998"/>
                </a:cubicBezTo>
                <a:cubicBezTo>
                  <a:pt x="7900760" y="74283"/>
                  <a:pt x="7882423" y="82852"/>
                  <a:pt x="7880558" y="103665"/>
                </a:cubicBezTo>
                <a:cubicBezTo>
                  <a:pt x="7878694" y="125395"/>
                  <a:pt x="7897654" y="133963"/>
                  <a:pt x="7913505" y="144066"/>
                </a:cubicBezTo>
                <a:cubicBezTo>
                  <a:pt x="7935573" y="158143"/>
                  <a:pt x="7957019" y="170388"/>
                  <a:pt x="7984993" y="172224"/>
                </a:cubicBezTo>
                <a:cubicBezTo>
                  <a:pt x="8030996" y="174978"/>
                  <a:pt x="8053062" y="214154"/>
                  <a:pt x="8079793" y="243535"/>
                </a:cubicBezTo>
                <a:cubicBezTo>
                  <a:pt x="8094711" y="260064"/>
                  <a:pt x="8102173" y="293423"/>
                  <a:pt x="8076065" y="299239"/>
                </a:cubicBezTo>
                <a:cubicBezTo>
                  <a:pt x="8013279" y="313320"/>
                  <a:pt x="8018253" y="354025"/>
                  <a:pt x="8019804" y="400240"/>
                </a:cubicBezTo>
                <a:cubicBezTo>
                  <a:pt x="8021980" y="457476"/>
                  <a:pt x="8058970" y="483796"/>
                  <a:pt x="8104349" y="505833"/>
                </a:cubicBezTo>
                <a:cubicBezTo>
                  <a:pt x="8119890" y="513484"/>
                  <a:pt x="8141956" y="513178"/>
                  <a:pt x="8147864" y="537052"/>
                </a:cubicBezTo>
                <a:cubicBezTo>
                  <a:pt x="8122377" y="559700"/>
                  <a:pt x="8091295" y="541338"/>
                  <a:pt x="8063941" y="547764"/>
                </a:cubicBezTo>
                <a:cubicBezTo>
                  <a:pt x="8041252" y="552966"/>
                  <a:pt x="8003642" y="550213"/>
                  <a:pt x="8034725" y="591836"/>
                </a:cubicBezTo>
                <a:cubicBezTo>
                  <a:pt x="8043740" y="603773"/>
                  <a:pt x="8033171" y="612956"/>
                  <a:pt x="8021669" y="613874"/>
                </a:cubicBezTo>
                <a:cubicBezTo>
                  <a:pt x="7929668" y="623362"/>
                  <a:pt x="7971939" y="707531"/>
                  <a:pt x="7942410" y="751909"/>
                </a:cubicBezTo>
                <a:cubicBezTo>
                  <a:pt x="7934331" y="764151"/>
                  <a:pt x="7943034" y="785269"/>
                  <a:pt x="7955778" y="790472"/>
                </a:cubicBezTo>
                <a:cubicBezTo>
                  <a:pt x="8037212" y="824753"/>
                  <a:pt x="8048401" y="906472"/>
                  <a:pt x="8087876" y="976867"/>
                </a:cubicBezTo>
                <a:cubicBezTo>
                  <a:pt x="8044981" y="1004717"/>
                  <a:pt x="7993697" y="1010838"/>
                  <a:pt x="7947386" y="1028897"/>
                </a:cubicBezTo>
                <a:cubicBezTo>
                  <a:pt x="7899207" y="1047873"/>
                  <a:pt x="7899207" y="1061952"/>
                  <a:pt x="7938992" y="1117042"/>
                </a:cubicBezTo>
                <a:cubicBezTo>
                  <a:pt x="7835489" y="1128980"/>
                  <a:pt x="7835489" y="1128980"/>
                  <a:pt x="7867503" y="1215596"/>
                </a:cubicBezTo>
                <a:cubicBezTo>
                  <a:pt x="7780782" y="1223554"/>
                  <a:pt x="7723594" y="1264566"/>
                  <a:pt x="7710229" y="1354244"/>
                </a:cubicBezTo>
                <a:cubicBezTo>
                  <a:pt x="7703701" y="1397704"/>
                  <a:pt x="7664539" y="1418209"/>
                  <a:pt x="7621024" y="1447286"/>
                </a:cubicBezTo>
                <a:cubicBezTo>
                  <a:pt x="7675106" y="1475446"/>
                  <a:pt x="7711784" y="1534209"/>
                  <a:pt x="7774880" y="1472076"/>
                </a:cubicBezTo>
                <a:cubicBezTo>
                  <a:pt x="7797879" y="1449429"/>
                  <a:pt x="7795707" y="1478199"/>
                  <a:pt x="7798812" y="1486462"/>
                </a:cubicBezTo>
                <a:cubicBezTo>
                  <a:pt x="7806271" y="1506661"/>
                  <a:pt x="7790732" y="1520130"/>
                  <a:pt x="7780474" y="1535432"/>
                </a:cubicBezTo>
                <a:cubicBezTo>
                  <a:pt x="7770528" y="1550736"/>
                  <a:pt x="7758715" y="1566956"/>
                  <a:pt x="7755919" y="1584099"/>
                </a:cubicBezTo>
                <a:cubicBezTo>
                  <a:pt x="7754055" y="1596034"/>
                  <a:pt x="7763068" y="1613478"/>
                  <a:pt x="7773014" y="1622355"/>
                </a:cubicBezTo>
                <a:cubicBezTo>
                  <a:pt x="7825233" y="1669183"/>
                  <a:pt x="7794151" y="1774469"/>
                  <a:pt x="7892993" y="1787937"/>
                </a:cubicBezTo>
                <a:cubicBezTo>
                  <a:pt x="7937439" y="1794056"/>
                  <a:pt x="7958885" y="1832621"/>
                  <a:pt x="7991521" y="1853739"/>
                </a:cubicBezTo>
                <a:cubicBezTo>
                  <a:pt x="8104970" y="1927500"/>
                  <a:pt x="8180811" y="2022380"/>
                  <a:pt x="8215932" y="2152764"/>
                </a:cubicBezTo>
                <a:cubicBezTo>
                  <a:pt x="8225567" y="2188879"/>
                  <a:pt x="8262556" y="2217957"/>
                  <a:pt x="8286489" y="2249786"/>
                </a:cubicBezTo>
                <a:cubicBezTo>
                  <a:pt x="8274987" y="2273047"/>
                  <a:pt x="8212203" y="2222852"/>
                  <a:pt x="8234270" y="2284064"/>
                </a:cubicBezTo>
                <a:cubicBezTo>
                  <a:pt x="8251054" y="2329975"/>
                  <a:pt x="8293949" y="2358439"/>
                  <a:pt x="8334357" y="2385679"/>
                </a:cubicBezTo>
                <a:cubicBezTo>
                  <a:pt x="8380357" y="2416591"/>
                  <a:pt x="8431331" y="2441382"/>
                  <a:pt x="8452157" y="2498616"/>
                </a:cubicBezTo>
                <a:cubicBezTo>
                  <a:pt x="8456509" y="2510859"/>
                  <a:pt x="8470494" y="2523714"/>
                  <a:pt x="8482927" y="2528612"/>
                </a:cubicBezTo>
                <a:cubicBezTo>
                  <a:pt x="9131298" y="3535869"/>
                  <a:pt x="10727356" y="3542602"/>
                  <a:pt x="10911361" y="3535561"/>
                </a:cubicBezTo>
                <a:cubicBezTo>
                  <a:pt x="11134219" y="3526686"/>
                  <a:pt x="11344956" y="3464554"/>
                  <a:pt x="11551649" y="3387120"/>
                </a:cubicBezTo>
                <a:cubicBezTo>
                  <a:pt x="11638991" y="3354371"/>
                  <a:pt x="11720114" y="3307851"/>
                  <a:pt x="11804971" y="3271735"/>
                </a:cubicBezTo>
                <a:cubicBezTo>
                  <a:pt x="11922148" y="3221845"/>
                  <a:pt x="12012596" y="3126660"/>
                  <a:pt x="12129465" y="3086565"/>
                </a:cubicBezTo>
                <a:lnTo>
                  <a:pt x="12192000" y="3060706"/>
                </a:lnTo>
                <a:lnTo>
                  <a:pt x="12192000" y="3766004"/>
                </a:lnTo>
                <a:lnTo>
                  <a:pt x="12069511" y="3730912"/>
                </a:lnTo>
                <a:cubicBezTo>
                  <a:pt x="11963133" y="3704591"/>
                  <a:pt x="11854734" y="3686839"/>
                  <a:pt x="11743305" y="3682401"/>
                </a:cubicBezTo>
                <a:cubicBezTo>
                  <a:pt x="11731805" y="3681961"/>
                  <a:pt x="11714789" y="3681575"/>
                  <a:pt x="11692833" y="3681484"/>
                </a:cubicBezTo>
                <a:cubicBezTo>
                  <a:pt x="11363495" y="3680110"/>
                  <a:pt x="9922719" y="3745047"/>
                  <a:pt x="9314871" y="4689350"/>
                </a:cubicBezTo>
                <a:cubicBezTo>
                  <a:pt x="9302438" y="4694248"/>
                  <a:pt x="9288453" y="4707103"/>
                  <a:pt x="9284101" y="4719346"/>
                </a:cubicBezTo>
                <a:cubicBezTo>
                  <a:pt x="9263275" y="4776580"/>
                  <a:pt x="9212301" y="4801371"/>
                  <a:pt x="9166300" y="4832283"/>
                </a:cubicBezTo>
                <a:cubicBezTo>
                  <a:pt x="9125893" y="4859523"/>
                  <a:pt x="9082998" y="4887987"/>
                  <a:pt x="9066214" y="4933898"/>
                </a:cubicBezTo>
                <a:cubicBezTo>
                  <a:pt x="9044146" y="4995110"/>
                  <a:pt x="9106931" y="4944915"/>
                  <a:pt x="9118433" y="4968176"/>
                </a:cubicBezTo>
                <a:cubicBezTo>
                  <a:pt x="9094500" y="5000005"/>
                  <a:pt x="9057511" y="5029083"/>
                  <a:pt x="9047876" y="5065198"/>
                </a:cubicBezTo>
                <a:cubicBezTo>
                  <a:pt x="9012755" y="5195582"/>
                  <a:pt x="8936914" y="5290462"/>
                  <a:pt x="8823465" y="5364223"/>
                </a:cubicBezTo>
                <a:cubicBezTo>
                  <a:pt x="8790828" y="5385341"/>
                  <a:pt x="8769383" y="5423906"/>
                  <a:pt x="8724937" y="5430025"/>
                </a:cubicBezTo>
                <a:cubicBezTo>
                  <a:pt x="8626095" y="5443493"/>
                  <a:pt x="8657177" y="5548779"/>
                  <a:pt x="8604958" y="5595607"/>
                </a:cubicBezTo>
                <a:cubicBezTo>
                  <a:pt x="8595012" y="5604484"/>
                  <a:pt x="8585999" y="5621928"/>
                  <a:pt x="8587863" y="5633863"/>
                </a:cubicBezTo>
                <a:cubicBezTo>
                  <a:pt x="8590659" y="5651006"/>
                  <a:pt x="8602472" y="5667226"/>
                  <a:pt x="8612418" y="5682530"/>
                </a:cubicBezTo>
                <a:cubicBezTo>
                  <a:pt x="8622675" y="5697832"/>
                  <a:pt x="8638215" y="5711301"/>
                  <a:pt x="8630756" y="5731500"/>
                </a:cubicBezTo>
                <a:cubicBezTo>
                  <a:pt x="8627651" y="5739763"/>
                  <a:pt x="8629823" y="5768533"/>
                  <a:pt x="8606823" y="5745886"/>
                </a:cubicBezTo>
                <a:cubicBezTo>
                  <a:pt x="8543727" y="5683753"/>
                  <a:pt x="8507049" y="5742516"/>
                  <a:pt x="8452968" y="5770676"/>
                </a:cubicBezTo>
                <a:cubicBezTo>
                  <a:pt x="8496482" y="5799753"/>
                  <a:pt x="8535645" y="5820258"/>
                  <a:pt x="8542173" y="5863718"/>
                </a:cubicBezTo>
                <a:cubicBezTo>
                  <a:pt x="8555538" y="5953396"/>
                  <a:pt x="8612726" y="5994408"/>
                  <a:pt x="8699447" y="6002366"/>
                </a:cubicBezTo>
                <a:cubicBezTo>
                  <a:pt x="8667433" y="6088982"/>
                  <a:pt x="8667433" y="6088982"/>
                  <a:pt x="8770936" y="6100920"/>
                </a:cubicBezTo>
                <a:cubicBezTo>
                  <a:pt x="8731151" y="6156010"/>
                  <a:pt x="8731151" y="6170089"/>
                  <a:pt x="8779329" y="6189065"/>
                </a:cubicBezTo>
                <a:cubicBezTo>
                  <a:pt x="8825641" y="6207124"/>
                  <a:pt x="8876925" y="6213245"/>
                  <a:pt x="8919820" y="6241095"/>
                </a:cubicBezTo>
                <a:cubicBezTo>
                  <a:pt x="8880345" y="6311490"/>
                  <a:pt x="8869155" y="6393209"/>
                  <a:pt x="8787721" y="6427490"/>
                </a:cubicBezTo>
                <a:cubicBezTo>
                  <a:pt x="8774978" y="6432693"/>
                  <a:pt x="8766275" y="6453811"/>
                  <a:pt x="8774354" y="6466053"/>
                </a:cubicBezTo>
                <a:cubicBezTo>
                  <a:pt x="8803883" y="6510431"/>
                  <a:pt x="8761612" y="6594600"/>
                  <a:pt x="8853613" y="6604088"/>
                </a:cubicBezTo>
                <a:cubicBezTo>
                  <a:pt x="8865115" y="6605005"/>
                  <a:pt x="8875684" y="6614189"/>
                  <a:pt x="8866669" y="6626125"/>
                </a:cubicBezTo>
                <a:cubicBezTo>
                  <a:pt x="8835586" y="6667749"/>
                  <a:pt x="8873196" y="6664996"/>
                  <a:pt x="8895884" y="6670198"/>
                </a:cubicBezTo>
                <a:cubicBezTo>
                  <a:pt x="8923238" y="6676624"/>
                  <a:pt x="8954320" y="6658261"/>
                  <a:pt x="8979808" y="6680910"/>
                </a:cubicBezTo>
                <a:cubicBezTo>
                  <a:pt x="8973900" y="6704783"/>
                  <a:pt x="8951834" y="6704478"/>
                  <a:pt x="8936293" y="6712128"/>
                </a:cubicBezTo>
                <a:cubicBezTo>
                  <a:pt x="8890913" y="6734166"/>
                  <a:pt x="8853924" y="6760486"/>
                  <a:pt x="8851748" y="6817721"/>
                </a:cubicBezTo>
                <a:lnTo>
                  <a:pt x="88543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1" name="Google Shape;6261;p52"/>
          <p:cNvSpPr txBox="1"/>
          <p:nvPr/>
        </p:nvSpPr>
        <p:spPr>
          <a:xfrm>
            <a:off x="652054" y="400468"/>
            <a:ext cx="6125964" cy="19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Unsafe Practices: Common Examples We Encounter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62" name="Google Shape;6262;p52"/>
          <p:cNvSpPr txBox="1"/>
          <p:nvPr/>
        </p:nvSpPr>
        <p:spPr>
          <a:xfrm>
            <a:off x="804208" y="1962568"/>
            <a:ext cx="4114801" cy="350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Heavy fleece blankets for warmth</a:t>
            </a:r>
            <a:endParaRPr dirty="0"/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Wearing hats while during sleep</a:t>
            </a: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</a:pPr>
            <a:r>
              <a:rPr lang="en-US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Sleeping on belly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</a:pPr>
            <a:r>
              <a:rPr lang="en-US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Sharing surfaces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</a:pPr>
            <a:r>
              <a:rPr lang="en-US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Positioning devices designed to reduce reflux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Conflicting guidance from family members</a:t>
            </a:r>
            <a:r>
              <a:rPr lang="en-US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or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social media</a:t>
            </a: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127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63" name="Google Shape;6263;p52" descr="A cartoon of a ha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1988" y="400468"/>
            <a:ext cx="2880182" cy="236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4" name="Google Shape;6264;p52" descr="A thermometer and snowflak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0002" y="3497632"/>
            <a:ext cx="1743398" cy="15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5" name="Google Shape;6265;p52" descr="A baby cradle with a pink blanke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01200" y="4809440"/>
            <a:ext cx="2142700" cy="1323117"/>
          </a:xfrm>
          <a:prstGeom prst="rect">
            <a:avLst/>
          </a:prstGeom>
          <a:noFill/>
          <a:ln>
            <a:noFill/>
          </a:ln>
        </p:spPr>
      </p:pic>
      <p:sp>
        <p:nvSpPr>
          <p:cNvPr id="6266" name="Google Shape;6266;p52"/>
          <p:cNvSpPr txBox="1"/>
          <p:nvPr/>
        </p:nvSpPr>
        <p:spPr>
          <a:xfrm>
            <a:off x="556428" y="5582642"/>
            <a:ext cx="6126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How do you navigate these situations?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1" name="Google Shape;6271;p53" descr="A child safety guide to shape provider conversations about infant sleep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0277" y="-116633"/>
            <a:ext cx="5312774" cy="6834674"/>
          </a:xfrm>
          <a:prstGeom prst="rect">
            <a:avLst/>
          </a:prstGeom>
          <a:noFill/>
          <a:ln>
            <a:noFill/>
          </a:ln>
        </p:spPr>
      </p:pic>
      <p:sp>
        <p:nvSpPr>
          <p:cNvPr id="6272" name="Google Shape;6272;p53"/>
          <p:cNvSpPr txBox="1"/>
          <p:nvPr/>
        </p:nvSpPr>
        <p:spPr>
          <a:xfrm>
            <a:off x="443204" y="334347"/>
            <a:ext cx="5501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What do culturally responsive safe sleep conversations look like in practice?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73" name="Google Shape;6273;p53"/>
          <p:cNvSpPr txBox="1"/>
          <p:nvPr/>
        </p:nvSpPr>
        <p:spPr>
          <a:xfrm>
            <a:off x="292611" y="1885198"/>
            <a:ext cx="5357328" cy="309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Ask</a:t>
            </a:r>
            <a:r>
              <a:rPr lang="en-US"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open-ended questions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Listen</a:t>
            </a:r>
            <a:r>
              <a:rPr lang="en-US"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before advising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Validate</a:t>
            </a:r>
            <a:r>
              <a:rPr lang="en-US" sz="22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concerns and constraints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Share</a:t>
            </a:r>
            <a:r>
              <a:rPr lang="en-US" sz="22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guidance clearly and respectfully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74" name="Google Shape;6274;p53"/>
          <p:cNvSpPr txBox="1"/>
          <p:nvPr/>
        </p:nvSpPr>
        <p:spPr>
          <a:xfrm>
            <a:off x="344002" y="4776475"/>
            <a:ext cx="50133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9900FF"/>
                </a:solidFill>
                <a:latin typeface="DM Sans"/>
                <a:ea typeface="DM Sans"/>
                <a:cs typeface="DM Sans"/>
                <a:sym typeface="DM Sans"/>
              </a:rPr>
              <a:t>HOW WE COMMUNICATE </a:t>
            </a:r>
            <a:r>
              <a:rPr lang="en-US" sz="2500" b="1">
                <a:solidFill>
                  <a:srgbClr val="9900FF"/>
                </a:solidFill>
                <a:latin typeface="DM Sans"/>
                <a:ea typeface="DM Sans"/>
                <a:cs typeface="DM Sans"/>
                <a:sym typeface="DM Sans"/>
              </a:rPr>
              <a:t>MATTERS AS MUCH AS </a:t>
            </a:r>
            <a:endParaRPr sz="2500" b="1">
              <a:solidFill>
                <a:srgbClr val="9900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9900FF"/>
                </a:solidFill>
                <a:latin typeface="DM Sans"/>
                <a:ea typeface="DM Sans"/>
                <a:cs typeface="DM Sans"/>
                <a:sym typeface="DM Sans"/>
              </a:rPr>
              <a:t>WHAT WE COMMUNICATE</a:t>
            </a:r>
            <a:endParaRPr sz="2900" b="0" i="0" u="none" strike="noStrike" cap="none">
              <a:solidFill>
                <a:srgbClr val="9900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75" name="Google Shape;6275;p53" descr="A white text on a white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3025" y="2628125"/>
            <a:ext cx="6805825" cy="38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0" name="Google Shape;6280;p54"/>
          <p:cNvSpPr txBox="1"/>
          <p:nvPr/>
        </p:nvSpPr>
        <p:spPr>
          <a:xfrm>
            <a:off x="621792" y="632176"/>
            <a:ext cx="42531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3 ILPQC t</a:t>
            </a:r>
            <a:r>
              <a:rPr lang="en-US" sz="2700" b="1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ools to support consistent, respectful conversations</a:t>
            </a:r>
            <a:endParaRPr sz="16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81" name="Google Shape;628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146" y="0"/>
            <a:ext cx="4192993" cy="549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2" name="Google Shape;6282;p54" descr="A blue and white page with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1177" y="1352938"/>
            <a:ext cx="4161749" cy="5349552"/>
          </a:xfrm>
          <a:prstGeom prst="rect">
            <a:avLst/>
          </a:prstGeom>
          <a:noFill/>
          <a:ln>
            <a:noFill/>
          </a:ln>
        </p:spPr>
      </p:pic>
      <p:sp>
        <p:nvSpPr>
          <p:cNvPr id="6283" name="Google Shape;6283;p54"/>
          <p:cNvSpPr txBox="1">
            <a:spLocks noGrp="1"/>
          </p:cNvSpPr>
          <p:nvPr>
            <p:ph type="ctrTitle"/>
          </p:nvPr>
        </p:nvSpPr>
        <p:spPr>
          <a:xfrm>
            <a:off x="596310" y="2771786"/>
            <a:ext cx="4304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-88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US" sz="2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Safe Sleep Conversation Tip Sheet</a:t>
            </a:r>
            <a:endParaRPr sz="2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-88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2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My Baby’s Safe Sleep Plan</a:t>
            </a:r>
            <a:r>
              <a:rPr lang="en-US" sz="2000" b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DM Sans"/>
              <a:buChar char="•"/>
            </a:pPr>
            <a:r>
              <a:rPr lang="en-US" sz="2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Safe Sleep Guidance for Families</a:t>
            </a:r>
            <a:endParaRPr sz="2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ts val="1400"/>
              <a:buFont typeface="Arial"/>
              <a:buNone/>
            </a:pPr>
            <a:endParaRPr sz="2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84" name="Google Shape;6284;p54" descr="A poster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0264" y="2279649"/>
            <a:ext cx="3448958" cy="4425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0" name="Google Shape;6290;p55"/>
          <p:cNvSpPr/>
          <p:nvPr/>
        </p:nvSpPr>
        <p:spPr>
          <a:xfrm>
            <a:off x="6594228" y="0"/>
            <a:ext cx="5591907" cy="18991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91" name="Google Shape;6291;p55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5697600" cy="155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M Sans"/>
              <a:buNone/>
            </a:pPr>
            <a:r>
              <a:rPr lang="en-US" sz="2800">
                <a:latin typeface="DM Sans"/>
                <a:ea typeface="DM Sans"/>
                <a:cs typeface="DM Sans"/>
                <a:sym typeface="DM Sans"/>
              </a:rPr>
              <a:t>Safe Sleep Conversations Tips Sheet </a:t>
            </a:r>
            <a:endParaRPr sz="2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92" name="Google Shape;6292;p55" descr="A close-up of a pap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3101" y="-74400"/>
            <a:ext cx="51832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3" name="Google Shape;6293;p55" descr="A screenshot of a web pag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179" y="1703606"/>
            <a:ext cx="5230840" cy="330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9" name="Google Shape;6299;p15"/>
          <p:cNvSpPr txBox="1">
            <a:spLocks noGrp="1"/>
          </p:cNvSpPr>
          <p:nvPr>
            <p:ph type="title"/>
          </p:nvPr>
        </p:nvSpPr>
        <p:spPr>
          <a:xfrm>
            <a:off x="5362590" y="-3367"/>
            <a:ext cx="6893062" cy="127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>
                <a:latin typeface="DM Sans"/>
                <a:ea typeface="DM Sans"/>
                <a:cs typeface="DM Sans"/>
                <a:sym typeface="DM Sans"/>
              </a:rPr>
              <a:t>My Baby's Safe Sleep Plan</a:t>
            </a:r>
            <a:endParaRPr/>
          </a:p>
        </p:txBody>
      </p:sp>
      <p:sp>
        <p:nvSpPr>
          <p:cNvPr id="6300" name="Google Shape;6300;p15"/>
          <p:cNvSpPr txBox="1"/>
          <p:nvPr/>
        </p:nvSpPr>
        <p:spPr>
          <a:xfrm>
            <a:off x="5994946" y="1272235"/>
            <a:ext cx="52293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 ILPQC Website under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"Parent and Caregiver Empowerment"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Facilitates conversation between the caregive</a:t>
            </a: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rs and health care provider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1" name="Google Shape;6301;p15"/>
          <p:cNvSpPr txBox="1"/>
          <p:nvPr/>
        </p:nvSpPr>
        <p:spPr>
          <a:xfrm>
            <a:off x="5362593" y="4097964"/>
            <a:ext cx="6614700" cy="1416000"/>
          </a:xfrm>
          <a:prstGeom prst="rect">
            <a:avLst/>
          </a:prstGeom>
          <a:solidFill>
            <a:srgbClr val="C0E4F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Ideally, safe sleep conversations and plans are started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 EARLY AS POSSIBLE!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2" name="Google Shape;630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" y="0"/>
            <a:ext cx="5332144" cy="6905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8" name="Google Shape;6308;p16" descr="A baby&amp;#39;s sleep pla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" y="3463"/>
            <a:ext cx="7166506" cy="430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9" name="Google Shape;6309;p16"/>
          <p:cNvPicPr preferRelativeResize="0"/>
          <p:nvPr/>
        </p:nvPicPr>
        <p:blipFill rotWithShape="1">
          <a:blip r:embed="rId4">
            <a:alphaModFix/>
          </a:blip>
          <a:srcRect t="38019" r="94" b="159"/>
          <a:stretch/>
        </p:blipFill>
        <p:spPr>
          <a:xfrm>
            <a:off x="4359251" y="3853542"/>
            <a:ext cx="7675390" cy="280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5" name="Google Shape;6315;p18"/>
          <p:cNvPicPr preferRelativeResize="0"/>
          <p:nvPr/>
        </p:nvPicPr>
        <p:blipFill rotWithShape="1">
          <a:blip r:embed="rId3">
            <a:alphaModFix/>
          </a:blip>
          <a:srcRect b="-1123"/>
          <a:stretch/>
        </p:blipFill>
        <p:spPr>
          <a:xfrm>
            <a:off x="331934" y="378034"/>
            <a:ext cx="11528139" cy="187689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16" name="Google Shape;6316;p18"/>
          <p:cNvCxnSpPr/>
          <p:nvPr/>
        </p:nvCxnSpPr>
        <p:spPr>
          <a:xfrm flipH="1">
            <a:off x="3846924" y="1896548"/>
            <a:ext cx="1314256" cy="1327727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17" name="Google Shape;6317;p18"/>
          <p:cNvCxnSpPr/>
          <p:nvPr/>
        </p:nvCxnSpPr>
        <p:spPr>
          <a:xfrm>
            <a:off x="9662198" y="1769600"/>
            <a:ext cx="1800" cy="1581600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18" name="Google Shape;6318;p18"/>
          <p:cNvSpPr txBox="1"/>
          <p:nvPr/>
        </p:nvSpPr>
        <p:spPr>
          <a:xfrm>
            <a:off x="575348" y="3432848"/>
            <a:ext cx="5331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Illinois Safe Sleep Support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a program for families in Illinois. It includes the following resources: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IL data and reporting around safe sleep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Provider and family resources and guidance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19" name="Google Shape;6319;p18"/>
          <p:cNvSpPr txBox="1"/>
          <p:nvPr/>
        </p:nvSpPr>
        <p:spPr>
          <a:xfrm>
            <a:off x="6574497" y="3463598"/>
            <a:ext cx="56175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AAP Healthy Children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 a website powered by the American Academy of Pediatrics. It includes parenting guidance, evidence-based information, and more around safe sleep Q&amp;A</a:t>
            </a:r>
            <a:r>
              <a:rPr lang="en-US" sz="2400">
                <a:latin typeface="DM Sans"/>
                <a:ea typeface="DM Sans"/>
                <a:cs typeface="DM Sans"/>
                <a:sym typeface="DM San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This website is also available in Spanish.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Google Shape;6325;p56"/>
          <p:cNvSpPr txBox="1"/>
          <p:nvPr/>
        </p:nvSpPr>
        <p:spPr>
          <a:xfrm>
            <a:off x="1186786" y="1536883"/>
            <a:ext cx="61122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does safe sleep education and messaging actually look like on 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each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unit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When, and by whom, is safe sleep education introduced? Who starts the conversation?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Who reviews </a:t>
            </a:r>
            <a:r>
              <a:rPr lang="en-US" sz="2000" b="0" i="1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My Baby’s Safe Sleep Plan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with families?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Where does the plan 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go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once it’s completed?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 families fill it out on their own, review it with a nurse, or both?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How do families problem solve obstacles and unexpected situations?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26" name="Google Shape;6326;p56"/>
          <p:cNvSpPr txBox="1"/>
          <p:nvPr/>
        </p:nvSpPr>
        <p:spPr>
          <a:xfrm>
            <a:off x="443204" y="718976"/>
            <a:ext cx="9789366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Integrating Conversation</a:t>
            </a:r>
            <a:r>
              <a:rPr lang="en-US" sz="2500" b="1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al</a:t>
            </a:r>
            <a:r>
              <a:rPr lang="en-US" sz="2500" b="1" i="0" u="none" strike="noStrike" cap="non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 Resources in </a:t>
            </a:r>
            <a:r>
              <a:rPr lang="en-US" sz="2500" b="1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Hospital</a:t>
            </a:r>
            <a:r>
              <a:rPr lang="en-US" sz="2500" b="1" i="0" u="none" strike="noStrike" cap="non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 Workflow</a:t>
            </a:r>
            <a:endParaRPr/>
          </a:p>
        </p:txBody>
      </p:sp>
      <p:pic>
        <p:nvPicPr>
          <p:cNvPr id="6327" name="Google Shape;632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7579" y="2507604"/>
            <a:ext cx="3307897" cy="3364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3" name="Google Shape;6333;p57"/>
          <p:cNvSpPr txBox="1"/>
          <p:nvPr/>
        </p:nvSpPr>
        <p:spPr>
          <a:xfrm>
            <a:off x="443204" y="334347"/>
            <a:ext cx="9789366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Example Workflow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34" name="Google Shape;6334;p57"/>
          <p:cNvGrpSpPr/>
          <p:nvPr/>
        </p:nvGrpSpPr>
        <p:grpSpPr>
          <a:xfrm>
            <a:off x="732972" y="1623629"/>
            <a:ext cx="10776856" cy="4096968"/>
            <a:chOff x="0" y="792686"/>
            <a:chExt cx="10776856" cy="4096968"/>
          </a:xfrm>
        </p:grpSpPr>
        <p:cxnSp>
          <p:nvCxnSpPr>
            <p:cNvPr id="6335" name="Google Shape;6335;p57"/>
            <p:cNvCxnSpPr/>
            <p:nvPr/>
          </p:nvCxnSpPr>
          <p:spPr>
            <a:xfrm>
              <a:off x="0" y="2841171"/>
              <a:ext cx="10776856" cy="0"/>
            </a:xfrm>
            <a:prstGeom prst="straightConnector1">
              <a:avLst/>
            </a:prstGeom>
            <a:solidFill>
              <a:srgbClr val="CAD1D8">
                <a:alpha val="90196"/>
              </a:srgbClr>
            </a:solidFill>
            <a:ln w="25400" cap="flat" cmpd="sng">
              <a:solidFill>
                <a:srgbClr val="CAD1D8">
                  <a:alpha val="90196"/>
                </a:srgbClr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sp>
          <p:nvSpPr>
            <p:cNvPr id="6336" name="Google Shape;6336;p57"/>
            <p:cNvSpPr/>
            <p:nvPr/>
          </p:nvSpPr>
          <p:spPr>
            <a:xfrm>
              <a:off x="239058" y="3051417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7"/>
            <p:cNvSpPr txBox="1"/>
            <p:nvPr/>
          </p:nvSpPr>
          <p:spPr>
            <a:xfrm>
              <a:off x="239058" y="3051417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1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Admission: Introducing Safe Sleep</a:t>
              </a:r>
              <a:endParaRPr/>
            </a:p>
          </p:txBody>
        </p:sp>
        <p:sp>
          <p:nvSpPr>
            <p:cNvPr id="6338" name="Google Shape;6338;p57"/>
            <p:cNvSpPr/>
            <p:nvPr/>
          </p:nvSpPr>
          <p:spPr>
            <a:xfrm>
              <a:off x="3209" y="792686"/>
              <a:ext cx="3930816" cy="96883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7"/>
            <p:cNvSpPr txBox="1"/>
            <p:nvPr/>
          </p:nvSpPr>
          <p:spPr>
            <a:xfrm>
              <a:off x="50504" y="839981"/>
              <a:ext cx="3836226" cy="874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Normalize and begin conversations</a:t>
              </a:r>
              <a:endParaRPr/>
            </a:p>
          </p:txBody>
        </p:sp>
        <p:cxnSp>
          <p:nvCxnSpPr>
            <p:cNvPr id="6340" name="Google Shape;6340;p57"/>
            <p:cNvCxnSpPr/>
            <p:nvPr/>
          </p:nvCxnSpPr>
          <p:spPr>
            <a:xfrm>
              <a:off x="1968617" y="1761526"/>
              <a:ext cx="0" cy="1079644"/>
            </a:xfrm>
            <a:prstGeom prst="straightConnector1">
              <a:avLst/>
            </a:prstGeom>
            <a:noFill/>
            <a:ln w="9525" cap="flat" cmpd="sng">
              <a:solidFill>
                <a:srgbClr val="12608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341" name="Google Shape;6341;p57"/>
            <p:cNvSpPr/>
            <p:nvPr/>
          </p:nvSpPr>
          <p:spPr>
            <a:xfrm>
              <a:off x="2518932" y="1988819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7"/>
            <p:cNvSpPr txBox="1"/>
            <p:nvPr/>
          </p:nvSpPr>
          <p:spPr>
            <a:xfrm>
              <a:off x="2518932" y="1988819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1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During Hospitalization: Reinforce and Practice</a:t>
              </a:r>
              <a:endParaRPr/>
            </a:p>
          </p:txBody>
        </p:sp>
        <p:sp>
          <p:nvSpPr>
            <p:cNvPr id="6343" name="Google Shape;6343;p57"/>
            <p:cNvSpPr/>
            <p:nvPr/>
          </p:nvSpPr>
          <p:spPr>
            <a:xfrm>
              <a:off x="1926000" y="2798553"/>
              <a:ext cx="85235" cy="85235"/>
            </a:xfrm>
            <a:prstGeom prst="ellipse">
              <a:avLst/>
            </a:prstGeom>
            <a:solidFill>
              <a:srgbClr val="126082"/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7"/>
            <p:cNvSpPr/>
            <p:nvPr/>
          </p:nvSpPr>
          <p:spPr>
            <a:xfrm>
              <a:off x="2283083" y="3920815"/>
              <a:ext cx="3930816" cy="96883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7"/>
            <p:cNvSpPr txBox="1"/>
            <p:nvPr/>
          </p:nvSpPr>
          <p:spPr>
            <a:xfrm>
              <a:off x="2330378" y="3968110"/>
              <a:ext cx="3836226" cy="874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Review </a:t>
              </a:r>
              <a:r>
                <a:rPr lang="en-US" sz="1600" b="0" i="1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My Baby’s Safe Sleep Plan</a:t>
              </a:r>
              <a:endParaRPr sz="1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Model safe sleep environment</a:t>
              </a:r>
              <a:endParaRPr sz="1600" b="0" i="1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6346" name="Google Shape;6346;p57"/>
            <p:cNvCxnSpPr/>
            <p:nvPr/>
          </p:nvCxnSpPr>
          <p:spPr>
            <a:xfrm>
              <a:off x="4248491" y="2841170"/>
              <a:ext cx="0" cy="1079644"/>
            </a:xfrm>
            <a:prstGeom prst="straightConnector1">
              <a:avLst/>
            </a:prstGeom>
            <a:noFill/>
            <a:ln w="9525" cap="flat" cmpd="sng">
              <a:solidFill>
                <a:srgbClr val="12608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347" name="Google Shape;6347;p57"/>
            <p:cNvSpPr/>
            <p:nvPr/>
          </p:nvSpPr>
          <p:spPr>
            <a:xfrm>
              <a:off x="4798805" y="3051417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7"/>
            <p:cNvSpPr txBox="1"/>
            <p:nvPr/>
          </p:nvSpPr>
          <p:spPr>
            <a:xfrm>
              <a:off x="4798805" y="3051417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1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Pre-Discharge: Confirm Understanding</a:t>
              </a:r>
              <a:endParaRPr/>
            </a:p>
          </p:txBody>
        </p:sp>
        <p:sp>
          <p:nvSpPr>
            <p:cNvPr id="6349" name="Google Shape;6349;p57"/>
            <p:cNvSpPr/>
            <p:nvPr/>
          </p:nvSpPr>
          <p:spPr>
            <a:xfrm>
              <a:off x="4205873" y="2798553"/>
              <a:ext cx="85235" cy="85235"/>
            </a:xfrm>
            <a:prstGeom prst="ellipse">
              <a:avLst/>
            </a:prstGeom>
            <a:solidFill>
              <a:srgbClr val="126082"/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7"/>
            <p:cNvSpPr/>
            <p:nvPr/>
          </p:nvSpPr>
          <p:spPr>
            <a:xfrm>
              <a:off x="4562956" y="792686"/>
              <a:ext cx="3930816" cy="96883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7"/>
            <p:cNvSpPr txBox="1"/>
            <p:nvPr/>
          </p:nvSpPr>
          <p:spPr>
            <a:xfrm>
              <a:off x="4610251" y="839981"/>
              <a:ext cx="3836226" cy="874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Clarify questions </a:t>
              </a:r>
              <a:r>
                <a:rPr lang="en-US" sz="1600">
                  <a:latin typeface="DM Sans"/>
                  <a:ea typeface="DM Sans"/>
                  <a:cs typeface="DM Sans"/>
                  <a:sym typeface="DM Sans"/>
                </a:rPr>
                <a:t>and problem solves 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barriers</a:t>
              </a:r>
              <a:endParaRPr/>
            </a:p>
          </p:txBody>
        </p:sp>
        <p:cxnSp>
          <p:nvCxnSpPr>
            <p:cNvPr id="6352" name="Google Shape;6352;p57"/>
            <p:cNvCxnSpPr/>
            <p:nvPr/>
          </p:nvCxnSpPr>
          <p:spPr>
            <a:xfrm>
              <a:off x="6528364" y="1761526"/>
              <a:ext cx="0" cy="1079644"/>
            </a:xfrm>
            <a:prstGeom prst="straightConnector1">
              <a:avLst/>
            </a:prstGeom>
            <a:noFill/>
            <a:ln w="9525" cap="flat" cmpd="sng">
              <a:solidFill>
                <a:srgbClr val="12608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353" name="Google Shape;6353;p57"/>
            <p:cNvSpPr/>
            <p:nvPr/>
          </p:nvSpPr>
          <p:spPr>
            <a:xfrm>
              <a:off x="7078678" y="1988819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7"/>
            <p:cNvSpPr txBox="1"/>
            <p:nvPr/>
          </p:nvSpPr>
          <p:spPr>
            <a:xfrm>
              <a:off x="7078678" y="1988819"/>
              <a:ext cx="3459118" cy="64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1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Transfer of Care</a:t>
              </a:r>
              <a:endParaRPr/>
            </a:p>
          </p:txBody>
        </p:sp>
        <p:sp>
          <p:nvSpPr>
            <p:cNvPr id="6355" name="Google Shape;6355;p57"/>
            <p:cNvSpPr/>
            <p:nvPr/>
          </p:nvSpPr>
          <p:spPr>
            <a:xfrm>
              <a:off x="6485747" y="2798553"/>
              <a:ext cx="85235" cy="85235"/>
            </a:xfrm>
            <a:prstGeom prst="ellipse">
              <a:avLst/>
            </a:prstGeom>
            <a:solidFill>
              <a:srgbClr val="126082"/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7"/>
            <p:cNvSpPr/>
            <p:nvPr/>
          </p:nvSpPr>
          <p:spPr>
            <a:xfrm>
              <a:off x="6842829" y="3920815"/>
              <a:ext cx="3930816" cy="96883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90196"/>
              </a:schemeClr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7"/>
            <p:cNvSpPr txBox="1"/>
            <p:nvPr/>
          </p:nvSpPr>
          <p:spPr>
            <a:xfrm>
              <a:off x="6890124" y="3968110"/>
              <a:ext cx="3836226" cy="874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Communicate safe sleep plan to PCP</a:t>
              </a:r>
              <a:endParaRPr/>
            </a:p>
          </p:txBody>
        </p:sp>
        <p:cxnSp>
          <p:nvCxnSpPr>
            <p:cNvPr id="6358" name="Google Shape;6358;p57"/>
            <p:cNvCxnSpPr/>
            <p:nvPr/>
          </p:nvCxnSpPr>
          <p:spPr>
            <a:xfrm>
              <a:off x="8808238" y="2841170"/>
              <a:ext cx="0" cy="1079644"/>
            </a:xfrm>
            <a:prstGeom prst="straightConnector1">
              <a:avLst/>
            </a:prstGeom>
            <a:noFill/>
            <a:ln w="9525" cap="flat" cmpd="sng">
              <a:solidFill>
                <a:srgbClr val="12608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359" name="Google Shape;6359;p57"/>
            <p:cNvSpPr/>
            <p:nvPr/>
          </p:nvSpPr>
          <p:spPr>
            <a:xfrm>
              <a:off x="8765620" y="2798553"/>
              <a:ext cx="85235" cy="85235"/>
            </a:xfrm>
            <a:prstGeom prst="ellipse">
              <a:avLst/>
            </a:prstGeom>
            <a:solidFill>
              <a:srgbClr val="126082"/>
            </a:solidFill>
            <a:ln w="25400" cap="flat" cmpd="sng">
              <a:solidFill>
                <a:srgbClr val="1260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0" name="Google Shape;5960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961" name="Google Shape;5961;p4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5962" name="Google Shape;5962;p4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63" name="Google Shape;5963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4" name="Google Shape;5964;p4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65" name="Google Shape;596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66" name="Google Shape;5966;p4"/>
          <p:cNvSpPr txBox="1">
            <a:spLocks noGrp="1"/>
          </p:cNvSpPr>
          <p:nvPr>
            <p:ph type="title"/>
          </p:nvPr>
        </p:nvSpPr>
        <p:spPr>
          <a:xfrm>
            <a:off x="980757" y="1942262"/>
            <a:ext cx="3574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DM Sans"/>
                <a:ea typeface="DM Sans"/>
                <a:cs typeface="DM Sans"/>
                <a:sym typeface="DM Sans"/>
              </a:rPr>
              <a:t>Attendance Poll</a:t>
            </a:r>
            <a:endParaRPr sz="3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67" name="Google Shape;5967;p4"/>
          <p:cNvSpPr txBox="1"/>
          <p:nvPr/>
        </p:nvSpPr>
        <p:spPr>
          <a:xfrm>
            <a:off x="12003658" y="6434454"/>
            <a:ext cx="11811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68" name="Google Shape;5968;p4"/>
          <p:cNvSpPr txBox="1"/>
          <p:nvPr/>
        </p:nvSpPr>
        <p:spPr>
          <a:xfrm>
            <a:off x="78739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69" name="Google Shape;5969;p4"/>
          <p:cNvSpPr txBox="1"/>
          <p:nvPr/>
        </p:nvSpPr>
        <p:spPr>
          <a:xfrm>
            <a:off x="980757" y="3164157"/>
            <a:ext cx="99492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Please fill out the poll so we can track hospital team attendance for ESSI</a:t>
            </a:r>
            <a:endParaRPr sz="2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Webinars. If unable to complete poll, please email </a:t>
            </a:r>
            <a:r>
              <a:rPr lang="en-US" sz="2150" b="0" i="0" u="sng" strike="noStrike" cap="none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kiela.moreno@endeavorhealth.org</a:t>
            </a:r>
            <a:r>
              <a:rPr lang="en-US" sz="2150" b="0" i="0" u="sng" strike="noStrike" cap="none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4" name="Google Shape;6364;p5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365" name="Google Shape;6365;p58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6366" name="Google Shape;6366;p58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367" name="Google Shape;6367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8" name="Google Shape;6368;p58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369" name="Google Shape;6369;p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70" name="Google Shape;6370;p58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71" name="Google Shape;6371;p58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72" name="Google Shape;6372;p58"/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47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35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ans"/>
              <a:buNone/>
            </a:pPr>
            <a:r>
              <a:rPr lang="en-US" sz="30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Transfer of Care to Community Providers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373" name="Google Shape;6373;p58"/>
          <p:cNvSpPr/>
          <p:nvPr/>
        </p:nvSpPr>
        <p:spPr>
          <a:xfrm>
            <a:off x="5611585" y="3325095"/>
            <a:ext cx="4397100" cy="719100"/>
          </a:xfrm>
          <a:prstGeom prst="roundRect">
            <a:avLst>
              <a:gd name="adj" fmla="val 47436"/>
            </a:avLst>
          </a:prstGeom>
          <a:solidFill>
            <a:srgbClr val="49CFAE"/>
          </a:solidFill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TRANSFER OF CARE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60"/>
          <p:cNvSpPr/>
          <p:nvPr/>
        </p:nvSpPr>
        <p:spPr>
          <a:xfrm>
            <a:off x="6594228" y="0"/>
            <a:ext cx="5591907" cy="18991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80" name="Google Shape;6380;p60"/>
          <p:cNvSpPr txBox="1">
            <a:spLocks noGrp="1"/>
          </p:cNvSpPr>
          <p:nvPr>
            <p:ph type="title"/>
          </p:nvPr>
        </p:nvSpPr>
        <p:spPr>
          <a:xfrm>
            <a:off x="418447" y="508174"/>
            <a:ext cx="8966700" cy="67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</a:pPr>
            <a:r>
              <a:rPr lang="en-US" sz="3000">
                <a:latin typeface="DM Sans"/>
                <a:ea typeface="DM Sans"/>
                <a:cs typeface="DM Sans"/>
                <a:sym typeface="DM Sans"/>
              </a:rPr>
              <a:t>Why is optimizing transfer of care important?</a:t>
            </a:r>
            <a:endParaRPr/>
          </a:p>
        </p:txBody>
      </p:sp>
      <p:sp>
        <p:nvSpPr>
          <p:cNvPr id="6381" name="Google Shape;6381;p60"/>
          <p:cNvSpPr txBox="1"/>
          <p:nvPr/>
        </p:nvSpPr>
        <p:spPr>
          <a:xfrm>
            <a:off x="459547" y="5219728"/>
            <a:ext cx="10972800" cy="64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82" name="Google Shape;6382;p60"/>
          <p:cNvSpPr txBox="1"/>
          <p:nvPr/>
        </p:nvSpPr>
        <p:spPr>
          <a:xfrm>
            <a:off x="423274" y="741491"/>
            <a:ext cx="8957100" cy="3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8100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•"/>
            </a:pPr>
            <a:r>
              <a:rPr lang="en-US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Care is continuous for newborns and families 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8100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•"/>
            </a:pPr>
            <a:r>
              <a:rPr lang="en-US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Necessary information is communicated 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8100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•"/>
            </a:pPr>
            <a:r>
              <a:rPr lang="en-US"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Enhances parental education and confidence</a:t>
            </a:r>
            <a:endParaRPr/>
          </a:p>
          <a:p>
            <a:pPr marL="457200" lvl="0" indent="-38100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Reduces readmissions and complications</a:t>
            </a:r>
            <a:endParaRPr sz="2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8100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Improves health equity through continued support and early intervention</a:t>
            </a:r>
            <a:endParaRPr/>
          </a:p>
          <a:p>
            <a:pPr marL="228600" marR="0" lvl="0" indent="-76200" algn="l" rtl="0">
              <a:lnSpc>
                <a:spcPct val="116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383" name="Google Shape;6383;p60" descr="A map pointers on a winding roa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909" y="4152429"/>
            <a:ext cx="2142887" cy="213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8" name="Google Shape;6388;p6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389" name="Google Shape;6389;p61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6390" name="Google Shape;6390;p61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391" name="Google Shape;6391;p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92" name="Google Shape;6392;p61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393" name="Google Shape;6393;p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94" name="Google Shape;6394;p61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95" name="Google Shape;6395;p61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96" name="Google Shape;6396;p61"/>
          <p:cNvSpPr txBox="1">
            <a:spLocks noGrp="1"/>
          </p:cNvSpPr>
          <p:nvPr>
            <p:ph type="title" idx="4294967295"/>
          </p:nvPr>
        </p:nvSpPr>
        <p:spPr>
          <a:xfrm>
            <a:off x="1005202" y="1479238"/>
            <a:ext cx="10183500" cy="47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35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ans"/>
              <a:buNone/>
            </a:pPr>
            <a:r>
              <a:rPr lang="en-US" sz="30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How do you define an optimal transfer of care?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97" name="Google Shape;6397;p61"/>
          <p:cNvSpPr txBox="1"/>
          <p:nvPr/>
        </p:nvSpPr>
        <p:spPr>
          <a:xfrm>
            <a:off x="1005202" y="2461855"/>
            <a:ext cx="7650900" cy="23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What does transfer of care look like on your unit?</a:t>
            </a:r>
            <a:endParaRPr sz="2500" b="0" i="0" u="none" strike="noStrike" cap="none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How do you know families truly understand next steps?</a:t>
            </a:r>
            <a:endParaRPr sz="2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How do you know community providers receive accurate imformation?</a:t>
            </a:r>
            <a:endParaRPr sz="2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Where do gaps most often occur?</a:t>
            </a:r>
            <a:endParaRPr sz="2500" b="0" i="0" u="none" strike="noStrike" cap="none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2" name="Google Shape;6402;p62"/>
          <p:cNvSpPr txBox="1"/>
          <p:nvPr/>
        </p:nvSpPr>
        <p:spPr>
          <a:xfrm>
            <a:off x="104192" y="489014"/>
            <a:ext cx="8230800" cy="144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600" b="1" i="0" u="none" strike="noStrike" cap="none">
                <a:solidFill>
                  <a:srgbClr val="1C488A"/>
                </a:solidFill>
                <a:latin typeface="DM Sans"/>
                <a:ea typeface="DM Sans"/>
                <a:cs typeface="DM Sans"/>
                <a:sym typeface="DM Sans"/>
              </a:rPr>
              <a:t>ESSI Bundle Components and Transfer of Care</a:t>
            </a:r>
            <a:endParaRPr sz="2600" b="1" i="0" u="none" strike="noStrike" cap="none">
              <a:solidFill>
                <a:srgbClr val="1C488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03" name="Google Shape;6403;p62"/>
          <p:cNvSpPr txBox="1"/>
          <p:nvPr/>
        </p:nvSpPr>
        <p:spPr>
          <a:xfrm>
            <a:off x="104202" y="1761404"/>
            <a:ext cx="5016000" cy="4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Understanding</a:t>
            </a:r>
            <a:endParaRPr sz="2000" b="1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Families can explain safe sleep in their own words</a:t>
            </a: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Documentation</a:t>
            </a: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Discharge summary reflects education, concerns, and plan</a:t>
            </a: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Continuity</a:t>
            </a: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PCPs and community providers receive clear, aligned messaging</a:t>
            </a: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85800" marR="0" lvl="1" indent="-101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F81BD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85800" marR="0" lvl="1" indent="-101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F81BD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101600" algn="l" rtl="0">
              <a:lnSpc>
                <a:spcPct val="115999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404" name="Google Shape;6404;p62"/>
          <p:cNvCxnSpPr/>
          <p:nvPr/>
        </p:nvCxnSpPr>
        <p:spPr>
          <a:xfrm rot="10800000" flipH="1">
            <a:off x="5214608" y="2775398"/>
            <a:ext cx="2392200" cy="1184100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405" name="Google Shape;6405;p62"/>
          <p:cNvSpPr txBox="1"/>
          <p:nvPr/>
        </p:nvSpPr>
        <p:spPr>
          <a:xfrm>
            <a:off x="7701275" y="1511350"/>
            <a:ext cx="2864700" cy="504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222222"/>
                </a:solidFill>
                <a:latin typeface="DM Sans" pitchFamily="2" charset="77"/>
              </a:rPr>
              <a:t>.NB_DISCHARGE_HANDOFF</a:t>
            </a:r>
            <a:endParaRPr sz="1200" b="1" dirty="0">
              <a:solidFill>
                <a:srgbClr val="222222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Birth History: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Maternal History / Prenatal Labs: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Hospital Course: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Newborn Screening Results: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Discharge Weight &amp; Feeding: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Immunizations / Prophylaxis: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Safe Sleep Plan &amp; Barriers: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Social Drivers of Health (SDOH):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SDOH Resource Linkage: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Follow-Up Plans: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1111"/>
                </a:solidFill>
                <a:latin typeface="DM Sans" pitchFamily="2" charset="77"/>
              </a:rPr>
              <a:t>Home care instructions reviewed with caregivers.</a:t>
            </a:r>
            <a:endParaRPr sz="1200" b="1" dirty="0">
              <a:solidFill>
                <a:srgbClr val="111111"/>
              </a:solidFill>
              <a:latin typeface="DM Sans" pitchFamily="2" charset="77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DM Sans" pitchFamily="2" charset="77"/>
            </a:endParaRPr>
          </a:p>
        </p:txBody>
      </p:sp>
      <p:sp>
        <p:nvSpPr>
          <p:cNvPr id="6406" name="Google Shape;6406;p62"/>
          <p:cNvSpPr/>
          <p:nvPr/>
        </p:nvSpPr>
        <p:spPr>
          <a:xfrm>
            <a:off x="154935" y="113120"/>
            <a:ext cx="4397100" cy="719100"/>
          </a:xfrm>
          <a:prstGeom prst="roundRect">
            <a:avLst>
              <a:gd name="adj" fmla="val 47436"/>
            </a:avLst>
          </a:prstGeom>
          <a:solidFill>
            <a:srgbClr val="49CFAE"/>
          </a:solidFill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TRANSFER OF CARE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1" name="Google Shape;6411;g3c84240bf70_2_2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ts val="1400"/>
              <a:buFont typeface="DM Sans"/>
              <a:buNone/>
            </a:pPr>
            <a:r>
              <a:rPr lang="en-US" sz="3500" b="1">
                <a:solidFill>
                  <a:srgbClr val="1C488A"/>
                </a:solidFill>
                <a:latin typeface="DM Sans"/>
                <a:ea typeface="DM Sans"/>
                <a:cs typeface="DM Sans"/>
                <a:sym typeface="DM Sans"/>
              </a:rPr>
              <a:t>Discharge Dot Phrase</a:t>
            </a:r>
            <a:endParaRPr/>
          </a:p>
        </p:txBody>
      </p:sp>
      <p:sp>
        <p:nvSpPr>
          <p:cNvPr id="6412" name="Google Shape;6412;g3c84240bf70_2_2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214600" cy="56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.NB_DISCHARGE_HANDOFF_CORE</a:t>
            </a:r>
            <a:endParaRPr sz="16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Birth History: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Gestational age ___ wks. Birth weight ___ g. Delivery ☐ vaginal ☐ cesarean. Apgars ___ / ___.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Maternal History / Prenatal Labs: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Prenatal care ☐ adequate ☐ limited.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Blood type ___ / Ab screen ☐ neg ☐ pos.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GBS ☐ neg ☐ pos ☐ unknown (treated ☐ yes ☐ no).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Hep B ☐ neg ☐ pos. HIV ☐ neg ☐ pos. RPR ☐ neg ☐ pos.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Substance exposure ☐ none known ☐ yes (________________).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Hospital Course: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☐ Uncomplicated newborn course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☐ NICU admission (reason: ____________________)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Key interventions: ☐ phototherapy ☐ respiratory support ☐ hypoglycemia protocol ☐ feeding support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Feeding plan at discharge: ☐ breast ☐ formula ☐ combination ☐ fortified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Newborn Screening Results: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Metabolic screen sent ☐ yes ☐ pending ☐ repeat needed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Hearing screen ☐ passed ☐ referred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CCHD screen ☐ passed ☐ referred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Discharge Weight &amp; Feeding: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Discharge weight ___ g (___ % change from birth). Feeding well at discharge ☐ yes ☐ no.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Immunizations / Prophylaxis: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Hepatitis B ☐ given ☐ declined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Vitamin K ☐ given ☐ declined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Erythromycin ☐ given ☐ declined</a:t>
            </a:r>
            <a:endParaRPr sz="16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320"/>
              <a:buFont typeface="Arial"/>
              <a:buNone/>
            </a:pPr>
            <a:endParaRPr sz="2481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ct val="74986"/>
              <a:buFont typeface="DM Sans"/>
              <a:buNone/>
            </a:pPr>
            <a:endParaRPr/>
          </a:p>
        </p:txBody>
      </p:sp>
      <p:sp>
        <p:nvSpPr>
          <p:cNvPr id="6413" name="Google Shape;6413;g3c84240bf70_2_20"/>
          <p:cNvSpPr txBox="1">
            <a:spLocks noGrp="1"/>
          </p:cNvSpPr>
          <p:nvPr>
            <p:ph type="body" idx="2"/>
          </p:nvPr>
        </p:nvSpPr>
        <p:spPr>
          <a:xfrm>
            <a:off x="6097189" y="1643547"/>
            <a:ext cx="5486400" cy="452445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Safe Sleep Plan &amp; Barriers: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Safe sleep education provided using teach-back (supine, separate sleep surface, empty crib).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Family plan for infant sleep reviewed.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Access to safe sleep space ☐ yes ☐ no.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Barriers identified ☐ none ☐ yes (________________).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Resources provided as needed ☐ yes ☐ n/a.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Social Drivers of Health (SDOH):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Caregivers screened for housing, food, utilities, transportation, and infant supplies.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☐ No unmet needs identified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☐ Needs identified (________________).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SDOH Resource Linkage: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☐ WIC ☐ SNAP ☐ safe sleep resources ☐ care coordination ☐ community agency referral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Follow-Up Plans: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Pediatrician follow-up in ___ days.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Subspecialty referrals ☐ none ☐ yes (________________).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Home care instructions reviewed with caregivers.</a:t>
            </a:r>
            <a:endParaRPr sz="11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9132"/>
              <a:buFont typeface="Arial"/>
              <a:buNone/>
            </a:pPr>
            <a:endParaRPr sz="3775">
              <a:solidFill>
                <a:srgbClr val="111111"/>
              </a:solidFill>
              <a:latin typeface="Arial"/>
              <a:ea typeface="Arial"/>
              <a:cs typeface="Arial"/>
            </a:endParaRPr>
          </a:p>
          <a:p>
            <a:pPr marL="1397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9132"/>
              <a:buFont typeface="Arial"/>
              <a:buNone/>
            </a:pPr>
            <a:endParaRPr sz="3775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8" name="Google Shape;6418;g3c84240bf70_2_12"/>
          <p:cNvSpPr txBox="1">
            <a:spLocks noGrp="1"/>
          </p:cNvSpPr>
          <p:nvPr>
            <p:ph type="ctrTitle"/>
          </p:nvPr>
        </p:nvSpPr>
        <p:spPr>
          <a:xfrm>
            <a:off x="392198" y="693030"/>
            <a:ext cx="863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ts val="1400"/>
              <a:buFont typeface="DM Sans"/>
              <a:buNone/>
            </a:pPr>
            <a:r>
              <a:rPr lang="en-US" sz="3500">
                <a:latin typeface="DM Sans"/>
                <a:ea typeface="DM Sans"/>
                <a:cs typeface="DM Sans"/>
                <a:sym typeface="DM Sans"/>
              </a:rPr>
              <a:t>Discharge Dot Phrase</a:t>
            </a:r>
            <a:endParaRPr/>
          </a:p>
        </p:txBody>
      </p:sp>
      <p:sp>
        <p:nvSpPr>
          <p:cNvPr id="6419" name="Google Shape;6419;g3c84240bf70_2_12"/>
          <p:cNvSpPr txBox="1">
            <a:spLocks noGrp="1"/>
          </p:cNvSpPr>
          <p:nvPr>
            <p:ph type="subTitle" idx="1"/>
          </p:nvPr>
        </p:nvSpPr>
        <p:spPr>
          <a:xfrm>
            <a:off x="442685" y="1329508"/>
            <a:ext cx="67782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2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200">
                <a:latin typeface="DM Sans"/>
                <a:ea typeface="DM Sans"/>
                <a:cs typeface="DM Sans"/>
                <a:sym typeface="DM Sans"/>
              </a:rPr>
              <a:t>Community providers rely on discharge documentation to continue safe sleep messaging.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2200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200">
                <a:latin typeface="DM Sans"/>
                <a:ea typeface="DM Sans"/>
                <a:cs typeface="DM Sans"/>
                <a:sym typeface="DM Sans"/>
              </a:rPr>
              <a:t>Clear documentation can help with reducing mixed messages and confusion.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2200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200">
                <a:latin typeface="DM Sans"/>
                <a:ea typeface="DM Sans"/>
                <a:cs typeface="DM Sans"/>
                <a:sym typeface="DM Sans"/>
              </a:rPr>
              <a:t>Many hospital teams have already started creating and implementing their own EMR dot phrase to:</a:t>
            </a:r>
            <a:endParaRPr sz="2200">
              <a:latin typeface="DM Sans"/>
              <a:ea typeface="DM Sans"/>
              <a:cs typeface="DM Sans"/>
              <a:sym typeface="DM Sans"/>
            </a:endParaRPr>
          </a:p>
          <a:p>
            <a:pPr marL="7810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>
                <a:latin typeface="DM Sans"/>
                <a:ea typeface="DM Sans"/>
                <a:cs typeface="DM Sans"/>
                <a:sym typeface="DM Sans"/>
              </a:rPr>
              <a:t>Summarize safe sleep education and plans</a:t>
            </a:r>
            <a:endParaRPr sz="2200">
              <a:latin typeface="DM Sans"/>
              <a:ea typeface="DM Sans"/>
              <a:cs typeface="DM Sans"/>
              <a:sym typeface="DM Sans"/>
            </a:endParaRPr>
          </a:p>
          <a:p>
            <a:pPr marL="7810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>
                <a:latin typeface="DM Sans"/>
                <a:ea typeface="DM Sans"/>
                <a:cs typeface="DM Sans"/>
                <a:sym typeface="DM Sans"/>
              </a:rPr>
              <a:t>Highlight family questions or challenges discussed</a:t>
            </a:r>
            <a:endParaRPr sz="2200">
              <a:latin typeface="DM Sans"/>
              <a:ea typeface="DM Sans"/>
              <a:cs typeface="DM Sans"/>
              <a:sym typeface="DM Sans"/>
            </a:endParaRPr>
          </a:p>
          <a:p>
            <a:pPr marL="7810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>
                <a:latin typeface="DM Sans"/>
                <a:ea typeface="DM Sans"/>
                <a:cs typeface="DM Sans"/>
                <a:sym typeface="DM Sans"/>
              </a:rPr>
              <a:t>Support consistent follow-up in outpatient settings</a:t>
            </a:r>
            <a:endParaRPr sz="2200">
              <a:latin typeface="DM Sans"/>
              <a:ea typeface="DM Sans"/>
              <a:cs typeface="DM Sans"/>
              <a:sym typeface="DM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22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420" name="Google Shape;6420;g3c84240bf70_2_12" descr="A check mark in a squa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9604" y="79312"/>
            <a:ext cx="1325268" cy="1766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5" name="Google Shape;6425;g3c84240bf70_2_30"/>
          <p:cNvSpPr/>
          <p:nvPr/>
        </p:nvSpPr>
        <p:spPr>
          <a:xfrm>
            <a:off x="461962" y="957325"/>
            <a:ext cx="2350770" cy="0"/>
          </a:xfrm>
          <a:custGeom>
            <a:avLst/>
            <a:gdLst/>
            <a:ahLst/>
            <a:cxnLst/>
            <a:rect l="l" t="t" r="r" b="b"/>
            <a:pathLst>
              <a:path w="2350770" h="120000" extrusionOk="0">
                <a:moveTo>
                  <a:pt x="0" y="0"/>
                </a:moveTo>
                <a:lnTo>
                  <a:pt x="2350198" y="0"/>
                </a:lnTo>
              </a:path>
            </a:pathLst>
          </a:custGeom>
          <a:noFill/>
          <a:ln w="3175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26" name="Google Shape;6426;g3c84240bf70_2_30"/>
          <p:cNvGrpSpPr/>
          <p:nvPr/>
        </p:nvGrpSpPr>
        <p:grpSpPr>
          <a:xfrm>
            <a:off x="0" y="5381625"/>
            <a:ext cx="2809875" cy="752472"/>
            <a:chOff x="0" y="5381625"/>
            <a:chExt cx="2809875" cy="752472"/>
          </a:xfrm>
        </p:grpSpPr>
        <p:pic>
          <p:nvPicPr>
            <p:cNvPr id="6427" name="Google Shape;6427;g3c84240bf70_2_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534025"/>
              <a:ext cx="2809875" cy="600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28" name="Google Shape;6428;g3c84240bf70_2_30"/>
            <p:cNvSpPr/>
            <p:nvPr/>
          </p:nvSpPr>
          <p:spPr>
            <a:xfrm>
              <a:off x="0" y="5381625"/>
              <a:ext cx="2809875" cy="647700"/>
            </a:xfrm>
            <a:custGeom>
              <a:avLst/>
              <a:gdLst/>
              <a:ahLst/>
              <a:cxnLst/>
              <a:rect l="l" t="t" r="r" b="b"/>
              <a:pathLst>
                <a:path w="2809875" h="647700" extrusionOk="0">
                  <a:moveTo>
                    <a:pt x="0" y="0"/>
                  </a:moveTo>
                  <a:lnTo>
                    <a:pt x="0" y="271043"/>
                  </a:lnTo>
                  <a:lnTo>
                    <a:pt x="105708" y="304888"/>
                  </a:lnTo>
                  <a:lnTo>
                    <a:pt x="153014" y="319349"/>
                  </a:lnTo>
                  <a:lnTo>
                    <a:pt x="247674" y="347634"/>
                  </a:lnTo>
                  <a:lnTo>
                    <a:pt x="342438" y="375021"/>
                  </a:lnTo>
                  <a:lnTo>
                    <a:pt x="437354" y="401451"/>
                  </a:lnTo>
                  <a:lnTo>
                    <a:pt x="484883" y="414289"/>
                  </a:lnTo>
                  <a:lnTo>
                    <a:pt x="532469" y="426866"/>
                  </a:lnTo>
                  <a:lnTo>
                    <a:pt x="580116" y="439174"/>
                  </a:lnTo>
                  <a:lnTo>
                    <a:pt x="627831" y="451207"/>
                  </a:lnTo>
                  <a:lnTo>
                    <a:pt x="675620" y="462957"/>
                  </a:lnTo>
                  <a:lnTo>
                    <a:pt x="723488" y="474416"/>
                  </a:lnTo>
                  <a:lnTo>
                    <a:pt x="771442" y="485578"/>
                  </a:lnTo>
                  <a:lnTo>
                    <a:pt x="819487" y="496434"/>
                  </a:lnTo>
                  <a:lnTo>
                    <a:pt x="867630" y="506979"/>
                  </a:lnTo>
                  <a:lnTo>
                    <a:pt x="915876" y="517203"/>
                  </a:lnTo>
                  <a:lnTo>
                    <a:pt x="964232" y="527101"/>
                  </a:lnTo>
                  <a:lnTo>
                    <a:pt x="1012703" y="536665"/>
                  </a:lnTo>
                  <a:lnTo>
                    <a:pt x="1061295" y="545887"/>
                  </a:lnTo>
                  <a:lnTo>
                    <a:pt x="1110015" y="554760"/>
                  </a:lnTo>
                  <a:lnTo>
                    <a:pt x="1158868" y="563277"/>
                  </a:lnTo>
                  <a:lnTo>
                    <a:pt x="1207860" y="571430"/>
                  </a:lnTo>
                  <a:lnTo>
                    <a:pt x="1256997" y="579213"/>
                  </a:lnTo>
                  <a:lnTo>
                    <a:pt x="1306286" y="586617"/>
                  </a:lnTo>
                  <a:lnTo>
                    <a:pt x="1355731" y="593636"/>
                  </a:lnTo>
                  <a:lnTo>
                    <a:pt x="1405340" y="600262"/>
                  </a:lnTo>
                  <a:lnTo>
                    <a:pt x="1455117" y="606488"/>
                  </a:lnTo>
                  <a:lnTo>
                    <a:pt x="1505069" y="612307"/>
                  </a:lnTo>
                  <a:lnTo>
                    <a:pt x="1555202" y="617711"/>
                  </a:lnTo>
                  <a:lnTo>
                    <a:pt x="1605523" y="622693"/>
                  </a:lnTo>
                  <a:lnTo>
                    <a:pt x="1656035" y="627245"/>
                  </a:lnTo>
                  <a:lnTo>
                    <a:pt x="1706747" y="631361"/>
                  </a:lnTo>
                  <a:lnTo>
                    <a:pt x="1757663" y="635033"/>
                  </a:lnTo>
                  <a:lnTo>
                    <a:pt x="1808790" y="638254"/>
                  </a:lnTo>
                  <a:lnTo>
                    <a:pt x="1860134" y="641016"/>
                  </a:lnTo>
                  <a:lnTo>
                    <a:pt x="1911700" y="643312"/>
                  </a:lnTo>
                  <a:lnTo>
                    <a:pt x="1963494" y="645134"/>
                  </a:lnTo>
                  <a:lnTo>
                    <a:pt x="2015524" y="646477"/>
                  </a:lnTo>
                  <a:lnTo>
                    <a:pt x="2067793" y="647331"/>
                  </a:lnTo>
                  <a:lnTo>
                    <a:pt x="2120309" y="647690"/>
                  </a:lnTo>
                  <a:lnTo>
                    <a:pt x="2173077" y="647546"/>
                  </a:lnTo>
                  <a:lnTo>
                    <a:pt x="2226104" y="646893"/>
                  </a:lnTo>
                  <a:lnTo>
                    <a:pt x="2279395" y="645723"/>
                  </a:lnTo>
                  <a:lnTo>
                    <a:pt x="2332956" y="644028"/>
                  </a:lnTo>
                  <a:lnTo>
                    <a:pt x="2386793" y="641801"/>
                  </a:lnTo>
                  <a:lnTo>
                    <a:pt x="2440913" y="639035"/>
                  </a:lnTo>
                  <a:lnTo>
                    <a:pt x="2495320" y="635723"/>
                  </a:lnTo>
                  <a:lnTo>
                    <a:pt x="2550022" y="631857"/>
                  </a:lnTo>
                  <a:lnTo>
                    <a:pt x="2605024" y="627430"/>
                  </a:lnTo>
                  <a:lnTo>
                    <a:pt x="2809875" y="603592"/>
                  </a:lnTo>
                  <a:lnTo>
                    <a:pt x="2809875" y="67056"/>
                  </a:lnTo>
                  <a:lnTo>
                    <a:pt x="2708910" y="96138"/>
                  </a:lnTo>
                  <a:lnTo>
                    <a:pt x="2659612" y="107924"/>
                  </a:lnTo>
                  <a:lnTo>
                    <a:pt x="2610068" y="119161"/>
                  </a:lnTo>
                  <a:lnTo>
                    <a:pt x="2560291" y="129849"/>
                  </a:lnTo>
                  <a:lnTo>
                    <a:pt x="2510297" y="139992"/>
                  </a:lnTo>
                  <a:lnTo>
                    <a:pt x="2460101" y="149589"/>
                  </a:lnTo>
                  <a:lnTo>
                    <a:pt x="2409719" y="158644"/>
                  </a:lnTo>
                  <a:lnTo>
                    <a:pt x="2359165" y="167158"/>
                  </a:lnTo>
                  <a:lnTo>
                    <a:pt x="2308454" y="175131"/>
                  </a:lnTo>
                  <a:lnTo>
                    <a:pt x="2257602" y="182566"/>
                  </a:lnTo>
                  <a:lnTo>
                    <a:pt x="2206624" y="189465"/>
                  </a:lnTo>
                  <a:lnTo>
                    <a:pt x="2155536" y="195829"/>
                  </a:lnTo>
                  <a:lnTo>
                    <a:pt x="2104351" y="201659"/>
                  </a:lnTo>
                  <a:lnTo>
                    <a:pt x="2053086" y="206958"/>
                  </a:lnTo>
                  <a:lnTo>
                    <a:pt x="2001755" y="211726"/>
                  </a:lnTo>
                  <a:lnTo>
                    <a:pt x="1950374" y="215966"/>
                  </a:lnTo>
                  <a:lnTo>
                    <a:pt x="1898958" y="219679"/>
                  </a:lnTo>
                  <a:lnTo>
                    <a:pt x="1847522" y="222866"/>
                  </a:lnTo>
                  <a:lnTo>
                    <a:pt x="1796080" y="225530"/>
                  </a:lnTo>
                  <a:lnTo>
                    <a:pt x="1744650" y="227672"/>
                  </a:lnTo>
                  <a:lnTo>
                    <a:pt x="1693244" y="229293"/>
                  </a:lnTo>
                  <a:lnTo>
                    <a:pt x="1641880" y="230395"/>
                  </a:lnTo>
                  <a:lnTo>
                    <a:pt x="1590571" y="230979"/>
                  </a:lnTo>
                  <a:lnTo>
                    <a:pt x="1539333" y="231048"/>
                  </a:lnTo>
                  <a:lnTo>
                    <a:pt x="1488181" y="230603"/>
                  </a:lnTo>
                  <a:lnTo>
                    <a:pt x="1437130" y="229646"/>
                  </a:lnTo>
                  <a:lnTo>
                    <a:pt x="1386196" y="228177"/>
                  </a:lnTo>
                  <a:lnTo>
                    <a:pt x="1335393" y="226199"/>
                  </a:lnTo>
                  <a:lnTo>
                    <a:pt x="1284737" y="223714"/>
                  </a:lnTo>
                  <a:lnTo>
                    <a:pt x="1234243" y="220722"/>
                  </a:lnTo>
                  <a:lnTo>
                    <a:pt x="1183926" y="217226"/>
                  </a:lnTo>
                  <a:lnTo>
                    <a:pt x="1133801" y="213226"/>
                  </a:lnTo>
                  <a:lnTo>
                    <a:pt x="1083884" y="208726"/>
                  </a:lnTo>
                  <a:lnTo>
                    <a:pt x="1034189" y="203726"/>
                  </a:lnTo>
                  <a:lnTo>
                    <a:pt x="984731" y="198228"/>
                  </a:lnTo>
                  <a:lnTo>
                    <a:pt x="935527" y="192233"/>
                  </a:lnTo>
                  <a:lnTo>
                    <a:pt x="886590" y="185743"/>
                  </a:lnTo>
                  <a:lnTo>
                    <a:pt x="837937" y="178761"/>
                  </a:lnTo>
                  <a:lnTo>
                    <a:pt x="789582" y="171286"/>
                  </a:lnTo>
                  <a:lnTo>
                    <a:pt x="741540" y="163322"/>
                  </a:lnTo>
                  <a:lnTo>
                    <a:pt x="690765" y="154410"/>
                  </a:lnTo>
                  <a:lnTo>
                    <a:pt x="639942" y="145124"/>
                  </a:lnTo>
                  <a:lnTo>
                    <a:pt x="589071" y="135476"/>
                  </a:lnTo>
                  <a:lnTo>
                    <a:pt x="538153" y="125476"/>
                  </a:lnTo>
                  <a:lnTo>
                    <a:pt x="487191" y="115136"/>
                  </a:lnTo>
                  <a:lnTo>
                    <a:pt x="436187" y="104469"/>
                  </a:lnTo>
                  <a:lnTo>
                    <a:pt x="385140" y="93484"/>
                  </a:lnTo>
                  <a:lnTo>
                    <a:pt x="334054" y="82195"/>
                  </a:lnTo>
                  <a:lnTo>
                    <a:pt x="282930" y="70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29" name="Google Shape;6429;g3c84240bf70_2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50" y="4381500"/>
            <a:ext cx="202882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0" name="Google Shape;6430;g3c84240bf70_2_30"/>
          <p:cNvSpPr txBox="1"/>
          <p:nvPr/>
        </p:nvSpPr>
        <p:spPr>
          <a:xfrm>
            <a:off x="121602" y="1860930"/>
            <a:ext cx="2559600" cy="12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0" rIns="0" bIns="0" anchor="t" anchorCtr="0">
            <a:spAutoFit/>
          </a:bodyPr>
          <a:lstStyle/>
          <a:p>
            <a:pPr marL="255270" marR="5080" lvl="0" indent="-243203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39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rPr>
              <a:t>Key Driver Diagram</a:t>
            </a:r>
            <a:endParaRPr sz="39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1" name="Google Shape;6431;g3c84240bf70_2_30"/>
          <p:cNvSpPr txBox="1"/>
          <p:nvPr/>
        </p:nvSpPr>
        <p:spPr>
          <a:xfrm>
            <a:off x="11940158" y="6119177"/>
            <a:ext cx="1779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2" name="Google Shape;6432;g3c84240bf70_2_30"/>
          <p:cNvSpPr txBox="1"/>
          <p:nvPr/>
        </p:nvSpPr>
        <p:spPr>
          <a:xfrm>
            <a:off x="78739" y="6483350"/>
            <a:ext cx="26232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Arial"/>
                <a:ea typeface="Arial"/>
                <a:cs typeface="Arial"/>
                <a:sym typeface="Arial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33" name="Google Shape;6433;g3c84240bf70_2_30"/>
          <p:cNvGrpSpPr/>
          <p:nvPr/>
        </p:nvGrpSpPr>
        <p:grpSpPr>
          <a:xfrm>
            <a:off x="2805176" y="652526"/>
            <a:ext cx="9201150" cy="5895911"/>
            <a:chOff x="2805176" y="652526"/>
            <a:chExt cx="9201150" cy="5895911"/>
          </a:xfrm>
        </p:grpSpPr>
        <p:sp>
          <p:nvSpPr>
            <p:cNvPr id="6434" name="Google Shape;6434;g3c84240bf70_2_30"/>
            <p:cNvSpPr/>
            <p:nvPr/>
          </p:nvSpPr>
          <p:spPr>
            <a:xfrm>
              <a:off x="2862326" y="5662612"/>
              <a:ext cx="9144000" cy="885825"/>
            </a:xfrm>
            <a:custGeom>
              <a:avLst/>
              <a:gdLst/>
              <a:ahLst/>
              <a:cxnLst/>
              <a:rect l="l" t="t" r="r" b="b"/>
              <a:pathLst>
                <a:path w="9144000" h="885825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885825"/>
                  </a:lnTo>
                  <a:lnTo>
                    <a:pt x="9144000" y="88582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g3c84240bf70_2_30"/>
            <p:cNvSpPr/>
            <p:nvPr/>
          </p:nvSpPr>
          <p:spPr>
            <a:xfrm>
              <a:off x="2805176" y="652526"/>
              <a:ext cx="1924050" cy="4762500"/>
            </a:xfrm>
            <a:custGeom>
              <a:avLst/>
              <a:gdLst/>
              <a:ahLst/>
              <a:cxnLst/>
              <a:rect l="l" t="t" r="r" b="b"/>
              <a:pathLst>
                <a:path w="1924050" h="4762500" extrusionOk="0">
                  <a:moveTo>
                    <a:pt x="0" y="320675"/>
                  </a:moveTo>
                  <a:lnTo>
                    <a:pt x="3475" y="273274"/>
                  </a:lnTo>
                  <a:lnTo>
                    <a:pt x="13572" y="228037"/>
                  </a:lnTo>
                  <a:lnTo>
                    <a:pt x="29794" y="185460"/>
                  </a:lnTo>
                  <a:lnTo>
                    <a:pt x="51647" y="146037"/>
                  </a:lnTo>
                  <a:lnTo>
                    <a:pt x="78635" y="110263"/>
                  </a:lnTo>
                  <a:lnTo>
                    <a:pt x="110263" y="78635"/>
                  </a:lnTo>
                  <a:lnTo>
                    <a:pt x="146037" y="51647"/>
                  </a:lnTo>
                  <a:lnTo>
                    <a:pt x="185460" y="29794"/>
                  </a:lnTo>
                  <a:lnTo>
                    <a:pt x="228037" y="13572"/>
                  </a:lnTo>
                  <a:lnTo>
                    <a:pt x="273274" y="3475"/>
                  </a:lnTo>
                  <a:lnTo>
                    <a:pt x="320675" y="0"/>
                  </a:lnTo>
                  <a:lnTo>
                    <a:pt x="1603248" y="0"/>
                  </a:lnTo>
                  <a:lnTo>
                    <a:pt x="1650651" y="3475"/>
                  </a:lnTo>
                  <a:lnTo>
                    <a:pt x="1695896" y="13572"/>
                  </a:lnTo>
                  <a:lnTo>
                    <a:pt x="1738486" y="29794"/>
                  </a:lnTo>
                  <a:lnTo>
                    <a:pt x="1777924" y="51647"/>
                  </a:lnTo>
                  <a:lnTo>
                    <a:pt x="1813714" y="78635"/>
                  </a:lnTo>
                  <a:lnTo>
                    <a:pt x="1845359" y="110263"/>
                  </a:lnTo>
                  <a:lnTo>
                    <a:pt x="1872364" y="146037"/>
                  </a:lnTo>
                  <a:lnTo>
                    <a:pt x="1894232" y="185460"/>
                  </a:lnTo>
                  <a:lnTo>
                    <a:pt x="1910466" y="228037"/>
                  </a:lnTo>
                  <a:lnTo>
                    <a:pt x="1920571" y="273274"/>
                  </a:lnTo>
                  <a:lnTo>
                    <a:pt x="1924050" y="320675"/>
                  </a:lnTo>
                  <a:lnTo>
                    <a:pt x="1924050" y="4441698"/>
                  </a:lnTo>
                  <a:lnTo>
                    <a:pt x="1920571" y="4489101"/>
                  </a:lnTo>
                  <a:lnTo>
                    <a:pt x="1910466" y="4534346"/>
                  </a:lnTo>
                  <a:lnTo>
                    <a:pt x="1894232" y="4576936"/>
                  </a:lnTo>
                  <a:lnTo>
                    <a:pt x="1872364" y="4616374"/>
                  </a:lnTo>
                  <a:lnTo>
                    <a:pt x="1845359" y="4652164"/>
                  </a:lnTo>
                  <a:lnTo>
                    <a:pt x="1813714" y="4683809"/>
                  </a:lnTo>
                  <a:lnTo>
                    <a:pt x="1777924" y="4710814"/>
                  </a:lnTo>
                  <a:lnTo>
                    <a:pt x="1738486" y="4732682"/>
                  </a:lnTo>
                  <a:lnTo>
                    <a:pt x="1695896" y="4748916"/>
                  </a:lnTo>
                  <a:lnTo>
                    <a:pt x="1650651" y="4759021"/>
                  </a:lnTo>
                  <a:lnTo>
                    <a:pt x="1603248" y="4762500"/>
                  </a:lnTo>
                  <a:lnTo>
                    <a:pt x="320675" y="4762500"/>
                  </a:lnTo>
                  <a:lnTo>
                    <a:pt x="273274" y="4759021"/>
                  </a:lnTo>
                  <a:lnTo>
                    <a:pt x="228037" y="4748916"/>
                  </a:lnTo>
                  <a:lnTo>
                    <a:pt x="185460" y="4732682"/>
                  </a:lnTo>
                  <a:lnTo>
                    <a:pt x="146037" y="4710814"/>
                  </a:lnTo>
                  <a:lnTo>
                    <a:pt x="110263" y="4683809"/>
                  </a:lnTo>
                  <a:lnTo>
                    <a:pt x="78635" y="4652164"/>
                  </a:lnTo>
                  <a:lnTo>
                    <a:pt x="51647" y="4616374"/>
                  </a:lnTo>
                  <a:lnTo>
                    <a:pt x="29794" y="4576936"/>
                  </a:lnTo>
                  <a:lnTo>
                    <a:pt x="13572" y="4534346"/>
                  </a:lnTo>
                  <a:lnTo>
                    <a:pt x="3475" y="4489101"/>
                  </a:lnTo>
                  <a:lnTo>
                    <a:pt x="0" y="4441698"/>
                  </a:lnTo>
                  <a:lnTo>
                    <a:pt x="0" y="320675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36" name="Google Shape;6436;g3c84240bf70_2_30"/>
          <p:cNvSpPr txBox="1"/>
          <p:nvPr/>
        </p:nvSpPr>
        <p:spPr>
          <a:xfrm>
            <a:off x="2979166" y="720978"/>
            <a:ext cx="1062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By December 2025: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7" name="Google Shape;6437;g3c84240bf70_2_30"/>
          <p:cNvSpPr txBox="1"/>
          <p:nvPr/>
        </p:nvSpPr>
        <p:spPr>
          <a:xfrm>
            <a:off x="2979166" y="1407795"/>
            <a:ext cx="1517100" cy="23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1. Greater than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4229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70% of Illinois birthing and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children’s hospitals will address disparities and promote neonatal equity by actively participating in the ESSI initiative.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8" name="Google Shape;6438;g3c84240bf70_2_30"/>
          <p:cNvSpPr txBox="1"/>
          <p:nvPr/>
        </p:nvSpPr>
        <p:spPr>
          <a:xfrm>
            <a:off x="2979166" y="3925823"/>
            <a:ext cx="15291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2. Greater than 80% of infants will be discharged from ILPQC hospitals with a completed ESSI bundle.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9" name="Google Shape;6439;g3c84240bf70_2_30"/>
          <p:cNvSpPr txBox="1">
            <a:spLocks noGrp="1"/>
          </p:cNvSpPr>
          <p:nvPr>
            <p:ph type="title"/>
          </p:nvPr>
        </p:nvSpPr>
        <p:spPr>
          <a:xfrm>
            <a:off x="3329304" y="296862"/>
            <a:ext cx="5811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/>
              <a:t>Aims</a:t>
            </a:r>
            <a:endParaRPr sz="1800"/>
          </a:p>
        </p:txBody>
      </p:sp>
      <p:sp>
        <p:nvSpPr>
          <p:cNvPr id="6440" name="Google Shape;6440;g3c84240bf70_2_30"/>
          <p:cNvSpPr txBox="1"/>
          <p:nvPr/>
        </p:nvSpPr>
        <p:spPr>
          <a:xfrm>
            <a:off x="4800346" y="300037"/>
            <a:ext cx="17235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rPr>
              <a:t>Primary Drivers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1" name="Google Shape;6441;g3c84240bf70_2_30"/>
          <p:cNvSpPr/>
          <p:nvPr/>
        </p:nvSpPr>
        <p:spPr>
          <a:xfrm>
            <a:off x="4786376" y="804926"/>
            <a:ext cx="1666875" cy="695325"/>
          </a:xfrm>
          <a:custGeom>
            <a:avLst/>
            <a:gdLst/>
            <a:ahLst/>
            <a:cxnLst/>
            <a:rect l="l" t="t" r="r" b="b"/>
            <a:pathLst>
              <a:path w="1666875" h="695325" extrusionOk="0">
                <a:moveTo>
                  <a:pt x="0" y="115824"/>
                </a:moveTo>
                <a:lnTo>
                  <a:pt x="9096" y="70723"/>
                </a:lnTo>
                <a:lnTo>
                  <a:pt x="33909" y="33909"/>
                </a:lnTo>
                <a:lnTo>
                  <a:pt x="70723" y="9096"/>
                </a:lnTo>
                <a:lnTo>
                  <a:pt x="115824" y="0"/>
                </a:lnTo>
                <a:lnTo>
                  <a:pt x="1550924" y="0"/>
                </a:lnTo>
                <a:lnTo>
                  <a:pt x="1596044" y="9096"/>
                </a:lnTo>
                <a:lnTo>
                  <a:pt x="1632902" y="33909"/>
                </a:lnTo>
                <a:lnTo>
                  <a:pt x="1657758" y="70723"/>
                </a:lnTo>
                <a:lnTo>
                  <a:pt x="1666875" y="115824"/>
                </a:lnTo>
                <a:lnTo>
                  <a:pt x="1666875" y="579374"/>
                </a:lnTo>
                <a:lnTo>
                  <a:pt x="1657758" y="624494"/>
                </a:lnTo>
                <a:lnTo>
                  <a:pt x="1632902" y="661352"/>
                </a:lnTo>
                <a:lnTo>
                  <a:pt x="1596044" y="686208"/>
                </a:lnTo>
                <a:lnTo>
                  <a:pt x="1550924" y="695325"/>
                </a:lnTo>
                <a:lnTo>
                  <a:pt x="115824" y="695325"/>
                </a:lnTo>
                <a:lnTo>
                  <a:pt x="70723" y="686208"/>
                </a:lnTo>
                <a:lnTo>
                  <a:pt x="33909" y="661352"/>
                </a:lnTo>
                <a:lnTo>
                  <a:pt x="9096" y="624494"/>
                </a:lnTo>
                <a:lnTo>
                  <a:pt x="0" y="579374"/>
                </a:lnTo>
                <a:lnTo>
                  <a:pt x="0" y="11582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2" name="Google Shape;6442;g3c84240bf70_2_30"/>
          <p:cNvSpPr txBox="1"/>
          <p:nvPr/>
        </p:nvSpPr>
        <p:spPr>
          <a:xfrm>
            <a:off x="5061203" y="763206"/>
            <a:ext cx="1120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95250" algn="just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Professional Commitment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3" name="Google Shape;6443;g3c84240bf70_2_30"/>
          <p:cNvSpPr/>
          <p:nvPr/>
        </p:nvSpPr>
        <p:spPr>
          <a:xfrm>
            <a:off x="4786376" y="1786001"/>
            <a:ext cx="1666875" cy="590550"/>
          </a:xfrm>
          <a:custGeom>
            <a:avLst/>
            <a:gdLst/>
            <a:ahLst/>
            <a:cxnLst/>
            <a:rect l="l" t="t" r="r" b="b"/>
            <a:pathLst>
              <a:path w="166687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68323" y="0"/>
                </a:lnTo>
                <a:lnTo>
                  <a:pt x="1606706" y="7717"/>
                </a:lnTo>
                <a:lnTo>
                  <a:pt x="1638030" y="28781"/>
                </a:lnTo>
                <a:lnTo>
                  <a:pt x="1659137" y="60061"/>
                </a:lnTo>
                <a:lnTo>
                  <a:pt x="1666875" y="98425"/>
                </a:lnTo>
                <a:lnTo>
                  <a:pt x="1666875" y="491998"/>
                </a:lnTo>
                <a:lnTo>
                  <a:pt x="1659137" y="530381"/>
                </a:lnTo>
                <a:lnTo>
                  <a:pt x="1638030" y="561705"/>
                </a:lnTo>
                <a:lnTo>
                  <a:pt x="1606706" y="582812"/>
                </a:lnTo>
                <a:lnTo>
                  <a:pt x="1568323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4" name="Google Shape;6444;g3c84240bf70_2_30"/>
          <p:cNvSpPr txBox="1"/>
          <p:nvPr/>
        </p:nvSpPr>
        <p:spPr>
          <a:xfrm>
            <a:off x="4936490" y="1810765"/>
            <a:ext cx="136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49225" marR="5080" lvl="0" indent="-13652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Inclusive Clinical Environment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5" name="Google Shape;6445;g3c84240bf70_2_30"/>
          <p:cNvSpPr/>
          <p:nvPr/>
        </p:nvSpPr>
        <p:spPr>
          <a:xfrm>
            <a:off x="4795901" y="2719451"/>
            <a:ext cx="1676400" cy="790575"/>
          </a:xfrm>
          <a:custGeom>
            <a:avLst/>
            <a:gdLst/>
            <a:ahLst/>
            <a:cxnLst/>
            <a:rect l="l" t="t" r="r" b="b"/>
            <a:pathLst>
              <a:path w="167640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1544574" y="0"/>
                </a:lnTo>
                <a:lnTo>
                  <a:pt x="1586227" y="6710"/>
                </a:lnTo>
                <a:lnTo>
                  <a:pt x="1622413" y="25400"/>
                </a:lnTo>
                <a:lnTo>
                  <a:pt x="1650955" y="53903"/>
                </a:lnTo>
                <a:lnTo>
                  <a:pt x="1669676" y="90058"/>
                </a:lnTo>
                <a:lnTo>
                  <a:pt x="1676400" y="131699"/>
                </a:lnTo>
                <a:lnTo>
                  <a:pt x="1676400" y="658749"/>
                </a:lnTo>
                <a:lnTo>
                  <a:pt x="1669676" y="700402"/>
                </a:lnTo>
                <a:lnTo>
                  <a:pt x="1650955" y="736588"/>
                </a:lnTo>
                <a:lnTo>
                  <a:pt x="1622413" y="765130"/>
                </a:lnTo>
                <a:lnTo>
                  <a:pt x="1586227" y="783851"/>
                </a:lnTo>
                <a:lnTo>
                  <a:pt x="154457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400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6" name="Google Shape;6446;g3c84240bf70_2_30"/>
          <p:cNvSpPr txBox="1"/>
          <p:nvPr/>
        </p:nvSpPr>
        <p:spPr>
          <a:xfrm>
            <a:off x="5001259" y="2723197"/>
            <a:ext cx="1257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4445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Empowerment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7" name="Google Shape;6447;g3c84240bf70_2_30"/>
          <p:cNvSpPr/>
          <p:nvPr/>
        </p:nvSpPr>
        <p:spPr>
          <a:xfrm>
            <a:off x="4795901" y="3776726"/>
            <a:ext cx="1676400" cy="676275"/>
          </a:xfrm>
          <a:custGeom>
            <a:avLst/>
            <a:gdLst/>
            <a:ahLst/>
            <a:cxnLst/>
            <a:rect l="l" t="t" r="r" b="b"/>
            <a:pathLst>
              <a:path w="1676400" h="676275" extrusionOk="0">
                <a:moveTo>
                  <a:pt x="0" y="112649"/>
                </a:moveTo>
                <a:lnTo>
                  <a:pt x="8850" y="68794"/>
                </a:lnTo>
                <a:lnTo>
                  <a:pt x="32988" y="32988"/>
                </a:lnTo>
                <a:lnTo>
                  <a:pt x="68794" y="8850"/>
                </a:lnTo>
                <a:lnTo>
                  <a:pt x="112649" y="0"/>
                </a:lnTo>
                <a:lnTo>
                  <a:pt x="1563624" y="0"/>
                </a:lnTo>
                <a:lnTo>
                  <a:pt x="1607498" y="8850"/>
                </a:lnTo>
                <a:lnTo>
                  <a:pt x="1643348" y="32988"/>
                </a:lnTo>
                <a:lnTo>
                  <a:pt x="1667529" y="68794"/>
                </a:lnTo>
                <a:lnTo>
                  <a:pt x="1676400" y="112649"/>
                </a:lnTo>
                <a:lnTo>
                  <a:pt x="1676400" y="563499"/>
                </a:lnTo>
                <a:lnTo>
                  <a:pt x="1667529" y="607373"/>
                </a:lnTo>
                <a:lnTo>
                  <a:pt x="1643348" y="643223"/>
                </a:lnTo>
                <a:lnTo>
                  <a:pt x="1607498" y="667404"/>
                </a:lnTo>
                <a:lnTo>
                  <a:pt x="1563624" y="676275"/>
                </a:lnTo>
                <a:lnTo>
                  <a:pt x="112649" y="676275"/>
                </a:lnTo>
                <a:lnTo>
                  <a:pt x="68794" y="667404"/>
                </a:lnTo>
                <a:lnTo>
                  <a:pt x="32988" y="643223"/>
                </a:lnTo>
                <a:lnTo>
                  <a:pt x="8850" y="607373"/>
                </a:lnTo>
                <a:lnTo>
                  <a:pt x="0" y="563499"/>
                </a:lnTo>
                <a:lnTo>
                  <a:pt x="0" y="11264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8" name="Google Shape;6448;g3c84240bf70_2_30"/>
          <p:cNvSpPr txBox="1"/>
          <p:nvPr/>
        </p:nvSpPr>
        <p:spPr>
          <a:xfrm>
            <a:off x="5098796" y="3851338"/>
            <a:ext cx="106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12700" marR="5080" lvl="0" indent="1587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Community Partnerships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9" name="Google Shape;6449;g3c84240bf70_2_30"/>
          <p:cNvSpPr/>
          <p:nvPr/>
        </p:nvSpPr>
        <p:spPr>
          <a:xfrm>
            <a:off x="4795901" y="4700651"/>
            <a:ext cx="1695450" cy="590550"/>
          </a:xfrm>
          <a:custGeom>
            <a:avLst/>
            <a:gdLst/>
            <a:ahLst/>
            <a:cxnLst/>
            <a:rect l="l" t="t" r="r" b="b"/>
            <a:pathLst>
              <a:path w="1695450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96898" y="0"/>
                </a:lnTo>
                <a:lnTo>
                  <a:pt x="1635281" y="7717"/>
                </a:lnTo>
                <a:lnTo>
                  <a:pt x="1666605" y="28781"/>
                </a:lnTo>
                <a:lnTo>
                  <a:pt x="1687712" y="60061"/>
                </a:lnTo>
                <a:lnTo>
                  <a:pt x="1695450" y="98425"/>
                </a:lnTo>
                <a:lnTo>
                  <a:pt x="1695450" y="491998"/>
                </a:lnTo>
                <a:lnTo>
                  <a:pt x="1687712" y="530381"/>
                </a:lnTo>
                <a:lnTo>
                  <a:pt x="1666605" y="561705"/>
                </a:lnTo>
                <a:lnTo>
                  <a:pt x="1635281" y="582812"/>
                </a:lnTo>
                <a:lnTo>
                  <a:pt x="1596898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0" name="Google Shape;6450;g3c84240bf70_2_30"/>
          <p:cNvSpPr txBox="1"/>
          <p:nvPr/>
        </p:nvSpPr>
        <p:spPr>
          <a:xfrm>
            <a:off x="4962525" y="4733353"/>
            <a:ext cx="13641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258445" marR="5080" lvl="0" indent="-246378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Data Utilization</a:t>
            </a:r>
            <a:endParaRPr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1" name="Google Shape;6451;g3c84240bf70_2_30"/>
          <p:cNvSpPr/>
          <p:nvPr/>
        </p:nvSpPr>
        <p:spPr>
          <a:xfrm>
            <a:off x="6548501" y="862075"/>
            <a:ext cx="5534025" cy="590550"/>
          </a:xfrm>
          <a:custGeom>
            <a:avLst/>
            <a:gdLst/>
            <a:ahLst/>
            <a:cxnLst/>
            <a:rect l="l" t="t" r="r" b="b"/>
            <a:pathLst>
              <a:path w="553402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5435600" y="0"/>
                </a:lnTo>
                <a:lnTo>
                  <a:pt x="5473910" y="7717"/>
                </a:lnTo>
                <a:lnTo>
                  <a:pt x="5505196" y="28781"/>
                </a:lnTo>
                <a:lnTo>
                  <a:pt x="5526289" y="60061"/>
                </a:lnTo>
                <a:lnTo>
                  <a:pt x="5534025" y="98425"/>
                </a:lnTo>
                <a:lnTo>
                  <a:pt x="5534025" y="491998"/>
                </a:lnTo>
                <a:lnTo>
                  <a:pt x="5526289" y="530381"/>
                </a:lnTo>
                <a:lnTo>
                  <a:pt x="5505195" y="561705"/>
                </a:lnTo>
                <a:lnTo>
                  <a:pt x="5473910" y="582812"/>
                </a:lnTo>
                <a:lnTo>
                  <a:pt x="5435600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2" name="Google Shape;6452;g3c84240bf70_2_30"/>
          <p:cNvSpPr txBox="1"/>
          <p:nvPr/>
        </p:nvSpPr>
        <p:spPr>
          <a:xfrm>
            <a:off x="6656069" y="918781"/>
            <a:ext cx="4769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Respectful Care Education and Implementation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Safe Sleep Environment Education and Implementation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3" name="Google Shape;6453;g3c84240bf70_2_30"/>
          <p:cNvSpPr txBox="1"/>
          <p:nvPr/>
        </p:nvSpPr>
        <p:spPr>
          <a:xfrm>
            <a:off x="8057515" y="298132"/>
            <a:ext cx="20517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rPr>
              <a:t>Secondary Drivers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4" name="Google Shape;6454;g3c84240bf70_2_30"/>
          <p:cNvSpPr/>
          <p:nvPr/>
        </p:nvSpPr>
        <p:spPr>
          <a:xfrm>
            <a:off x="6605651" y="1719326"/>
            <a:ext cx="5486400" cy="733425"/>
          </a:xfrm>
          <a:custGeom>
            <a:avLst/>
            <a:gdLst/>
            <a:ahLst/>
            <a:cxnLst/>
            <a:rect l="l" t="t" r="r" b="b"/>
            <a:pathLst>
              <a:path w="5486400" h="733425" extrusionOk="0">
                <a:moveTo>
                  <a:pt x="0" y="122174"/>
                </a:moveTo>
                <a:lnTo>
                  <a:pt x="9588" y="74580"/>
                </a:lnTo>
                <a:lnTo>
                  <a:pt x="35750" y="35750"/>
                </a:lnTo>
                <a:lnTo>
                  <a:pt x="74580" y="9588"/>
                </a:lnTo>
                <a:lnTo>
                  <a:pt x="122174" y="0"/>
                </a:lnTo>
                <a:lnTo>
                  <a:pt x="5364099" y="0"/>
                </a:lnTo>
                <a:lnTo>
                  <a:pt x="5411712" y="9588"/>
                </a:lnTo>
                <a:lnTo>
                  <a:pt x="5450586" y="35750"/>
                </a:lnTo>
                <a:lnTo>
                  <a:pt x="5476791" y="74580"/>
                </a:lnTo>
                <a:lnTo>
                  <a:pt x="5486400" y="122174"/>
                </a:lnTo>
                <a:lnTo>
                  <a:pt x="5486400" y="611124"/>
                </a:lnTo>
                <a:lnTo>
                  <a:pt x="5476791" y="658737"/>
                </a:lnTo>
                <a:lnTo>
                  <a:pt x="5450586" y="697611"/>
                </a:lnTo>
                <a:lnTo>
                  <a:pt x="5411712" y="723816"/>
                </a:lnTo>
                <a:lnTo>
                  <a:pt x="5364099" y="733425"/>
                </a:lnTo>
                <a:lnTo>
                  <a:pt x="122174" y="733425"/>
                </a:lnTo>
                <a:lnTo>
                  <a:pt x="74580" y="723816"/>
                </a:lnTo>
                <a:lnTo>
                  <a:pt x="35750" y="697611"/>
                </a:lnTo>
                <a:lnTo>
                  <a:pt x="9588" y="658737"/>
                </a:lnTo>
                <a:lnTo>
                  <a:pt x="0" y="611124"/>
                </a:lnTo>
                <a:lnTo>
                  <a:pt x="0" y="12217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5" name="Google Shape;6455;g3c84240bf70_2_30"/>
          <p:cNvSpPr txBox="1"/>
          <p:nvPr/>
        </p:nvSpPr>
        <p:spPr>
          <a:xfrm>
            <a:off x="6722491" y="1730692"/>
            <a:ext cx="29154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Inclusive Unit Policies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6" name="Google Shape;6456;g3c84240bf70_2_30"/>
          <p:cNvSpPr txBox="1"/>
          <p:nvPr/>
        </p:nvSpPr>
        <p:spPr>
          <a:xfrm>
            <a:off x="6722491" y="1950148"/>
            <a:ext cx="3711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Organizational Leadership Commitment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Experience Prioritization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7" name="Google Shape;6457;g3c84240bf70_2_30"/>
          <p:cNvSpPr/>
          <p:nvPr/>
        </p:nvSpPr>
        <p:spPr>
          <a:xfrm>
            <a:off x="6615176" y="2709926"/>
            <a:ext cx="5577205" cy="790575"/>
          </a:xfrm>
          <a:custGeom>
            <a:avLst/>
            <a:gdLst/>
            <a:ahLst/>
            <a:cxnLst/>
            <a:rect l="l" t="t" r="r" b="b"/>
            <a:pathLst>
              <a:path w="5577205" h="790575" extrusionOk="0">
                <a:moveTo>
                  <a:pt x="5576824" y="754070"/>
                </a:moveTo>
                <a:lnTo>
                  <a:pt x="5565763" y="765130"/>
                </a:lnTo>
                <a:lnTo>
                  <a:pt x="5529577" y="783851"/>
                </a:lnTo>
                <a:lnTo>
                  <a:pt x="54879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487924" y="0"/>
                </a:lnTo>
                <a:lnTo>
                  <a:pt x="5529577" y="6710"/>
                </a:lnTo>
                <a:lnTo>
                  <a:pt x="5565763" y="25400"/>
                </a:lnTo>
                <a:lnTo>
                  <a:pt x="5576824" y="36445"/>
                </a:lnTo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8" name="Google Shape;6458;g3c84240bf70_2_30"/>
          <p:cNvSpPr txBox="1"/>
          <p:nvPr/>
        </p:nvSpPr>
        <p:spPr>
          <a:xfrm>
            <a:off x="6734556" y="2754629"/>
            <a:ext cx="52521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Respectful Parent and Caregiver Partnerships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45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Safe Sleep Awareness</a:t>
            </a: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Transition to Home, including SDoH Screening and Resource Linkage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9" name="Google Shape;6459;g3c84240bf70_2_30"/>
          <p:cNvSpPr/>
          <p:nvPr/>
        </p:nvSpPr>
        <p:spPr>
          <a:xfrm>
            <a:off x="6626923" y="4628455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0" name="Google Shape;6460;g3c84240bf70_2_30"/>
          <p:cNvSpPr txBox="1"/>
          <p:nvPr/>
        </p:nvSpPr>
        <p:spPr>
          <a:xfrm>
            <a:off x="6728841" y="3723322"/>
            <a:ext cx="41934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Resource Mapping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Building Relationships with Community Organizations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Transfer of Care to Community Providers</a:t>
            </a: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1" name="Google Shape;6461;g3c84240bf70_2_30"/>
          <p:cNvSpPr txBox="1"/>
          <p:nvPr/>
        </p:nvSpPr>
        <p:spPr>
          <a:xfrm>
            <a:off x="6794030" y="4620452"/>
            <a:ext cx="4242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Collection of Accurate Race and Ethnicity Data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Dissemination of Stratified Data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Application of Data to Address Inequities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62" name="Google Shape;6462;g3c84240bf70_2_30"/>
          <p:cNvGrpSpPr/>
          <p:nvPr/>
        </p:nvGrpSpPr>
        <p:grpSpPr>
          <a:xfrm>
            <a:off x="2986151" y="5815012"/>
            <a:ext cx="1057275" cy="600075"/>
            <a:chOff x="2986151" y="5815012"/>
            <a:chExt cx="1057275" cy="600075"/>
          </a:xfrm>
        </p:grpSpPr>
        <p:sp>
          <p:nvSpPr>
            <p:cNvPr id="6463" name="Google Shape;6463;g3c84240bf70_2_30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957199" y="0"/>
                  </a:moveTo>
                  <a:lnTo>
                    <a:pt x="99949" y="0"/>
                  </a:lnTo>
                  <a:lnTo>
                    <a:pt x="61025" y="7859"/>
                  </a:lnTo>
                  <a:lnTo>
                    <a:pt x="29257" y="29294"/>
                  </a:lnTo>
                  <a:lnTo>
                    <a:pt x="7848" y="61084"/>
                  </a:lnTo>
                  <a:lnTo>
                    <a:pt x="0" y="100012"/>
                  </a:lnTo>
                  <a:lnTo>
                    <a:pt x="0" y="500062"/>
                  </a:lnTo>
                  <a:lnTo>
                    <a:pt x="7848" y="538990"/>
                  </a:lnTo>
                  <a:lnTo>
                    <a:pt x="29257" y="570780"/>
                  </a:lnTo>
                  <a:lnTo>
                    <a:pt x="61025" y="592215"/>
                  </a:lnTo>
                  <a:lnTo>
                    <a:pt x="99949" y="600075"/>
                  </a:lnTo>
                  <a:lnTo>
                    <a:pt x="957199" y="600075"/>
                  </a:lnTo>
                  <a:lnTo>
                    <a:pt x="996142" y="592215"/>
                  </a:lnTo>
                  <a:lnTo>
                    <a:pt x="1027953" y="570780"/>
                  </a:lnTo>
                  <a:lnTo>
                    <a:pt x="1049406" y="538990"/>
                  </a:lnTo>
                  <a:lnTo>
                    <a:pt x="1057275" y="500062"/>
                  </a:lnTo>
                  <a:lnTo>
                    <a:pt x="1057275" y="100012"/>
                  </a:lnTo>
                  <a:lnTo>
                    <a:pt x="1049406" y="61084"/>
                  </a:lnTo>
                  <a:lnTo>
                    <a:pt x="1027953" y="29294"/>
                  </a:lnTo>
                  <a:lnTo>
                    <a:pt x="996142" y="7859"/>
                  </a:lnTo>
                  <a:lnTo>
                    <a:pt x="957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g3c84240bf70_2_30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0" y="100012"/>
                  </a:moveTo>
                  <a:lnTo>
                    <a:pt x="7848" y="61084"/>
                  </a:lnTo>
                  <a:lnTo>
                    <a:pt x="29257" y="29294"/>
                  </a:lnTo>
                  <a:lnTo>
                    <a:pt x="61025" y="7859"/>
                  </a:lnTo>
                  <a:lnTo>
                    <a:pt x="99949" y="0"/>
                  </a:lnTo>
                  <a:lnTo>
                    <a:pt x="957199" y="0"/>
                  </a:lnTo>
                  <a:lnTo>
                    <a:pt x="996142" y="7859"/>
                  </a:lnTo>
                  <a:lnTo>
                    <a:pt x="1027953" y="29294"/>
                  </a:lnTo>
                  <a:lnTo>
                    <a:pt x="1049406" y="61084"/>
                  </a:lnTo>
                  <a:lnTo>
                    <a:pt x="1057275" y="100012"/>
                  </a:lnTo>
                  <a:lnTo>
                    <a:pt x="1057275" y="500062"/>
                  </a:lnTo>
                  <a:lnTo>
                    <a:pt x="1049406" y="538990"/>
                  </a:lnTo>
                  <a:lnTo>
                    <a:pt x="1027953" y="570780"/>
                  </a:lnTo>
                  <a:lnTo>
                    <a:pt x="996142" y="592215"/>
                  </a:lnTo>
                  <a:lnTo>
                    <a:pt x="957199" y="600075"/>
                  </a:lnTo>
                  <a:lnTo>
                    <a:pt x="99949" y="600075"/>
                  </a:lnTo>
                  <a:lnTo>
                    <a:pt x="61025" y="592215"/>
                  </a:lnTo>
                  <a:lnTo>
                    <a:pt x="29257" y="570780"/>
                  </a:lnTo>
                  <a:lnTo>
                    <a:pt x="7848" y="538990"/>
                  </a:lnTo>
                  <a:lnTo>
                    <a:pt x="0" y="500062"/>
                  </a:lnTo>
                  <a:lnTo>
                    <a:pt x="0" y="100012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5" name="Google Shape;6465;g3c84240bf70_2_30"/>
          <p:cNvSpPr txBox="1"/>
          <p:nvPr/>
        </p:nvSpPr>
        <p:spPr>
          <a:xfrm>
            <a:off x="3213735" y="5872162"/>
            <a:ext cx="593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ESSI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Bundle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66" name="Google Shape;6466;g3c84240bf70_2_30"/>
          <p:cNvGrpSpPr/>
          <p:nvPr/>
        </p:nvGrpSpPr>
        <p:grpSpPr>
          <a:xfrm>
            <a:off x="4195826" y="5510276"/>
            <a:ext cx="7905750" cy="1209675"/>
            <a:chOff x="4195826" y="5510276"/>
            <a:chExt cx="7905750" cy="1209675"/>
          </a:xfrm>
        </p:grpSpPr>
        <p:sp>
          <p:nvSpPr>
            <p:cNvPr id="6467" name="Google Shape;6467;g3c84240bf70_2_30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7704074" y="0"/>
                  </a:moveTo>
                  <a:lnTo>
                    <a:pt x="201549" y="0"/>
                  </a:lnTo>
                  <a:lnTo>
                    <a:pt x="155314" y="5321"/>
                  </a:lnTo>
                  <a:lnTo>
                    <a:pt x="112883" y="20480"/>
                  </a:lnTo>
                  <a:lnTo>
                    <a:pt x="75462" y="44269"/>
                  </a:lnTo>
                  <a:lnTo>
                    <a:pt x="44257" y="75478"/>
                  </a:lnTo>
                  <a:lnTo>
                    <a:pt x="20474" y="112900"/>
                  </a:lnTo>
                  <a:lnTo>
                    <a:pt x="5319" y="155326"/>
                  </a:lnTo>
                  <a:lnTo>
                    <a:pt x="0" y="201549"/>
                  </a:lnTo>
                  <a:lnTo>
                    <a:pt x="0" y="1007999"/>
                  </a:lnTo>
                  <a:lnTo>
                    <a:pt x="5319" y="1054228"/>
                  </a:lnTo>
                  <a:lnTo>
                    <a:pt x="20474" y="1096665"/>
                  </a:lnTo>
                  <a:lnTo>
                    <a:pt x="44257" y="1134099"/>
                  </a:lnTo>
                  <a:lnTo>
                    <a:pt x="75462" y="1165321"/>
                  </a:lnTo>
                  <a:lnTo>
                    <a:pt x="112883" y="1189120"/>
                  </a:lnTo>
                  <a:lnTo>
                    <a:pt x="155314" y="1204287"/>
                  </a:lnTo>
                  <a:lnTo>
                    <a:pt x="201549" y="1209611"/>
                  </a:lnTo>
                  <a:lnTo>
                    <a:pt x="7704074" y="1209611"/>
                  </a:lnTo>
                  <a:lnTo>
                    <a:pt x="7750315" y="1204287"/>
                  </a:lnTo>
                  <a:lnTo>
                    <a:pt x="7792764" y="1189120"/>
                  </a:lnTo>
                  <a:lnTo>
                    <a:pt x="7830210" y="1165321"/>
                  </a:lnTo>
                  <a:lnTo>
                    <a:pt x="7861442" y="1134099"/>
                  </a:lnTo>
                  <a:lnTo>
                    <a:pt x="7885250" y="1096665"/>
                  </a:lnTo>
                  <a:lnTo>
                    <a:pt x="7900423" y="1054228"/>
                  </a:lnTo>
                  <a:lnTo>
                    <a:pt x="7905750" y="1007999"/>
                  </a:lnTo>
                  <a:lnTo>
                    <a:pt x="7905750" y="201549"/>
                  </a:lnTo>
                  <a:lnTo>
                    <a:pt x="7900423" y="155326"/>
                  </a:lnTo>
                  <a:lnTo>
                    <a:pt x="7885250" y="112900"/>
                  </a:lnTo>
                  <a:lnTo>
                    <a:pt x="7861442" y="75478"/>
                  </a:lnTo>
                  <a:lnTo>
                    <a:pt x="7830210" y="44269"/>
                  </a:lnTo>
                  <a:lnTo>
                    <a:pt x="7792764" y="20480"/>
                  </a:lnTo>
                  <a:lnTo>
                    <a:pt x="7750315" y="5321"/>
                  </a:lnTo>
                  <a:lnTo>
                    <a:pt x="77040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g3c84240bf70_2_30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0" y="201549"/>
                  </a:moveTo>
                  <a:lnTo>
                    <a:pt x="5319" y="155326"/>
                  </a:lnTo>
                  <a:lnTo>
                    <a:pt x="20474" y="112900"/>
                  </a:lnTo>
                  <a:lnTo>
                    <a:pt x="44257" y="75478"/>
                  </a:lnTo>
                  <a:lnTo>
                    <a:pt x="75462" y="44269"/>
                  </a:lnTo>
                  <a:lnTo>
                    <a:pt x="112883" y="20480"/>
                  </a:lnTo>
                  <a:lnTo>
                    <a:pt x="155314" y="5321"/>
                  </a:lnTo>
                  <a:lnTo>
                    <a:pt x="201549" y="0"/>
                  </a:lnTo>
                  <a:lnTo>
                    <a:pt x="7704074" y="0"/>
                  </a:lnTo>
                  <a:lnTo>
                    <a:pt x="7750315" y="5321"/>
                  </a:lnTo>
                  <a:lnTo>
                    <a:pt x="7792764" y="20480"/>
                  </a:lnTo>
                  <a:lnTo>
                    <a:pt x="7830210" y="44269"/>
                  </a:lnTo>
                  <a:lnTo>
                    <a:pt x="7861442" y="75478"/>
                  </a:lnTo>
                  <a:lnTo>
                    <a:pt x="7885250" y="112900"/>
                  </a:lnTo>
                  <a:lnTo>
                    <a:pt x="7900423" y="155326"/>
                  </a:lnTo>
                  <a:lnTo>
                    <a:pt x="7905750" y="201549"/>
                  </a:lnTo>
                  <a:lnTo>
                    <a:pt x="7905750" y="1007999"/>
                  </a:lnTo>
                  <a:lnTo>
                    <a:pt x="7900423" y="1054228"/>
                  </a:lnTo>
                  <a:lnTo>
                    <a:pt x="7885250" y="1096665"/>
                  </a:lnTo>
                  <a:lnTo>
                    <a:pt x="7861442" y="1134099"/>
                  </a:lnTo>
                  <a:lnTo>
                    <a:pt x="7830210" y="1165321"/>
                  </a:lnTo>
                  <a:lnTo>
                    <a:pt x="7792764" y="1189120"/>
                  </a:lnTo>
                  <a:lnTo>
                    <a:pt x="7750315" y="1204287"/>
                  </a:lnTo>
                  <a:lnTo>
                    <a:pt x="7704074" y="1209611"/>
                  </a:lnTo>
                  <a:lnTo>
                    <a:pt x="201549" y="1209611"/>
                  </a:lnTo>
                  <a:lnTo>
                    <a:pt x="155314" y="1204287"/>
                  </a:lnTo>
                  <a:lnTo>
                    <a:pt x="112883" y="1189120"/>
                  </a:lnTo>
                  <a:lnTo>
                    <a:pt x="75462" y="1165321"/>
                  </a:lnTo>
                  <a:lnTo>
                    <a:pt x="44257" y="1134099"/>
                  </a:lnTo>
                  <a:lnTo>
                    <a:pt x="20474" y="1096665"/>
                  </a:lnTo>
                  <a:lnTo>
                    <a:pt x="5319" y="1054228"/>
                  </a:lnTo>
                  <a:lnTo>
                    <a:pt x="0" y="1007999"/>
                  </a:lnTo>
                  <a:lnTo>
                    <a:pt x="0" y="201549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9" name="Google Shape;6469;g3c84240bf70_2_30"/>
          <p:cNvSpPr txBox="1"/>
          <p:nvPr/>
        </p:nvSpPr>
        <p:spPr>
          <a:xfrm>
            <a:off x="4331715" y="5551804"/>
            <a:ext cx="73527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Parents or caregivers report an understanding of a safe sleep environment, including navigating challenges to safe sleep at home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0" name="Google Shape;6470;g3c84240bf70_2_30"/>
          <p:cNvSpPr txBox="1"/>
          <p:nvPr/>
        </p:nvSpPr>
        <p:spPr>
          <a:xfrm>
            <a:off x="4331715" y="5981065"/>
            <a:ext cx="73221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858518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Readiness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Family is prepared for a transition to home, including SDoH screening and resource linkage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7815" marR="0" lvl="0" indent="-285115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Transfer of Care</a:t>
            </a: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ESSI Newborn Care Plan (Awareness &amp; Readiness) documented in the discharge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1" name="Google Shape;6471;g3c84240bf70_2_30"/>
          <p:cNvSpPr/>
          <p:nvPr/>
        </p:nvSpPr>
        <p:spPr>
          <a:xfrm>
            <a:off x="4677448" y="3631822"/>
            <a:ext cx="7439025" cy="952500"/>
          </a:xfrm>
          <a:custGeom>
            <a:avLst/>
            <a:gdLst/>
            <a:ahLst/>
            <a:cxnLst/>
            <a:rect l="l" t="t" r="r" b="b"/>
            <a:pathLst>
              <a:path w="7439025" h="952500" extrusionOk="0">
                <a:moveTo>
                  <a:pt x="0" y="158750"/>
                </a:moveTo>
                <a:lnTo>
                  <a:pt x="8085" y="108541"/>
                </a:lnTo>
                <a:lnTo>
                  <a:pt x="30605" y="64958"/>
                </a:lnTo>
                <a:lnTo>
                  <a:pt x="64958" y="30605"/>
                </a:lnTo>
                <a:lnTo>
                  <a:pt x="108541" y="8085"/>
                </a:lnTo>
                <a:lnTo>
                  <a:pt x="158750" y="0"/>
                </a:lnTo>
                <a:lnTo>
                  <a:pt x="7280148" y="0"/>
                </a:lnTo>
                <a:lnTo>
                  <a:pt x="7330369" y="8085"/>
                </a:lnTo>
                <a:lnTo>
                  <a:pt x="7373983" y="30605"/>
                </a:lnTo>
                <a:lnTo>
                  <a:pt x="7408374" y="64958"/>
                </a:lnTo>
                <a:lnTo>
                  <a:pt x="7430926" y="108541"/>
                </a:lnTo>
                <a:lnTo>
                  <a:pt x="7439025" y="158750"/>
                </a:lnTo>
                <a:lnTo>
                  <a:pt x="7439025" y="793623"/>
                </a:lnTo>
                <a:lnTo>
                  <a:pt x="7430926" y="843844"/>
                </a:lnTo>
                <a:lnTo>
                  <a:pt x="7408374" y="887458"/>
                </a:lnTo>
                <a:lnTo>
                  <a:pt x="7373983" y="921849"/>
                </a:lnTo>
                <a:lnTo>
                  <a:pt x="7330369" y="944401"/>
                </a:lnTo>
                <a:lnTo>
                  <a:pt x="7280148" y="952500"/>
                </a:lnTo>
                <a:lnTo>
                  <a:pt x="158750" y="952500"/>
                </a:lnTo>
                <a:lnTo>
                  <a:pt x="108541" y="944401"/>
                </a:lnTo>
                <a:lnTo>
                  <a:pt x="64958" y="921849"/>
                </a:lnTo>
                <a:lnTo>
                  <a:pt x="30605" y="887458"/>
                </a:lnTo>
                <a:lnTo>
                  <a:pt x="8085" y="843844"/>
                </a:lnTo>
                <a:lnTo>
                  <a:pt x="0" y="793623"/>
                </a:lnTo>
                <a:lnTo>
                  <a:pt x="0" y="158750"/>
                </a:lnTo>
                <a:close/>
              </a:path>
            </a:pathLst>
          </a:custGeom>
          <a:noFill/>
          <a:ln w="28575" cap="flat" cmpd="sng">
            <a:solidFill>
              <a:srgbClr val="EE1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2" name="Google Shape;6472;g3c84240bf70_2_30"/>
          <p:cNvSpPr/>
          <p:nvPr/>
        </p:nvSpPr>
        <p:spPr>
          <a:xfrm>
            <a:off x="6605651" y="3675961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3" name="Google Shape;6473;g3c84240bf70_2_30"/>
          <p:cNvSpPr/>
          <p:nvPr/>
        </p:nvSpPr>
        <p:spPr>
          <a:xfrm>
            <a:off x="4677448" y="2652108"/>
            <a:ext cx="7439025" cy="952500"/>
          </a:xfrm>
          <a:custGeom>
            <a:avLst/>
            <a:gdLst/>
            <a:ahLst/>
            <a:cxnLst/>
            <a:rect l="l" t="t" r="r" b="b"/>
            <a:pathLst>
              <a:path w="7439025" h="952500" extrusionOk="0">
                <a:moveTo>
                  <a:pt x="0" y="158750"/>
                </a:moveTo>
                <a:lnTo>
                  <a:pt x="8085" y="108541"/>
                </a:lnTo>
                <a:lnTo>
                  <a:pt x="30605" y="64958"/>
                </a:lnTo>
                <a:lnTo>
                  <a:pt x="64958" y="30605"/>
                </a:lnTo>
                <a:lnTo>
                  <a:pt x="108541" y="8085"/>
                </a:lnTo>
                <a:lnTo>
                  <a:pt x="158750" y="0"/>
                </a:lnTo>
                <a:lnTo>
                  <a:pt x="7280148" y="0"/>
                </a:lnTo>
                <a:lnTo>
                  <a:pt x="7330369" y="8085"/>
                </a:lnTo>
                <a:lnTo>
                  <a:pt x="7373983" y="30605"/>
                </a:lnTo>
                <a:lnTo>
                  <a:pt x="7408374" y="64958"/>
                </a:lnTo>
                <a:lnTo>
                  <a:pt x="7430926" y="108541"/>
                </a:lnTo>
                <a:lnTo>
                  <a:pt x="7439025" y="158750"/>
                </a:lnTo>
                <a:lnTo>
                  <a:pt x="7439025" y="793623"/>
                </a:lnTo>
                <a:lnTo>
                  <a:pt x="7430926" y="843844"/>
                </a:lnTo>
                <a:lnTo>
                  <a:pt x="7408374" y="887458"/>
                </a:lnTo>
                <a:lnTo>
                  <a:pt x="7373983" y="921849"/>
                </a:lnTo>
                <a:lnTo>
                  <a:pt x="7330369" y="944401"/>
                </a:lnTo>
                <a:lnTo>
                  <a:pt x="7280148" y="952500"/>
                </a:lnTo>
                <a:lnTo>
                  <a:pt x="158750" y="952500"/>
                </a:lnTo>
                <a:lnTo>
                  <a:pt x="108541" y="944401"/>
                </a:lnTo>
                <a:lnTo>
                  <a:pt x="64958" y="921849"/>
                </a:lnTo>
                <a:lnTo>
                  <a:pt x="30605" y="887458"/>
                </a:lnTo>
                <a:lnTo>
                  <a:pt x="8085" y="843844"/>
                </a:lnTo>
                <a:lnTo>
                  <a:pt x="0" y="793623"/>
                </a:lnTo>
                <a:lnTo>
                  <a:pt x="0" y="158750"/>
                </a:lnTo>
                <a:close/>
              </a:path>
            </a:pathLst>
          </a:custGeom>
          <a:noFill/>
          <a:ln w="28575" cap="flat" cmpd="sng">
            <a:solidFill>
              <a:srgbClr val="EE1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8" name="Google Shape;6478;p73"/>
          <p:cNvSpPr txBox="1">
            <a:spLocks noGrp="1"/>
          </p:cNvSpPr>
          <p:nvPr>
            <p:ph type="ctrTitle"/>
          </p:nvPr>
        </p:nvSpPr>
        <p:spPr>
          <a:xfrm>
            <a:off x="1661680" y="923937"/>
            <a:ext cx="863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ts val="1400"/>
              <a:buFont typeface="DM Sans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Upcoming ESSI Webinars</a:t>
            </a:r>
            <a:endParaRPr/>
          </a:p>
        </p:txBody>
      </p:sp>
      <p:graphicFrame>
        <p:nvGraphicFramePr>
          <p:cNvPr id="6479" name="Google Shape;6479;p73"/>
          <p:cNvGraphicFramePr/>
          <p:nvPr/>
        </p:nvGraphicFramePr>
        <p:xfrm>
          <a:off x="1124138" y="2323403"/>
          <a:ext cx="9709150" cy="198123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FFA09D"/>
                    </a:gs>
                    <a:gs pos="35000">
                      <a:srgbClr val="FFBCBC"/>
                    </a:gs>
                    <a:gs pos="100000">
                      <a:srgbClr val="FFE2E2"/>
                    </a:gs>
                  </a:gsLst>
                  <a:lin ang="16200000" scaled="0"/>
                </a:gradFill>
                <a:tableStyleId>{25E4C8C8-AA77-444A-B733-24EE5330D211}</a:tableStyleId>
              </a:tblPr>
              <a:tblGrid>
                <a:gridCol w="306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Topic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March 16</a:t>
                      </a:r>
                      <a:r>
                        <a:rPr lang="en-US" sz="2800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</a:t>
                      </a: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M Sans"/>
                        <a:buNone/>
                      </a:pPr>
                      <a:r>
                        <a:rPr lang="en-US" sz="2800" b="0" i="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Stratifying and sharing neonatal data </a:t>
                      </a:r>
                      <a:endParaRPr sz="28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April 20</a:t>
                      </a:r>
                      <a:r>
                        <a:rPr lang="en-US" sz="2800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</a:t>
                      </a: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M Sans"/>
                        <a:buNone/>
                      </a:pPr>
                      <a:r>
                        <a:rPr lang="en-US" sz="2800" b="0" i="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Addressing disparities identified through data</a:t>
                      </a:r>
                      <a:endParaRPr sz="28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73">
          <a:extLst>
            <a:ext uri="{FF2B5EF4-FFF2-40B4-BE49-F238E27FC236}">
              <a16:creationId xmlns:a16="http://schemas.microsoft.com/office/drawing/2014/main" id="{21BFF552-F313-01F7-70E5-77556237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4" name="Google Shape;5974;p3">
            <a:extLst>
              <a:ext uri="{FF2B5EF4-FFF2-40B4-BE49-F238E27FC236}">
                <a16:creationId xmlns:a16="http://schemas.microsoft.com/office/drawing/2014/main" id="{E4CC1C2E-D1D3-8C30-07F6-8162C1942D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975" name="Google Shape;5975;p3">
            <a:extLst>
              <a:ext uri="{FF2B5EF4-FFF2-40B4-BE49-F238E27FC236}">
                <a16:creationId xmlns:a16="http://schemas.microsoft.com/office/drawing/2014/main" id="{C25E4927-141B-90E8-C98D-3D3B832241AD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5976" name="Google Shape;5976;p3">
              <a:extLst>
                <a:ext uri="{FF2B5EF4-FFF2-40B4-BE49-F238E27FC236}">
                  <a16:creationId xmlns:a16="http://schemas.microsoft.com/office/drawing/2014/main" id="{EF48917E-68BA-1BE5-F3E6-8B9744DE2B8C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77" name="Google Shape;5977;p3">
              <a:extLst>
                <a:ext uri="{FF2B5EF4-FFF2-40B4-BE49-F238E27FC236}">
                  <a16:creationId xmlns:a16="http://schemas.microsoft.com/office/drawing/2014/main" id="{B4563ECE-4176-83E4-885C-47CA24FD891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8" name="Google Shape;5978;p3">
              <a:extLst>
                <a:ext uri="{FF2B5EF4-FFF2-40B4-BE49-F238E27FC236}">
                  <a16:creationId xmlns:a16="http://schemas.microsoft.com/office/drawing/2014/main" id="{8FDD84CF-D790-9ADF-AAE6-6EF59C8C56B9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79" name="Google Shape;5979;p3">
              <a:extLst>
                <a:ext uri="{FF2B5EF4-FFF2-40B4-BE49-F238E27FC236}">
                  <a16:creationId xmlns:a16="http://schemas.microsoft.com/office/drawing/2014/main" id="{88EC937F-F7F7-A1F3-D9C7-37784BA286E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0" name="Google Shape;5980;p3">
            <a:extLst>
              <a:ext uri="{FF2B5EF4-FFF2-40B4-BE49-F238E27FC236}">
                <a16:creationId xmlns:a16="http://schemas.microsoft.com/office/drawing/2014/main" id="{3B0CB358-13F4-197D-971E-9F5A1D8E3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0757" y="1942262"/>
            <a:ext cx="3574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DM Sans"/>
                <a:ea typeface="DM Sans"/>
                <a:cs typeface="DM Sans"/>
                <a:sym typeface="DM Sans"/>
              </a:rPr>
              <a:t>Face-to-Face</a:t>
            </a:r>
            <a:endParaRPr/>
          </a:p>
        </p:txBody>
      </p:sp>
      <p:sp>
        <p:nvSpPr>
          <p:cNvPr id="5981" name="Google Shape;5981;p3">
            <a:extLst>
              <a:ext uri="{FF2B5EF4-FFF2-40B4-BE49-F238E27FC236}">
                <a16:creationId xmlns:a16="http://schemas.microsoft.com/office/drawing/2014/main" id="{756DC4A4-2E72-8671-BC1F-F8CC5EEB062E}"/>
              </a:ext>
            </a:extLst>
          </p:cNvPr>
          <p:cNvSpPr txBox="1"/>
          <p:nvPr/>
        </p:nvSpPr>
        <p:spPr>
          <a:xfrm>
            <a:off x="12003658" y="6434454"/>
            <a:ext cx="11811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82" name="Google Shape;5982;p3">
            <a:extLst>
              <a:ext uri="{FF2B5EF4-FFF2-40B4-BE49-F238E27FC236}">
                <a16:creationId xmlns:a16="http://schemas.microsoft.com/office/drawing/2014/main" id="{9DEE1892-0289-0CD1-087F-ED1002DA9FCC}"/>
              </a:ext>
            </a:extLst>
          </p:cNvPr>
          <p:cNvSpPr txBox="1"/>
          <p:nvPr/>
        </p:nvSpPr>
        <p:spPr>
          <a:xfrm>
            <a:off x="78739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648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g37d58d5429e_0_97"/>
          <p:cNvSpPr/>
          <p:nvPr/>
        </p:nvSpPr>
        <p:spPr>
          <a:xfrm>
            <a:off x="449232" y="-759401"/>
            <a:ext cx="1181978" cy="1153906"/>
          </a:xfrm>
          <a:custGeom>
            <a:avLst/>
            <a:gdLst/>
            <a:ahLst/>
            <a:cxnLst/>
            <a:rect l="l" t="t" r="r" b="b"/>
            <a:pathLst>
              <a:path w="1770754" h="1728698" extrusionOk="0">
                <a:moveTo>
                  <a:pt x="0" y="0"/>
                </a:moveTo>
                <a:lnTo>
                  <a:pt x="1770754" y="0"/>
                </a:lnTo>
                <a:lnTo>
                  <a:pt x="1770754" y="1728698"/>
                </a:lnTo>
                <a:lnTo>
                  <a:pt x="0" y="1728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5" name="Google Shape;6485;g37d58d5429e_0_97"/>
          <p:cNvSpPr/>
          <p:nvPr/>
        </p:nvSpPr>
        <p:spPr>
          <a:xfrm>
            <a:off x="0" y="2109966"/>
            <a:ext cx="1376756" cy="1373315"/>
          </a:xfrm>
          <a:custGeom>
            <a:avLst/>
            <a:gdLst/>
            <a:ahLst/>
            <a:cxnLst/>
            <a:rect l="l" t="t" r="r" b="b"/>
            <a:pathLst>
              <a:path w="2062556" h="2057400" extrusionOk="0">
                <a:moveTo>
                  <a:pt x="0" y="0"/>
                </a:moveTo>
                <a:lnTo>
                  <a:pt x="2062556" y="0"/>
                </a:lnTo>
                <a:lnTo>
                  <a:pt x="20625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6" name="Google Shape;6486;g37d58d5429e_0_97"/>
          <p:cNvSpPr/>
          <p:nvPr/>
        </p:nvSpPr>
        <p:spPr>
          <a:xfrm>
            <a:off x="4428449" y="5946935"/>
            <a:ext cx="1235384" cy="1235384"/>
          </a:xfrm>
          <a:custGeom>
            <a:avLst/>
            <a:gdLst/>
            <a:ahLst/>
            <a:cxnLst/>
            <a:rect l="l" t="t" r="r" b="b"/>
            <a:pathLst>
              <a:path w="1850763" h="1850763" extrusionOk="0">
                <a:moveTo>
                  <a:pt x="0" y="0"/>
                </a:moveTo>
                <a:lnTo>
                  <a:pt x="1850762" y="0"/>
                </a:lnTo>
                <a:lnTo>
                  <a:pt x="1850762" y="1850763"/>
                </a:lnTo>
                <a:lnTo>
                  <a:pt x="0" y="1850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7" name="Google Shape;6487;g37d58d5429e_0_97"/>
          <p:cNvSpPr/>
          <p:nvPr/>
        </p:nvSpPr>
        <p:spPr>
          <a:xfrm>
            <a:off x="6094780" y="685800"/>
            <a:ext cx="1169467" cy="1163620"/>
          </a:xfrm>
          <a:custGeom>
            <a:avLst/>
            <a:gdLst/>
            <a:ahLst/>
            <a:cxnLst/>
            <a:rect l="l" t="t" r="r" b="b"/>
            <a:pathLst>
              <a:path w="1752011" h="1743251" extrusionOk="0">
                <a:moveTo>
                  <a:pt x="0" y="0"/>
                </a:moveTo>
                <a:lnTo>
                  <a:pt x="1752011" y="0"/>
                </a:lnTo>
                <a:lnTo>
                  <a:pt x="1752011" y="1743251"/>
                </a:lnTo>
                <a:lnTo>
                  <a:pt x="0" y="1743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8" name="Google Shape;6488;g37d58d5429e_0_97"/>
          <p:cNvSpPr/>
          <p:nvPr/>
        </p:nvSpPr>
        <p:spPr>
          <a:xfrm rot="-2472366">
            <a:off x="373935" y="5864406"/>
            <a:ext cx="705486" cy="1400468"/>
          </a:xfrm>
          <a:custGeom>
            <a:avLst/>
            <a:gdLst/>
            <a:ahLst/>
            <a:cxnLst/>
            <a:rect l="l" t="t" r="r" b="b"/>
            <a:pathLst>
              <a:path w="1056256" h="2096786" extrusionOk="0">
                <a:moveTo>
                  <a:pt x="0" y="0"/>
                </a:moveTo>
                <a:lnTo>
                  <a:pt x="1056255" y="0"/>
                </a:lnTo>
                <a:lnTo>
                  <a:pt x="1056255" y="2096785"/>
                </a:lnTo>
                <a:lnTo>
                  <a:pt x="0" y="2096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9" name="Google Shape;6489;g37d58d5429e_0_97"/>
          <p:cNvSpPr/>
          <p:nvPr/>
        </p:nvSpPr>
        <p:spPr>
          <a:xfrm>
            <a:off x="4240976" y="4137450"/>
            <a:ext cx="2340780" cy="576417"/>
          </a:xfrm>
          <a:custGeom>
            <a:avLst/>
            <a:gdLst/>
            <a:ahLst/>
            <a:cxnLst/>
            <a:rect l="l" t="t" r="r" b="b"/>
            <a:pathLst>
              <a:path w="3506786" h="863546" extrusionOk="0">
                <a:moveTo>
                  <a:pt x="0" y="0"/>
                </a:moveTo>
                <a:lnTo>
                  <a:pt x="3506785" y="0"/>
                </a:lnTo>
                <a:lnTo>
                  <a:pt x="3506785" y="863546"/>
                </a:lnTo>
                <a:lnTo>
                  <a:pt x="0" y="863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90" name="Google Shape;6490;g37d58d5429e_0_97"/>
          <p:cNvGraphicFramePr/>
          <p:nvPr/>
        </p:nvGraphicFramePr>
        <p:xfrm>
          <a:off x="685800" y="1493731"/>
          <a:ext cx="8221150" cy="4678525"/>
        </p:xfrm>
        <a:graphic>
          <a:graphicData uri="http://schemas.openxmlformats.org/drawingml/2006/table">
            <a:tbl>
              <a:tblPr>
                <a:noFill/>
                <a:tableStyleId>{19E4D889-018C-43DA-98E7-C79677E6EA56}</a:tableStyleId>
              </a:tblPr>
              <a:tblGrid>
                <a:gridCol w="11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SUNDAY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MONDAY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TUESDAY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WEDNESDAY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THURSDAY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FRIDAY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SATURDAY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491" name="Google Shape;6491;g37d58d5429e_0_97"/>
          <p:cNvSpPr/>
          <p:nvPr/>
        </p:nvSpPr>
        <p:spPr>
          <a:xfrm>
            <a:off x="11248807" y="-104716"/>
            <a:ext cx="1376756" cy="1373315"/>
          </a:xfrm>
          <a:custGeom>
            <a:avLst/>
            <a:gdLst/>
            <a:ahLst/>
            <a:cxnLst/>
            <a:rect l="l" t="t" r="r" b="b"/>
            <a:pathLst>
              <a:path w="2062556" h="2057400" extrusionOk="0">
                <a:moveTo>
                  <a:pt x="0" y="0"/>
                </a:moveTo>
                <a:lnTo>
                  <a:pt x="2062557" y="0"/>
                </a:lnTo>
                <a:lnTo>
                  <a:pt x="20625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2" name="Google Shape;6492;g37d58d5429e_0_97"/>
          <p:cNvSpPr/>
          <p:nvPr/>
        </p:nvSpPr>
        <p:spPr>
          <a:xfrm>
            <a:off x="10305615" y="3617"/>
            <a:ext cx="1888743" cy="779868"/>
          </a:xfrm>
          <a:custGeom>
            <a:avLst/>
            <a:gdLst/>
            <a:ahLst/>
            <a:cxnLst/>
            <a:rect l="l" t="t" r="r" b="b"/>
            <a:pathLst>
              <a:path w="2829578" h="1168342" extrusionOk="0">
                <a:moveTo>
                  <a:pt x="0" y="0"/>
                </a:moveTo>
                <a:lnTo>
                  <a:pt x="2829578" y="0"/>
                </a:lnTo>
                <a:lnTo>
                  <a:pt x="2829578" y="1168342"/>
                </a:lnTo>
                <a:lnTo>
                  <a:pt x="0" y="1168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93" name="Google Shape;6493;g37d58d5429e_0_97"/>
          <p:cNvGrpSpPr/>
          <p:nvPr/>
        </p:nvGrpSpPr>
        <p:grpSpPr>
          <a:xfrm>
            <a:off x="4480975" y="4103808"/>
            <a:ext cx="630814" cy="601245"/>
            <a:chOff x="0" y="0"/>
            <a:chExt cx="812800" cy="774700"/>
          </a:xfrm>
        </p:grpSpPr>
        <p:sp>
          <p:nvSpPr>
            <p:cNvPr id="6494" name="Google Shape;6494;g37d58d5429e_0_9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 extrusionOk="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4A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g37d58d5429e_0_97"/>
            <p:cNvSpPr txBox="1"/>
            <p:nvPr/>
          </p:nvSpPr>
          <p:spPr>
            <a:xfrm>
              <a:off x="228600" y="219075"/>
              <a:ext cx="3555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6" name="Google Shape;6496;g37d58d5429e_0_97"/>
          <p:cNvGrpSpPr/>
          <p:nvPr/>
        </p:nvGrpSpPr>
        <p:grpSpPr>
          <a:xfrm>
            <a:off x="5677788" y="4130826"/>
            <a:ext cx="630814" cy="601245"/>
            <a:chOff x="0" y="0"/>
            <a:chExt cx="812800" cy="774700"/>
          </a:xfrm>
        </p:grpSpPr>
        <p:sp>
          <p:nvSpPr>
            <p:cNvPr id="6497" name="Google Shape;6497;g37d58d5429e_0_9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 extrusionOk="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4A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g37d58d5429e_0_97"/>
            <p:cNvSpPr txBox="1"/>
            <p:nvPr/>
          </p:nvSpPr>
          <p:spPr>
            <a:xfrm>
              <a:off x="228600" y="219075"/>
              <a:ext cx="3555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9" name="Google Shape;6499;g37d58d5429e_0_97"/>
          <p:cNvSpPr/>
          <p:nvPr/>
        </p:nvSpPr>
        <p:spPr>
          <a:xfrm>
            <a:off x="8247037" y="1835175"/>
            <a:ext cx="3441116" cy="3191635"/>
          </a:xfrm>
          <a:custGeom>
            <a:avLst/>
            <a:gdLst/>
            <a:ahLst/>
            <a:cxnLst/>
            <a:rect l="l" t="t" r="r" b="b"/>
            <a:pathLst>
              <a:path w="5155230" h="4781476" extrusionOk="0">
                <a:moveTo>
                  <a:pt x="0" y="0"/>
                </a:moveTo>
                <a:lnTo>
                  <a:pt x="5155230" y="0"/>
                </a:lnTo>
                <a:lnTo>
                  <a:pt x="5155230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0" name="Google Shape;6500;g37d58d5429e_0_97"/>
          <p:cNvSpPr txBox="1"/>
          <p:nvPr/>
        </p:nvSpPr>
        <p:spPr>
          <a:xfrm>
            <a:off x="1860250" y="145106"/>
            <a:ext cx="54102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lang="en-US" sz="7300" b="0" i="0" u="none" strike="noStrike" cap="none">
                <a:solidFill>
                  <a:srgbClr val="621D30"/>
                </a:solidFill>
                <a:latin typeface="DM Sans"/>
                <a:ea typeface="DM Sans"/>
                <a:cs typeface="DM Sans"/>
                <a:sym typeface="DM Sans"/>
              </a:rPr>
              <a:t>May 2026</a:t>
            </a:r>
            <a:endParaRPr sz="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01" name="Google Shape;6501;g37d58d5429e_0_97"/>
          <p:cNvSpPr txBox="1"/>
          <p:nvPr/>
        </p:nvSpPr>
        <p:spPr>
          <a:xfrm>
            <a:off x="3815938" y="5107642"/>
            <a:ext cx="318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621D30"/>
                </a:solidFill>
                <a:latin typeface="DM Sans"/>
                <a:ea typeface="DM Sans"/>
                <a:cs typeface="DM Sans"/>
                <a:sym typeface="DM Sans"/>
              </a:rPr>
              <a:t>2026 OB and Neonatal Face-to-Face Meetings</a:t>
            </a:r>
            <a:endParaRPr sz="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02" name="Google Shape;6502;g37d58d5429e_0_97"/>
          <p:cNvSpPr/>
          <p:nvPr/>
        </p:nvSpPr>
        <p:spPr>
          <a:xfrm rot="-2472366">
            <a:off x="11840517" y="6135190"/>
            <a:ext cx="705486" cy="1400468"/>
          </a:xfrm>
          <a:custGeom>
            <a:avLst/>
            <a:gdLst/>
            <a:ahLst/>
            <a:cxnLst/>
            <a:rect l="l" t="t" r="r" b="b"/>
            <a:pathLst>
              <a:path w="1056256" h="2096786" extrusionOk="0">
                <a:moveTo>
                  <a:pt x="0" y="0"/>
                </a:moveTo>
                <a:lnTo>
                  <a:pt x="1056256" y="0"/>
                </a:lnTo>
                <a:lnTo>
                  <a:pt x="1056256" y="2096786"/>
                </a:lnTo>
                <a:lnTo>
                  <a:pt x="0" y="2096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7" name="Google Shape;5987;p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988" name="Google Shape;5988;p9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5989" name="Google Shape;5989;p9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90" name="Google Shape;5990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1" name="Google Shape;5991;p9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992" name="Google Shape;599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93" name="Google Shape;5993;p9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4" name="Google Shape;5994;p9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5" name="Google Shape;5995;p9"/>
          <p:cNvSpPr txBox="1"/>
          <p:nvPr/>
        </p:nvSpPr>
        <p:spPr>
          <a:xfrm>
            <a:off x="950546" y="3267000"/>
            <a:ext cx="92853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rgbClr val="1B498A"/>
                </a:solidFill>
                <a:latin typeface="DM Sans"/>
                <a:ea typeface="DM Sans"/>
                <a:cs typeface="DM Sans"/>
                <a:sym typeface="DM Sans"/>
              </a:rPr>
              <a:t>Where are we, what have we done, and what’s left to do?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96" name="Google Shape;5996;p9"/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DM Sans"/>
                <a:ea typeface="DM Sans"/>
                <a:cs typeface="DM Sans"/>
                <a:sym typeface="DM Sans"/>
              </a:rPr>
              <a:t>ESSI Update</a:t>
            </a:r>
            <a:endParaRPr sz="36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7" name="Google Shape;6507;p74"/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6508" name="Google Shape;6508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9" name="Google Shape;6509;p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0" name="Google Shape;6510;p74"/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511" name="Google Shape;6511;p74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12" name="Google Shape;6512;p74"/>
          <p:cNvSpPr txBox="1">
            <a:spLocks noGrp="1"/>
          </p:cNvSpPr>
          <p:nvPr>
            <p:ph type="title"/>
          </p:nvPr>
        </p:nvSpPr>
        <p:spPr>
          <a:xfrm>
            <a:off x="683635" y="727192"/>
            <a:ext cx="7066200" cy="1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None/>
            </a:pPr>
            <a:r>
              <a:rPr lang="en-US" sz="45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ESSI QI Excellence Award Criteria</a:t>
            </a:r>
            <a:endParaRPr sz="4500"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13" name="Google Shape;6513;p74"/>
          <p:cNvSpPr txBox="1"/>
          <p:nvPr/>
        </p:nvSpPr>
        <p:spPr>
          <a:xfrm>
            <a:off x="683633" y="2742586"/>
            <a:ext cx="75258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13 structure measures “In Place”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80% implicit bias and safe sleep education for providers and nurses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80% components of ESSI Bundle</a:t>
            </a:r>
            <a:endParaRPr/>
          </a:p>
          <a:p>
            <a:pPr marL="342900" marR="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9" name="Google Shape;6519;p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DM Sans"/>
                <a:ea typeface="DM Sans"/>
                <a:cs typeface="DM Sans"/>
                <a:sym typeface="DM Sans"/>
              </a:rPr>
              <a:t>41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0" name="Google Shape;6520;p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/>
          </a:p>
        </p:txBody>
      </p:sp>
      <p:sp>
        <p:nvSpPr>
          <p:cNvPr id="6521" name="Google Shape;6521;p30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120000" extrusionOk="0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 cap="flat" cmpd="sng">
            <a:solidFill>
              <a:srgbClr val="AEB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2" name="Google Shape;6522;p30"/>
          <p:cNvSpPr/>
          <p:nvPr/>
        </p:nvSpPr>
        <p:spPr>
          <a:xfrm>
            <a:off x="707898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 h="120000" extrusionOk="0">
                <a:moveTo>
                  <a:pt x="0" y="0"/>
                </a:moveTo>
                <a:lnTo>
                  <a:pt x="109728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3" name="Google Shape;6523;p30"/>
          <p:cNvSpPr txBox="1"/>
          <p:nvPr/>
        </p:nvSpPr>
        <p:spPr>
          <a:xfrm>
            <a:off x="330200" y="42230"/>
            <a:ext cx="7755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</a:rPr>
              <a:t>2026 Face-to-Face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58366"/>
                </a:solidFill>
                <a:latin typeface="DM Sans"/>
                <a:ea typeface="DM Sans"/>
                <a:cs typeface="DM Sans"/>
                <a:sym typeface="DM Sans"/>
              </a:rPr>
              <a:t>Neo and OB</a:t>
            </a:r>
            <a:r>
              <a:rPr lang="en-US" sz="4200" b="1" i="0" u="none" strike="noStrike" cap="none">
                <a:solidFill>
                  <a:srgbClr val="F58366"/>
                </a:solidFill>
                <a:latin typeface="DM Sans"/>
                <a:ea typeface="DM Sans"/>
                <a:cs typeface="DM Sans"/>
                <a:sym typeface="DM Sans"/>
              </a:rPr>
              <a:t> Storyboards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4" name="Google Shape;6524;p30"/>
          <p:cNvSpPr txBox="1"/>
          <p:nvPr/>
        </p:nvSpPr>
        <p:spPr>
          <a:xfrm>
            <a:off x="595086" y="1710963"/>
            <a:ext cx="4904516" cy="394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Share the great work that your </a:t>
            </a:r>
            <a:r>
              <a:rPr lang="en-US"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Neo and OB</a:t>
            </a:r>
            <a:r>
              <a:rPr lang="en-US"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teams are doing!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rainstorm ideas. Share your team’s successes, opportunities, and specific strategies implemented.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Templates will be shared with teams soon.</a:t>
            </a:r>
            <a:endParaRPr sz="2400" b="1" i="0" u="none" strike="noStrike" cap="none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</a:rPr>
              <a:t>Questions? </a:t>
            </a:r>
            <a:r>
              <a:rPr lang="en-US" sz="2800" b="1" i="0" u="none" strike="noStrike" cap="none">
                <a:solidFill>
                  <a:srgbClr val="444C55"/>
                </a:solidFill>
                <a:latin typeface="DM Sans"/>
                <a:ea typeface="DM Sans"/>
                <a:cs typeface="DM Sans"/>
                <a:sym typeface="DM Sans"/>
              </a:rPr>
              <a:t>Email </a:t>
            </a:r>
            <a:r>
              <a:rPr lang="en-US" sz="2800" b="1" i="0" u="sng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  <a:endParaRPr/>
          </a:p>
        </p:txBody>
      </p:sp>
      <p:sp>
        <p:nvSpPr>
          <p:cNvPr id="6525" name="Google Shape;6525;p30"/>
          <p:cNvSpPr/>
          <p:nvPr/>
        </p:nvSpPr>
        <p:spPr>
          <a:xfrm>
            <a:off x="6894973" y="2110106"/>
            <a:ext cx="3202898" cy="3714376"/>
          </a:xfrm>
          <a:custGeom>
            <a:avLst/>
            <a:gdLst/>
            <a:ahLst/>
            <a:cxnLst/>
            <a:rect l="l" t="t" r="r" b="b"/>
            <a:pathLst>
              <a:path w="9955751" h="10224135" extrusionOk="0">
                <a:moveTo>
                  <a:pt x="0" y="0"/>
                </a:moveTo>
                <a:lnTo>
                  <a:pt x="9955751" y="0"/>
                </a:lnTo>
                <a:lnTo>
                  <a:pt x="9955751" y="10224135"/>
                </a:lnTo>
                <a:lnTo>
                  <a:pt x="0" y="1022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0" name="Google Shape;6530;p29"/>
          <p:cNvSpPr/>
          <p:nvPr/>
        </p:nvSpPr>
        <p:spPr>
          <a:xfrm>
            <a:off x="7150100" y="-12700"/>
            <a:ext cx="5054600" cy="167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1" name="Google Shape;6531;p29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120000" extrusionOk="0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 cap="flat" cmpd="sng">
            <a:solidFill>
              <a:srgbClr val="AEB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2" name="Google Shape;6532;p29"/>
          <p:cNvSpPr/>
          <p:nvPr/>
        </p:nvSpPr>
        <p:spPr>
          <a:xfrm>
            <a:off x="707898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 h="120000" extrusionOk="0">
                <a:moveTo>
                  <a:pt x="0" y="0"/>
                </a:moveTo>
                <a:lnTo>
                  <a:pt x="109728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3" name="Google Shape;6533;p29"/>
          <p:cNvSpPr txBox="1"/>
          <p:nvPr/>
        </p:nvSpPr>
        <p:spPr>
          <a:xfrm>
            <a:off x="330200" y="4601"/>
            <a:ext cx="1057540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</a:rPr>
              <a:t>2026 Face-to-Face</a:t>
            </a:r>
            <a:br>
              <a:rPr lang="en-US" sz="4200" b="1" i="0" u="none" strike="noStrike" cap="none">
                <a:solidFill>
                  <a:srgbClr val="444C55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4200" b="1" i="0" u="none" strike="noStrike" cap="none">
                <a:solidFill>
                  <a:srgbClr val="F58366"/>
                </a:solidFill>
                <a:latin typeface="DM Sans"/>
                <a:ea typeface="DM Sans"/>
                <a:cs typeface="DM Sans"/>
                <a:sym typeface="DM Sans"/>
              </a:rPr>
              <a:t>Event Planning Committee Volunteers 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4" name="Google Shape;6534;p29"/>
          <p:cNvSpPr txBox="1"/>
          <p:nvPr/>
        </p:nvSpPr>
        <p:spPr>
          <a:xfrm>
            <a:off x="330200" y="1691300"/>
            <a:ext cx="5114932" cy="3778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Great opportunity to collaborate, contribute ideas, and help shape a meaningful event. </a:t>
            </a:r>
            <a:endParaRPr sz="22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Whether you’ve been involved before or this is your first time, </a:t>
            </a:r>
            <a:r>
              <a:rPr lang="en-US" sz="2200" b="0" i="1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welcome all voices and perspectives to the committee.</a:t>
            </a:r>
            <a:endParaRPr sz="2200" b="0" i="1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Volunteers must be present at </a:t>
            </a:r>
            <a:r>
              <a:rPr lang="en-US"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both days of Face-to-Face</a:t>
            </a:r>
            <a:endParaRPr sz="2200" b="1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Interested? Email </a:t>
            </a:r>
            <a:r>
              <a:rPr lang="en-US" sz="2200" b="1" i="0" u="sng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  <a:endParaRPr/>
          </a:p>
        </p:txBody>
      </p:sp>
      <p:sp>
        <p:nvSpPr>
          <p:cNvPr id="6535" name="Google Shape;6535;p29"/>
          <p:cNvSpPr/>
          <p:nvPr/>
        </p:nvSpPr>
        <p:spPr>
          <a:xfrm>
            <a:off x="9358861" y="4358969"/>
            <a:ext cx="2223539" cy="1659321"/>
          </a:xfrm>
          <a:custGeom>
            <a:avLst/>
            <a:gdLst/>
            <a:ahLst/>
            <a:cxnLst/>
            <a:rect l="l" t="t" r="r" b="b"/>
            <a:pathLst>
              <a:path w="5775158" h="4114800" extrusionOk="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6" name="Google Shape;6536;p29"/>
          <p:cNvSpPr/>
          <p:nvPr/>
        </p:nvSpPr>
        <p:spPr>
          <a:xfrm>
            <a:off x="5399977" y="2129508"/>
            <a:ext cx="2806144" cy="2045128"/>
          </a:xfrm>
          <a:custGeom>
            <a:avLst/>
            <a:gdLst/>
            <a:ahLst/>
            <a:cxnLst/>
            <a:rect l="l" t="t" r="r" b="b"/>
            <a:pathLst>
              <a:path w="5775158" h="4114800" extrusionOk="0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537" name="Google Shape;653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9169" y="1907003"/>
            <a:ext cx="2806143" cy="199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8" name="Google Shape;653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4846" y="4377889"/>
            <a:ext cx="2587044" cy="1843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" name="Google Shape;6543;p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DM Sans"/>
                <a:ea typeface="DM Sans"/>
                <a:cs typeface="DM Sans"/>
                <a:sym typeface="DM Sans"/>
              </a:rPr>
              <a:t>43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44" name="Google Shape;6544;p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/>
          </a:p>
        </p:txBody>
      </p:sp>
      <p:sp>
        <p:nvSpPr>
          <p:cNvPr id="6545" name="Google Shape;6545;p28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120000" extrusionOk="0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 cap="flat" cmpd="sng">
            <a:solidFill>
              <a:srgbClr val="AEB3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46" name="Google Shape;6546;p28"/>
          <p:cNvSpPr/>
          <p:nvPr/>
        </p:nvSpPr>
        <p:spPr>
          <a:xfrm>
            <a:off x="707898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 h="120000" extrusionOk="0">
                <a:moveTo>
                  <a:pt x="0" y="0"/>
                </a:moveTo>
                <a:lnTo>
                  <a:pt x="109728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47" name="Google Shape;6547;p28"/>
          <p:cNvSpPr txBox="1"/>
          <p:nvPr/>
        </p:nvSpPr>
        <p:spPr>
          <a:xfrm>
            <a:off x="330200" y="277105"/>
            <a:ext cx="7755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</a:rPr>
              <a:t>2026 Face-to-Face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F58366"/>
                </a:solidFill>
                <a:latin typeface="DM Sans"/>
                <a:ea typeface="DM Sans"/>
                <a:cs typeface="DM Sans"/>
                <a:sym typeface="DM Sans"/>
              </a:rPr>
              <a:t>ILPQC Partner Tables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48" name="Google Shape;6548;p28"/>
          <p:cNvSpPr txBox="1"/>
          <p:nvPr/>
        </p:nvSpPr>
        <p:spPr>
          <a:xfrm>
            <a:off x="609600" y="2090545"/>
            <a:ext cx="4243500" cy="3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171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hare your organization's resources with ILPQC teams</a:t>
            </a:r>
            <a:endParaRPr/>
          </a:p>
          <a:p>
            <a:pPr marL="228600" marR="0" lvl="0" indent="-21716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ngage directly with attendees, foster relationships and collaborate with attendees</a:t>
            </a:r>
            <a:r>
              <a:rPr lang="en-US" sz="24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  <a:endParaRPr/>
          </a:p>
          <a:p>
            <a:pPr marL="228600" marR="0" lvl="0" indent="-21526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5668F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</a:rPr>
              <a:t>Interested? </a:t>
            </a:r>
            <a:r>
              <a:rPr lang="en-US" sz="2800" b="1" i="0" u="none" strike="noStrike" cap="none">
                <a:solidFill>
                  <a:srgbClr val="444C55"/>
                </a:solidFill>
                <a:latin typeface="DM Sans"/>
                <a:ea typeface="DM Sans"/>
                <a:cs typeface="DM Sans"/>
                <a:sym typeface="DM Sans"/>
              </a:rPr>
              <a:t>Email </a:t>
            </a:r>
            <a:r>
              <a:rPr lang="en-US" sz="2800" b="1" i="0" u="sng" strike="noStrike" cap="none">
                <a:solidFill>
                  <a:srgbClr val="1C498B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  <a:endParaRPr/>
          </a:p>
        </p:txBody>
      </p:sp>
      <p:pic>
        <p:nvPicPr>
          <p:cNvPr id="6549" name="Google Shape;6549;p28" descr="A handshake with people in the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8510" y="1711325"/>
            <a:ext cx="3871058" cy="436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" name="Google Shape;6555;p75"/>
          <p:cNvSpPr/>
          <p:nvPr/>
        </p:nvSpPr>
        <p:spPr>
          <a:xfrm>
            <a:off x="4835768" y="0"/>
            <a:ext cx="7403123" cy="4923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56" name="Google Shape;6556;p75"/>
          <p:cNvSpPr txBox="1">
            <a:spLocks noGrp="1"/>
          </p:cNvSpPr>
          <p:nvPr>
            <p:ph type="title"/>
          </p:nvPr>
        </p:nvSpPr>
        <p:spPr>
          <a:xfrm>
            <a:off x="410546" y="270100"/>
            <a:ext cx="11766000" cy="17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</a:pPr>
            <a:r>
              <a:rPr lang="en-US" sz="4800">
                <a:latin typeface="DM Sans"/>
                <a:ea typeface="DM Sans"/>
                <a:cs typeface="DM Sans"/>
                <a:sym typeface="DM Sans"/>
              </a:rPr>
              <a:t>Safe Sleep Poster Packs are BACK!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557" name="Google Shape;6557;p75" descr="A poster of a bab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545" y="1592725"/>
            <a:ext cx="3124035" cy="437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8" name="Google Shape;6558;p75" descr="A baby sleeping in a blanke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8108" y="2453504"/>
            <a:ext cx="3971400" cy="290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9" name="Google Shape;6559;p75" descr="A baby sleeping in a blanke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3026" y="1516970"/>
            <a:ext cx="3753006" cy="467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5" name="Google Shape;6565;p979"/>
          <p:cNvSpPr/>
          <p:nvPr/>
        </p:nvSpPr>
        <p:spPr>
          <a:xfrm>
            <a:off x="4835768" y="0"/>
            <a:ext cx="7403123" cy="4923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6" name="Google Shape;6566;p979"/>
          <p:cNvSpPr txBox="1">
            <a:spLocks noGrp="1"/>
          </p:cNvSpPr>
          <p:nvPr>
            <p:ph type="title"/>
          </p:nvPr>
        </p:nvSpPr>
        <p:spPr>
          <a:xfrm>
            <a:off x="306341" y="-6761"/>
            <a:ext cx="11885659" cy="1720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DM Sans"/>
              <a:buNone/>
            </a:pPr>
            <a:r>
              <a:rPr lang="en-US" sz="4000">
                <a:latin typeface="DM Sans"/>
                <a:ea typeface="DM Sans"/>
                <a:cs typeface="DM Sans"/>
                <a:sym typeface="DM Sans"/>
              </a:rPr>
              <a:t>What’s Included?</a:t>
            </a:r>
            <a:endParaRPr sz="4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67" name="Google Shape;6567;p979"/>
          <p:cNvSpPr txBox="1"/>
          <p:nvPr/>
        </p:nvSpPr>
        <p:spPr>
          <a:xfrm>
            <a:off x="308658" y="1306546"/>
            <a:ext cx="7884000" cy="52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Each ESSI team has the opportunity to order a Safe Sleep Support Starter Kit. 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Based on your birth volume: 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5 posters + 200 handouts (4 tear pads of 50) in English for hospitals with a birth volume up to 800 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10 posters + 400 handouts  (8 tear pads of 50) in English for hospitals with a birth volume over 800 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Based on your patient demographics you 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can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order additional handouts in the following languages: 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Spanish 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Chinese 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Arabic 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Polish 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Each additional language packet comes with 50 handouts (1 tear pad of 50). 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Each team will also</a:t>
            </a:r>
            <a:r>
              <a:rPr lang="en-US" sz="2000">
                <a:latin typeface="DM Sans"/>
                <a:ea typeface="DM Sans"/>
                <a:cs typeface="DM Sans"/>
                <a:sym typeface="DM Sans"/>
              </a:rPr>
              <a:t> receive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1 poster per language </a:t>
            </a:r>
            <a:endParaRPr/>
          </a:p>
          <a:p>
            <a:pPr marL="0" marR="0" lvl="0" indent="0" algn="l" rtl="0">
              <a:lnSpc>
                <a:spcPct val="7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444C5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68" name="Google Shape;6568;p979"/>
          <p:cNvSpPr txBox="1"/>
          <p:nvPr/>
        </p:nvSpPr>
        <p:spPr>
          <a:xfrm>
            <a:off x="9385027" y="5191945"/>
            <a:ext cx="1746394" cy="10438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Order Here!</a:t>
            </a:r>
            <a:endParaRPr sz="2000" b="1" i="0" u="none" strike="noStrike" cap="non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569" name="Google Shape;6569;p979" descr="A qr code on a black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2882" y="2394566"/>
            <a:ext cx="2861583" cy="294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" name="Google Shape;6574;p98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220" b="-921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5" name="Google Shape;6575;p980"/>
          <p:cNvSpPr/>
          <p:nvPr/>
        </p:nvSpPr>
        <p:spPr>
          <a:xfrm>
            <a:off x="393577" y="556175"/>
            <a:ext cx="1643651" cy="1989290"/>
          </a:xfrm>
          <a:custGeom>
            <a:avLst/>
            <a:gdLst/>
            <a:ahLst/>
            <a:cxnLst/>
            <a:rect l="l" t="t" r="r" b="b"/>
            <a:pathLst>
              <a:path w="2465477" h="2983935" extrusionOk="0">
                <a:moveTo>
                  <a:pt x="0" y="0"/>
                </a:moveTo>
                <a:lnTo>
                  <a:pt x="2465477" y="0"/>
                </a:lnTo>
                <a:lnTo>
                  <a:pt x="2465477" y="2983935"/>
                </a:lnTo>
                <a:lnTo>
                  <a:pt x="0" y="2983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6" name="Google Shape;6576;p980"/>
          <p:cNvSpPr/>
          <p:nvPr/>
        </p:nvSpPr>
        <p:spPr>
          <a:xfrm>
            <a:off x="9605978" y="3979319"/>
            <a:ext cx="2172909" cy="2792379"/>
          </a:xfrm>
          <a:custGeom>
            <a:avLst/>
            <a:gdLst/>
            <a:ahLst/>
            <a:cxnLst/>
            <a:rect l="l" t="t" r="r" b="b"/>
            <a:pathLst>
              <a:path w="3259364" h="4188568" extrusionOk="0">
                <a:moveTo>
                  <a:pt x="0" y="0"/>
                </a:moveTo>
                <a:lnTo>
                  <a:pt x="3259364" y="0"/>
                </a:lnTo>
                <a:lnTo>
                  <a:pt x="3259364" y="4188568"/>
                </a:lnTo>
                <a:lnTo>
                  <a:pt x="0" y="418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7" name="Google Shape;6577;p980"/>
          <p:cNvSpPr/>
          <p:nvPr/>
        </p:nvSpPr>
        <p:spPr>
          <a:xfrm>
            <a:off x="46936" y="4016477"/>
            <a:ext cx="736063" cy="660616"/>
          </a:xfrm>
          <a:custGeom>
            <a:avLst/>
            <a:gdLst/>
            <a:ahLst/>
            <a:cxnLst/>
            <a:rect l="l" t="t" r="r" b="b"/>
            <a:pathLst>
              <a:path w="1104094" h="990924" extrusionOk="0">
                <a:moveTo>
                  <a:pt x="0" y="0"/>
                </a:moveTo>
                <a:lnTo>
                  <a:pt x="1104094" y="0"/>
                </a:lnTo>
                <a:lnTo>
                  <a:pt x="1104094" y="990924"/>
                </a:lnTo>
                <a:lnTo>
                  <a:pt x="0" y="990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8" name="Google Shape;6578;p980"/>
          <p:cNvSpPr/>
          <p:nvPr/>
        </p:nvSpPr>
        <p:spPr>
          <a:xfrm>
            <a:off x="7014085" y="-333063"/>
            <a:ext cx="1304957" cy="1171199"/>
          </a:xfrm>
          <a:custGeom>
            <a:avLst/>
            <a:gdLst/>
            <a:ahLst/>
            <a:cxnLst/>
            <a:rect l="l" t="t" r="r" b="b"/>
            <a:pathLst>
              <a:path w="1957436" h="1756799" extrusionOk="0">
                <a:moveTo>
                  <a:pt x="0" y="0"/>
                </a:moveTo>
                <a:lnTo>
                  <a:pt x="1957437" y="0"/>
                </a:lnTo>
                <a:lnTo>
                  <a:pt x="1957437" y="1756799"/>
                </a:lnTo>
                <a:lnTo>
                  <a:pt x="0" y="1756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9" name="Google Shape;6579;p980"/>
          <p:cNvSpPr/>
          <p:nvPr/>
        </p:nvSpPr>
        <p:spPr>
          <a:xfrm>
            <a:off x="10054672" y="3085839"/>
            <a:ext cx="509192" cy="457000"/>
          </a:xfrm>
          <a:custGeom>
            <a:avLst/>
            <a:gdLst/>
            <a:ahLst/>
            <a:cxnLst/>
            <a:rect l="l" t="t" r="r" b="b"/>
            <a:pathLst>
              <a:path w="763788" h="685500" extrusionOk="0">
                <a:moveTo>
                  <a:pt x="0" y="0"/>
                </a:moveTo>
                <a:lnTo>
                  <a:pt x="763788" y="0"/>
                </a:lnTo>
                <a:lnTo>
                  <a:pt x="763788" y="685500"/>
                </a:lnTo>
                <a:lnTo>
                  <a:pt x="0" y="685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0" name="Google Shape;6580;p980"/>
          <p:cNvSpPr/>
          <p:nvPr/>
        </p:nvSpPr>
        <p:spPr>
          <a:xfrm>
            <a:off x="3888999" y="6054029"/>
            <a:ext cx="1273315" cy="1142800"/>
          </a:xfrm>
          <a:custGeom>
            <a:avLst/>
            <a:gdLst/>
            <a:ahLst/>
            <a:cxnLst/>
            <a:rect l="l" t="t" r="r" b="b"/>
            <a:pathLst>
              <a:path w="1909972" h="1714200" extrusionOk="0">
                <a:moveTo>
                  <a:pt x="0" y="0"/>
                </a:moveTo>
                <a:lnTo>
                  <a:pt x="1909972" y="0"/>
                </a:lnTo>
                <a:lnTo>
                  <a:pt x="1909972" y="1714200"/>
                </a:lnTo>
                <a:lnTo>
                  <a:pt x="0" y="171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1" name="Google Shape;6581;p980"/>
          <p:cNvSpPr/>
          <p:nvPr/>
        </p:nvSpPr>
        <p:spPr>
          <a:xfrm>
            <a:off x="1541833" y="2991286"/>
            <a:ext cx="990790" cy="1103106"/>
          </a:xfrm>
          <a:custGeom>
            <a:avLst/>
            <a:gdLst/>
            <a:ahLst/>
            <a:cxnLst/>
            <a:rect l="l" t="t" r="r" b="b"/>
            <a:pathLst>
              <a:path w="1486185" h="1654659" extrusionOk="0">
                <a:moveTo>
                  <a:pt x="0" y="0"/>
                </a:moveTo>
                <a:lnTo>
                  <a:pt x="1486185" y="0"/>
                </a:lnTo>
                <a:lnTo>
                  <a:pt x="1486185" y="1654659"/>
                </a:lnTo>
                <a:lnTo>
                  <a:pt x="0" y="1654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2" name="Google Shape;6582;p980"/>
          <p:cNvSpPr/>
          <p:nvPr/>
        </p:nvSpPr>
        <p:spPr>
          <a:xfrm>
            <a:off x="4338248" y="556175"/>
            <a:ext cx="374817" cy="417306"/>
          </a:xfrm>
          <a:custGeom>
            <a:avLst/>
            <a:gdLst/>
            <a:ahLst/>
            <a:cxnLst/>
            <a:rect l="l" t="t" r="r" b="b"/>
            <a:pathLst>
              <a:path w="562225" h="625959" extrusionOk="0">
                <a:moveTo>
                  <a:pt x="0" y="0"/>
                </a:moveTo>
                <a:lnTo>
                  <a:pt x="562225" y="0"/>
                </a:lnTo>
                <a:lnTo>
                  <a:pt x="562225" y="625959"/>
                </a:lnTo>
                <a:lnTo>
                  <a:pt x="0" y="625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3" name="Google Shape;6583;p980"/>
          <p:cNvSpPr/>
          <p:nvPr/>
        </p:nvSpPr>
        <p:spPr>
          <a:xfrm>
            <a:off x="7414618" y="6005085"/>
            <a:ext cx="1377117" cy="1533227"/>
          </a:xfrm>
          <a:custGeom>
            <a:avLst/>
            <a:gdLst/>
            <a:ahLst/>
            <a:cxnLst/>
            <a:rect l="l" t="t" r="r" b="b"/>
            <a:pathLst>
              <a:path w="2065676" h="2299841" extrusionOk="0">
                <a:moveTo>
                  <a:pt x="0" y="0"/>
                </a:moveTo>
                <a:lnTo>
                  <a:pt x="2065676" y="0"/>
                </a:lnTo>
                <a:lnTo>
                  <a:pt x="2065676" y="2299842"/>
                </a:lnTo>
                <a:lnTo>
                  <a:pt x="0" y="2299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4" name="Google Shape;6584;p980"/>
          <p:cNvSpPr/>
          <p:nvPr/>
        </p:nvSpPr>
        <p:spPr>
          <a:xfrm>
            <a:off x="10563864" y="252536"/>
            <a:ext cx="2183399" cy="2430909"/>
          </a:xfrm>
          <a:custGeom>
            <a:avLst/>
            <a:gdLst/>
            <a:ahLst/>
            <a:cxnLst/>
            <a:rect l="l" t="t" r="r" b="b"/>
            <a:pathLst>
              <a:path w="3275098" h="3646364" extrusionOk="0">
                <a:moveTo>
                  <a:pt x="0" y="0"/>
                </a:moveTo>
                <a:lnTo>
                  <a:pt x="3275099" y="0"/>
                </a:lnTo>
                <a:lnTo>
                  <a:pt x="3275099" y="3646365"/>
                </a:lnTo>
                <a:lnTo>
                  <a:pt x="0" y="3646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85" name="Google Shape;6585;p980"/>
          <p:cNvGrpSpPr/>
          <p:nvPr/>
        </p:nvGrpSpPr>
        <p:grpSpPr>
          <a:xfrm>
            <a:off x="2830240" y="2008723"/>
            <a:ext cx="6926815" cy="2085669"/>
            <a:chOff x="0" y="-104775"/>
            <a:chExt cx="2736519" cy="823968"/>
          </a:xfrm>
        </p:grpSpPr>
        <p:sp>
          <p:nvSpPr>
            <p:cNvPr id="6586" name="Google Shape;6586;p980"/>
            <p:cNvSpPr/>
            <p:nvPr/>
          </p:nvSpPr>
          <p:spPr>
            <a:xfrm>
              <a:off x="0" y="0"/>
              <a:ext cx="2736519" cy="719193"/>
            </a:xfrm>
            <a:custGeom>
              <a:avLst/>
              <a:gdLst/>
              <a:ahLst/>
              <a:cxnLst/>
              <a:rect l="l" t="t" r="r" b="b"/>
              <a:pathLst>
                <a:path w="2736519" h="719193" extrusionOk="0">
                  <a:moveTo>
                    <a:pt x="0" y="0"/>
                  </a:moveTo>
                  <a:lnTo>
                    <a:pt x="2736519" y="0"/>
                  </a:lnTo>
                  <a:lnTo>
                    <a:pt x="2736519" y="719193"/>
                  </a:lnTo>
                  <a:lnTo>
                    <a:pt x="0" y="719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7" name="Google Shape;6587;p980"/>
            <p:cNvSpPr txBox="1"/>
            <p:nvPr/>
          </p:nvSpPr>
          <p:spPr>
            <a:xfrm>
              <a:off x="0" y="-104775"/>
              <a:ext cx="2736519" cy="82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>
                  <a:solidFill>
                    <a:srgbClr val="7593BB"/>
                  </a:solidFill>
                  <a:latin typeface="Arial"/>
                  <a:ea typeface="Arial"/>
                  <a:cs typeface="Arial"/>
                  <a:sym typeface="Arial"/>
                </a:rPr>
                <a:t>ILPQC WINTER OFFICE HOURS ARE HERE</a:t>
              </a:r>
              <a:endParaRPr/>
            </a:p>
          </p:txBody>
        </p:sp>
      </p:grpSp>
      <p:sp>
        <p:nvSpPr>
          <p:cNvPr id="6588" name="Google Shape;6588;p980"/>
          <p:cNvSpPr/>
          <p:nvPr/>
        </p:nvSpPr>
        <p:spPr>
          <a:xfrm>
            <a:off x="7871273" y="114556"/>
            <a:ext cx="2183399" cy="2430909"/>
          </a:xfrm>
          <a:custGeom>
            <a:avLst/>
            <a:gdLst/>
            <a:ahLst/>
            <a:cxnLst/>
            <a:rect l="l" t="t" r="r" b="b"/>
            <a:pathLst>
              <a:path w="3275098" h="3646364" extrusionOk="0">
                <a:moveTo>
                  <a:pt x="0" y="0"/>
                </a:moveTo>
                <a:lnTo>
                  <a:pt x="3275098" y="0"/>
                </a:lnTo>
                <a:lnTo>
                  <a:pt x="3275098" y="3646364"/>
                </a:lnTo>
                <a:lnTo>
                  <a:pt x="0" y="3646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9" name="Google Shape;6589;p980"/>
          <p:cNvSpPr/>
          <p:nvPr/>
        </p:nvSpPr>
        <p:spPr>
          <a:xfrm>
            <a:off x="3789594" y="1467991"/>
            <a:ext cx="736063" cy="660616"/>
          </a:xfrm>
          <a:custGeom>
            <a:avLst/>
            <a:gdLst/>
            <a:ahLst/>
            <a:cxnLst/>
            <a:rect l="l" t="t" r="r" b="b"/>
            <a:pathLst>
              <a:path w="1104094" h="990924" extrusionOk="0">
                <a:moveTo>
                  <a:pt x="0" y="0"/>
                </a:moveTo>
                <a:lnTo>
                  <a:pt x="1104094" y="0"/>
                </a:lnTo>
                <a:lnTo>
                  <a:pt x="1104094" y="990925"/>
                </a:lnTo>
                <a:lnTo>
                  <a:pt x="0" y="990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90" name="Google Shape;6590;p980"/>
          <p:cNvGrpSpPr/>
          <p:nvPr/>
        </p:nvGrpSpPr>
        <p:grpSpPr>
          <a:xfrm>
            <a:off x="2830240" y="3925621"/>
            <a:ext cx="6926815" cy="1989228"/>
            <a:chOff x="0" y="-66675"/>
            <a:chExt cx="2736519" cy="785868"/>
          </a:xfrm>
        </p:grpSpPr>
        <p:sp>
          <p:nvSpPr>
            <p:cNvPr id="6591" name="Google Shape;6591;p980"/>
            <p:cNvSpPr/>
            <p:nvPr/>
          </p:nvSpPr>
          <p:spPr>
            <a:xfrm>
              <a:off x="0" y="0"/>
              <a:ext cx="2736519" cy="719193"/>
            </a:xfrm>
            <a:custGeom>
              <a:avLst/>
              <a:gdLst/>
              <a:ahLst/>
              <a:cxnLst/>
              <a:rect l="l" t="t" r="r" b="b"/>
              <a:pathLst>
                <a:path w="2736519" h="719193" extrusionOk="0">
                  <a:moveTo>
                    <a:pt x="0" y="0"/>
                  </a:moveTo>
                  <a:lnTo>
                    <a:pt x="2736519" y="0"/>
                  </a:lnTo>
                  <a:lnTo>
                    <a:pt x="2736519" y="719193"/>
                  </a:lnTo>
                  <a:lnTo>
                    <a:pt x="0" y="719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2" name="Google Shape;6592;p980"/>
            <p:cNvSpPr txBox="1"/>
            <p:nvPr/>
          </p:nvSpPr>
          <p:spPr>
            <a:xfrm>
              <a:off x="0" y="-66675"/>
              <a:ext cx="2736519" cy="785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7593BB"/>
                  </a:solidFill>
                  <a:latin typeface="Arial"/>
                  <a:ea typeface="Arial"/>
                  <a:cs typeface="Arial"/>
                  <a:sym typeface="Arial"/>
                </a:rPr>
                <a:t>Every Thursday</a:t>
              </a:r>
              <a:endParaRPr/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7593BB"/>
                  </a:solidFill>
                  <a:latin typeface="Arial"/>
                  <a:ea typeface="Arial"/>
                  <a:cs typeface="Arial"/>
                  <a:sym typeface="Arial"/>
                </a:rPr>
                <a:t>at 1 p.m. CST</a:t>
              </a:r>
              <a:endParaRPr/>
            </a:p>
          </p:txBody>
        </p:sp>
      </p:grpSp>
      <p:grpSp>
        <p:nvGrpSpPr>
          <p:cNvPr id="6593" name="Google Shape;6593;p980"/>
          <p:cNvGrpSpPr/>
          <p:nvPr/>
        </p:nvGrpSpPr>
        <p:grpSpPr>
          <a:xfrm>
            <a:off x="683965" y="5659313"/>
            <a:ext cx="4292551" cy="1022697"/>
            <a:chOff x="0" y="0"/>
            <a:chExt cx="1695823" cy="404028"/>
          </a:xfrm>
        </p:grpSpPr>
        <p:sp>
          <p:nvSpPr>
            <p:cNvPr id="6594" name="Google Shape;6594;p980"/>
            <p:cNvSpPr/>
            <p:nvPr/>
          </p:nvSpPr>
          <p:spPr>
            <a:xfrm>
              <a:off x="0" y="0"/>
              <a:ext cx="1695822" cy="311874"/>
            </a:xfrm>
            <a:custGeom>
              <a:avLst/>
              <a:gdLst/>
              <a:ahLst/>
              <a:cxnLst/>
              <a:rect l="l" t="t" r="r" b="b"/>
              <a:pathLst>
                <a:path w="1695822" h="311874" extrusionOk="0">
                  <a:moveTo>
                    <a:pt x="0" y="0"/>
                  </a:moveTo>
                  <a:lnTo>
                    <a:pt x="1695822" y="0"/>
                  </a:lnTo>
                  <a:lnTo>
                    <a:pt x="1695822" y="311874"/>
                  </a:lnTo>
                  <a:lnTo>
                    <a:pt x="0" y="3118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5" name="Google Shape;6595;p980"/>
            <p:cNvSpPr txBox="1"/>
            <p:nvPr/>
          </p:nvSpPr>
          <p:spPr>
            <a:xfrm>
              <a:off x="0" y="25479"/>
              <a:ext cx="1695823" cy="378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7593BB"/>
                  </a:solidFill>
                  <a:latin typeface="Arial"/>
                  <a:ea typeface="Arial"/>
                  <a:cs typeface="Arial"/>
                  <a:sym typeface="Arial"/>
                </a:rPr>
                <a:t>Register here or go to ILPQC Website under “All Events”</a:t>
              </a:r>
              <a:endParaRPr/>
            </a:p>
          </p:txBody>
        </p:sp>
      </p:grpSp>
      <p:pic>
        <p:nvPicPr>
          <p:cNvPr id="6596" name="Google Shape;6596;p9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9214" y="2992520"/>
            <a:ext cx="2809309" cy="2731555"/>
          </a:xfrm>
          <a:prstGeom prst="rect">
            <a:avLst/>
          </a:prstGeom>
          <a:noFill/>
          <a:ln>
            <a:noFill/>
          </a:ln>
        </p:spPr>
      </p:pic>
      <p:sp>
        <p:nvSpPr>
          <p:cNvPr id="6597" name="Google Shape;6597;p980"/>
          <p:cNvSpPr/>
          <p:nvPr/>
        </p:nvSpPr>
        <p:spPr>
          <a:xfrm>
            <a:off x="9728142" y="0"/>
            <a:ext cx="2463858" cy="1111250"/>
          </a:xfrm>
          <a:custGeom>
            <a:avLst/>
            <a:gdLst/>
            <a:ahLst/>
            <a:cxnLst/>
            <a:rect l="l" t="t" r="r" b="b"/>
            <a:pathLst>
              <a:path w="3695787" h="1666875" extrusionOk="0">
                <a:moveTo>
                  <a:pt x="0" y="0"/>
                </a:moveTo>
                <a:lnTo>
                  <a:pt x="3695787" y="0"/>
                </a:lnTo>
                <a:lnTo>
                  <a:pt x="3695787" y="1666875"/>
                </a:lnTo>
                <a:lnTo>
                  <a:pt x="0" y="1666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252"/>
        </a:solidFill>
        <a:effectLst/>
      </p:bgPr>
    </p:bg>
    <p:spTree>
      <p:nvGrpSpPr>
        <p:cNvPr id="1" name="Shape 6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2" name="Google Shape;6602;p981"/>
          <p:cNvSpPr txBox="1"/>
          <p:nvPr/>
        </p:nvSpPr>
        <p:spPr>
          <a:xfrm>
            <a:off x="918081" y="1159137"/>
            <a:ext cx="10293783" cy="3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50" b="1" i="0" u="none" strike="noStrike" cap="none">
                <a:solidFill>
                  <a:srgbClr val="FEC200"/>
                </a:solidFill>
                <a:latin typeface="Antonio"/>
                <a:ea typeface="Antonio"/>
                <a:cs typeface="Antonio"/>
                <a:sym typeface="Antonio"/>
              </a:rPr>
              <a:t>14TH ANNUAL CONFERENCE</a:t>
            </a:r>
            <a:endParaRPr/>
          </a:p>
        </p:txBody>
      </p:sp>
      <p:grpSp>
        <p:nvGrpSpPr>
          <p:cNvPr id="6603" name="Google Shape;6603;p981"/>
          <p:cNvGrpSpPr/>
          <p:nvPr/>
        </p:nvGrpSpPr>
        <p:grpSpPr>
          <a:xfrm rot="-544282">
            <a:off x="3202601" y="6163018"/>
            <a:ext cx="9504277" cy="1927931"/>
            <a:chOff x="0" y="-38100"/>
            <a:chExt cx="3754776" cy="761652"/>
          </a:xfrm>
        </p:grpSpPr>
        <p:sp>
          <p:nvSpPr>
            <p:cNvPr id="6604" name="Google Shape;6604;p981"/>
            <p:cNvSpPr/>
            <p:nvPr/>
          </p:nvSpPr>
          <p:spPr>
            <a:xfrm>
              <a:off x="0" y="0"/>
              <a:ext cx="3754776" cy="723552"/>
            </a:xfrm>
            <a:custGeom>
              <a:avLst/>
              <a:gdLst/>
              <a:ahLst/>
              <a:cxnLst/>
              <a:rect l="l" t="t" r="r" b="b"/>
              <a:pathLst>
                <a:path w="3754776" h="723552" extrusionOk="0">
                  <a:moveTo>
                    <a:pt x="0" y="0"/>
                  </a:moveTo>
                  <a:lnTo>
                    <a:pt x="3754776" y="0"/>
                  </a:lnTo>
                  <a:lnTo>
                    <a:pt x="3754776" y="723552"/>
                  </a:lnTo>
                  <a:lnTo>
                    <a:pt x="0" y="723552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5" name="Google Shape;6605;p981"/>
            <p:cNvSpPr txBox="1"/>
            <p:nvPr/>
          </p:nvSpPr>
          <p:spPr>
            <a:xfrm>
              <a:off x="0" y="-38100"/>
              <a:ext cx="3754776" cy="761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6" name="Google Shape;6606;p981"/>
          <p:cNvSpPr/>
          <p:nvPr/>
        </p:nvSpPr>
        <p:spPr>
          <a:xfrm>
            <a:off x="0" y="3840813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 extrusionOk="0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07" name="Google Shape;6607;p981"/>
          <p:cNvGrpSpPr/>
          <p:nvPr/>
        </p:nvGrpSpPr>
        <p:grpSpPr>
          <a:xfrm rot="10341410">
            <a:off x="-277947" y="-1142774"/>
            <a:ext cx="9504277" cy="1800599"/>
            <a:chOff x="0" y="-38100"/>
            <a:chExt cx="3754776" cy="711348"/>
          </a:xfrm>
        </p:grpSpPr>
        <p:sp>
          <p:nvSpPr>
            <p:cNvPr id="6608" name="Google Shape;6608;p981"/>
            <p:cNvSpPr/>
            <p:nvPr/>
          </p:nvSpPr>
          <p:spPr>
            <a:xfrm>
              <a:off x="0" y="0"/>
              <a:ext cx="3754776" cy="673248"/>
            </a:xfrm>
            <a:custGeom>
              <a:avLst/>
              <a:gdLst/>
              <a:ahLst/>
              <a:cxnLst/>
              <a:rect l="l" t="t" r="r" b="b"/>
              <a:pathLst>
                <a:path w="3754776" h="673248" extrusionOk="0">
                  <a:moveTo>
                    <a:pt x="0" y="0"/>
                  </a:moveTo>
                  <a:lnTo>
                    <a:pt x="3754776" y="0"/>
                  </a:lnTo>
                  <a:lnTo>
                    <a:pt x="3754776" y="673248"/>
                  </a:lnTo>
                  <a:lnTo>
                    <a:pt x="0" y="673248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9" name="Google Shape;6609;p981"/>
            <p:cNvSpPr txBox="1"/>
            <p:nvPr/>
          </p:nvSpPr>
          <p:spPr>
            <a:xfrm>
              <a:off x="0" y="-38100"/>
              <a:ext cx="3754776" cy="711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10" name="Google Shape;6610;p981"/>
          <p:cNvSpPr/>
          <p:nvPr/>
        </p:nvSpPr>
        <p:spPr>
          <a:xfrm rot="10800000">
            <a:off x="8806101" y="-356014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 extrusionOk="0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1" name="Google Shape;6611;p981"/>
          <p:cNvSpPr/>
          <p:nvPr/>
        </p:nvSpPr>
        <p:spPr>
          <a:xfrm>
            <a:off x="685800" y="1028917"/>
            <a:ext cx="2919762" cy="3786263"/>
          </a:xfrm>
          <a:custGeom>
            <a:avLst/>
            <a:gdLst/>
            <a:ahLst/>
            <a:cxnLst/>
            <a:rect l="l" t="t" r="r" b="b"/>
            <a:pathLst>
              <a:path w="4379643" h="5679394" extrusionOk="0">
                <a:moveTo>
                  <a:pt x="0" y="0"/>
                </a:moveTo>
                <a:lnTo>
                  <a:pt x="4379643" y="0"/>
                </a:lnTo>
                <a:lnTo>
                  <a:pt x="4379643" y="5679394"/>
                </a:lnTo>
                <a:lnTo>
                  <a:pt x="0" y="5679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296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2" name="Google Shape;6612;p981"/>
          <p:cNvSpPr/>
          <p:nvPr/>
        </p:nvSpPr>
        <p:spPr>
          <a:xfrm flipH="1">
            <a:off x="8461534" y="1106719"/>
            <a:ext cx="2859765" cy="3708461"/>
          </a:xfrm>
          <a:custGeom>
            <a:avLst/>
            <a:gdLst/>
            <a:ahLst/>
            <a:cxnLst/>
            <a:rect l="l" t="t" r="r" b="b"/>
            <a:pathLst>
              <a:path w="4289647" h="5562691" extrusionOk="0">
                <a:moveTo>
                  <a:pt x="4289648" y="0"/>
                </a:moveTo>
                <a:lnTo>
                  <a:pt x="0" y="0"/>
                </a:lnTo>
                <a:lnTo>
                  <a:pt x="0" y="5562691"/>
                </a:lnTo>
                <a:lnTo>
                  <a:pt x="4289648" y="5562691"/>
                </a:lnTo>
                <a:lnTo>
                  <a:pt x="428964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296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3" name="Google Shape;6613;p981"/>
          <p:cNvSpPr txBox="1"/>
          <p:nvPr/>
        </p:nvSpPr>
        <p:spPr>
          <a:xfrm>
            <a:off x="3125260" y="4658691"/>
            <a:ext cx="5358149" cy="2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8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NOVEMBER 10TH, 2026</a:t>
            </a:r>
            <a:endParaRPr/>
          </a:p>
        </p:txBody>
      </p:sp>
      <p:sp>
        <p:nvSpPr>
          <p:cNvPr id="6614" name="Google Shape;6614;p981"/>
          <p:cNvSpPr txBox="1"/>
          <p:nvPr/>
        </p:nvSpPr>
        <p:spPr>
          <a:xfrm>
            <a:off x="3125260" y="890711"/>
            <a:ext cx="5358149" cy="38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5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ILPQC</a:t>
            </a:r>
            <a:endParaRPr/>
          </a:p>
        </p:txBody>
      </p:sp>
      <p:sp>
        <p:nvSpPr>
          <p:cNvPr id="6615" name="Google Shape;6615;p981"/>
          <p:cNvSpPr txBox="1"/>
          <p:nvPr/>
        </p:nvSpPr>
        <p:spPr>
          <a:xfrm>
            <a:off x="2233534" y="5222067"/>
            <a:ext cx="7141601" cy="79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5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WESTIN LOMBARD YORKTOWN CENTER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65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0" name="Google Shape;6620;g3c84240bf70_2_82"/>
          <p:cNvSpPr txBox="1">
            <a:spLocks noGrp="1"/>
          </p:cNvSpPr>
          <p:nvPr>
            <p:ph type="ctrTitle"/>
          </p:nvPr>
        </p:nvSpPr>
        <p:spPr>
          <a:xfrm>
            <a:off x="1661680" y="923937"/>
            <a:ext cx="863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88A"/>
              </a:buClr>
              <a:buSzPts val="1400"/>
              <a:buFont typeface="DM Sans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Upcoming ESSI Webinars</a:t>
            </a:r>
            <a:endParaRPr/>
          </a:p>
        </p:txBody>
      </p:sp>
      <p:graphicFrame>
        <p:nvGraphicFramePr>
          <p:cNvPr id="6621" name="Google Shape;6621;g3c84240bf70_2_82"/>
          <p:cNvGraphicFramePr/>
          <p:nvPr/>
        </p:nvGraphicFramePr>
        <p:xfrm>
          <a:off x="1124138" y="2323403"/>
          <a:ext cx="9709150" cy="198123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FFA09D"/>
                    </a:gs>
                    <a:gs pos="35000">
                      <a:srgbClr val="FFBCBC"/>
                    </a:gs>
                    <a:gs pos="100000">
                      <a:srgbClr val="FFE2E2"/>
                    </a:gs>
                  </a:gsLst>
                  <a:lin ang="16200038" scaled="0"/>
                </a:gradFill>
                <a:tableStyleId>{25E4C8C8-AA77-444A-B733-24EE5330D211}</a:tableStyleId>
              </a:tblPr>
              <a:tblGrid>
                <a:gridCol w="306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Topic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March 16</a:t>
                      </a:r>
                      <a:r>
                        <a:rPr lang="en-US" sz="2800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</a:t>
                      </a: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M Sans"/>
                        <a:buNone/>
                      </a:pPr>
                      <a:r>
                        <a:rPr lang="en-US" sz="2800" b="0" i="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Stratifying and sharing neonatal data </a:t>
                      </a:r>
                      <a:endParaRPr sz="28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April 20</a:t>
                      </a:r>
                      <a:r>
                        <a:rPr lang="en-US" sz="2800" baseline="300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</a:t>
                      </a:r>
                      <a:r>
                        <a:rPr lang="en-US" sz="28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2026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DM Sans"/>
                        <a:buNone/>
                      </a:pPr>
                      <a:r>
                        <a:rPr lang="en-US" sz="2800" b="0" i="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Addressing disparities identified through data</a:t>
                      </a:r>
                      <a:endParaRPr sz="28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2" name="Google Shape;6002;g37c4742e468_0_154"/>
          <p:cNvSpPr txBox="1">
            <a:spLocks noGrp="1"/>
          </p:cNvSpPr>
          <p:nvPr>
            <p:ph type="title"/>
          </p:nvPr>
        </p:nvSpPr>
        <p:spPr>
          <a:xfrm>
            <a:off x="305199" y="417668"/>
            <a:ext cx="10972800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700">
                <a:latin typeface="DM Sans"/>
                <a:ea typeface="DM Sans"/>
                <a:cs typeface="DM Sans"/>
                <a:sym typeface="DM Sans"/>
              </a:rPr>
              <a:t>ILPQC Timeline 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03" name="Google Shape;6003;g37c4742e468_0_154"/>
          <p:cNvSpPr txBox="1">
            <a:spLocks noGrp="1"/>
          </p:cNvSpPr>
          <p:nvPr>
            <p:ph type="sldNum" idx="12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4" name="Google Shape;6004;g37c4742e468_0_15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Illinois Perinatal Quality Collaborative</a:t>
            </a:r>
            <a:endParaRPr/>
          </a:p>
        </p:txBody>
      </p:sp>
      <p:grpSp>
        <p:nvGrpSpPr>
          <p:cNvPr id="6005" name="Google Shape;6005;g37c4742e468_0_154"/>
          <p:cNvGrpSpPr/>
          <p:nvPr/>
        </p:nvGrpSpPr>
        <p:grpSpPr>
          <a:xfrm>
            <a:off x="88500" y="1764730"/>
            <a:ext cx="12015000" cy="3703904"/>
            <a:chOff x="178185" y="2614961"/>
            <a:chExt cx="12015000" cy="3703904"/>
          </a:xfrm>
        </p:grpSpPr>
        <p:cxnSp>
          <p:nvCxnSpPr>
            <p:cNvPr id="6006" name="Google Shape;6006;g37c4742e468_0_154"/>
            <p:cNvCxnSpPr/>
            <p:nvPr/>
          </p:nvCxnSpPr>
          <p:spPr>
            <a:xfrm rot="10800000" flipH="1">
              <a:off x="178185" y="4958338"/>
              <a:ext cx="12015000" cy="30600"/>
            </a:xfrm>
            <a:prstGeom prst="straightConnector1">
              <a:avLst/>
            </a:prstGeom>
            <a:noFill/>
            <a:ln w="57150" cap="flat" cmpd="sng">
              <a:solidFill>
                <a:srgbClr val="24406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6007" name="Google Shape;6007;g37c4742e468_0_154"/>
            <p:cNvGrpSpPr/>
            <p:nvPr/>
          </p:nvGrpSpPr>
          <p:grpSpPr>
            <a:xfrm>
              <a:off x="185720" y="2614961"/>
              <a:ext cx="11828095" cy="3703904"/>
              <a:chOff x="185720" y="2614961"/>
              <a:chExt cx="11828095" cy="3703904"/>
            </a:xfrm>
          </p:grpSpPr>
          <p:sp>
            <p:nvSpPr>
              <p:cNvPr id="6008" name="Google Shape;6008;g37c4742e468_0_154"/>
              <p:cNvSpPr txBox="1"/>
              <p:nvPr/>
            </p:nvSpPr>
            <p:spPr>
              <a:xfrm>
                <a:off x="1904999" y="4910666"/>
                <a:ext cx="2455333" cy="158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g37c4742e468_0_154"/>
              <p:cNvSpPr txBox="1"/>
              <p:nvPr/>
            </p:nvSpPr>
            <p:spPr>
              <a:xfrm>
                <a:off x="1529267" y="4124209"/>
                <a:ext cx="28455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g37c4742e468_0_154"/>
              <p:cNvSpPr/>
              <p:nvPr/>
            </p:nvSpPr>
            <p:spPr>
              <a:xfrm>
                <a:off x="185720" y="3955282"/>
                <a:ext cx="5910280" cy="946742"/>
              </a:xfrm>
              <a:prstGeom prst="roundRect">
                <a:avLst>
                  <a:gd name="adj" fmla="val 16667"/>
                </a:avLst>
              </a:prstGeom>
              <a:solidFill>
                <a:srgbClr val="F58466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Equity and Safe Sleep for Infants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85 teams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6011" name="Google Shape;6011;g37c4742e468_0_154"/>
              <p:cNvSpPr/>
              <p:nvPr/>
            </p:nvSpPr>
            <p:spPr>
              <a:xfrm>
                <a:off x="6236195" y="3952521"/>
                <a:ext cx="3628925" cy="946742"/>
              </a:xfrm>
              <a:prstGeom prst="roundRect">
                <a:avLst>
                  <a:gd name="adj" fmla="val 16667"/>
                </a:avLst>
              </a:prstGeom>
              <a:solidFill>
                <a:srgbClr val="F86A93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ESSI Sustainability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6012" name="Google Shape;6012;g37c4742e468_0_154"/>
              <p:cNvSpPr/>
              <p:nvPr/>
            </p:nvSpPr>
            <p:spPr>
              <a:xfrm>
                <a:off x="225257" y="5012360"/>
                <a:ext cx="3901440" cy="668754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2025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6013" name="Google Shape;6013;g37c4742e468_0_154"/>
              <p:cNvSpPr/>
              <p:nvPr/>
            </p:nvSpPr>
            <p:spPr>
              <a:xfrm>
                <a:off x="4126698" y="4996685"/>
                <a:ext cx="3938608" cy="668755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2026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6014" name="Google Shape;6014;g37c4742e468_0_154"/>
              <p:cNvSpPr/>
              <p:nvPr/>
            </p:nvSpPr>
            <p:spPr>
              <a:xfrm>
                <a:off x="4172457" y="5730186"/>
                <a:ext cx="5782348" cy="588679"/>
              </a:xfrm>
              <a:prstGeom prst="roundRect">
                <a:avLst>
                  <a:gd name="adj" fmla="val 16667"/>
                </a:avLst>
              </a:prstGeom>
              <a:solidFill>
                <a:srgbClr val="C5D8F1"/>
              </a:solidFill>
              <a:ln w="12700" cap="flat" cmpd="sng">
                <a:solidFill>
                  <a:srgbClr val="F584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Planning for Next Neonatal initiative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g37c4742e468_0_154"/>
              <p:cNvSpPr/>
              <p:nvPr/>
            </p:nvSpPr>
            <p:spPr>
              <a:xfrm>
                <a:off x="2853297" y="2791461"/>
                <a:ext cx="1766524" cy="110424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1C498B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You are here</a:t>
                </a:r>
                <a:endPara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016" name="Google Shape;6016;g37c4742e468_0_154"/>
              <p:cNvCxnSpPr/>
              <p:nvPr/>
            </p:nvCxnSpPr>
            <p:spPr>
              <a:xfrm flipH="1">
                <a:off x="6176263" y="3160892"/>
                <a:ext cx="9422" cy="1761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EF145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017" name="Google Shape;6017;g37c4742e468_0_154"/>
              <p:cNvSpPr txBox="1"/>
              <p:nvPr/>
            </p:nvSpPr>
            <p:spPr>
              <a:xfrm>
                <a:off x="4961122" y="2614961"/>
                <a:ext cx="2449126" cy="553998"/>
              </a:xfrm>
              <a:prstGeom prst="rect">
                <a:avLst/>
              </a:prstGeom>
              <a:noFill/>
              <a:ln w="28575" cap="flat" cmpd="sng">
                <a:solidFill>
                  <a:srgbClr val="F86A9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500" b="0" i="0" u="none" strike="noStrike" cap="none">
                    <a:solidFill>
                      <a:srgbClr val="444C55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Face-to-Face 2026: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500" b="0" i="0" u="none" strike="noStrike" cap="none">
                    <a:solidFill>
                      <a:srgbClr val="444C55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ESSI enters sustainability</a:t>
                </a:r>
                <a:endParaRPr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g37c4742e468_0_154"/>
              <p:cNvSpPr/>
              <p:nvPr/>
            </p:nvSpPr>
            <p:spPr>
              <a:xfrm>
                <a:off x="8046720" y="4988939"/>
                <a:ext cx="3967095" cy="668755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2027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6019" name="Google Shape;6019;g37c4742e468_0_154"/>
              <p:cNvSpPr/>
              <p:nvPr/>
            </p:nvSpPr>
            <p:spPr>
              <a:xfrm>
                <a:off x="8046720" y="2941033"/>
                <a:ext cx="3844608" cy="946742"/>
              </a:xfrm>
              <a:prstGeom prst="homePlate">
                <a:avLst>
                  <a:gd name="adj" fmla="val 50000"/>
                </a:avLst>
              </a:prstGeom>
              <a:solidFill>
                <a:srgbClr val="F58466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New Initiative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4" name="Google Shape;6024;p31"/>
          <p:cNvGrpSpPr/>
          <p:nvPr/>
        </p:nvGrpSpPr>
        <p:grpSpPr>
          <a:xfrm>
            <a:off x="203502" y="725873"/>
            <a:ext cx="11237260" cy="5932575"/>
            <a:chOff x="0" y="68729"/>
            <a:chExt cx="11237260" cy="5932575"/>
          </a:xfrm>
        </p:grpSpPr>
        <p:sp>
          <p:nvSpPr>
            <p:cNvPr id="6025" name="Google Shape;6025;p31"/>
            <p:cNvSpPr/>
            <p:nvPr/>
          </p:nvSpPr>
          <p:spPr>
            <a:xfrm>
              <a:off x="0" y="319649"/>
              <a:ext cx="11237260" cy="80325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9525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1"/>
            <p:cNvSpPr txBox="1"/>
            <p:nvPr/>
          </p:nvSpPr>
          <p:spPr>
            <a:xfrm>
              <a:off x="0" y="319649"/>
              <a:ext cx="11237260" cy="80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2125" tIns="354075" rIns="872125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444B54"/>
                  </a:solidFill>
                  <a:latin typeface="DM Sans"/>
                  <a:ea typeface="DM Sans"/>
                  <a:cs typeface="DM Sans"/>
                  <a:sym typeface="DM Sans"/>
                </a:rPr>
                <a:t>Organizing and mobilizing local supports through resource mapping</a:t>
              </a:r>
              <a:endParaRPr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27" name="Google Shape;6027;p31"/>
            <p:cNvSpPr/>
            <p:nvPr/>
          </p:nvSpPr>
          <p:spPr>
            <a:xfrm>
              <a:off x="561863" y="68729"/>
              <a:ext cx="7866082" cy="5018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A09D"/>
                </a:gs>
                <a:gs pos="35000">
                  <a:srgbClr val="FFBCBC"/>
                </a:gs>
                <a:gs pos="100000">
                  <a:srgbClr val="FFE2E2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1"/>
            <p:cNvSpPr txBox="1"/>
            <p:nvPr/>
          </p:nvSpPr>
          <p:spPr>
            <a:xfrm>
              <a:off x="586361" y="93227"/>
              <a:ext cx="781708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7300" tIns="0" rIns="2973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December</a:t>
              </a:r>
              <a:endParaRPr/>
            </a:p>
          </p:txBody>
        </p:sp>
        <p:sp>
          <p:nvSpPr>
            <p:cNvPr id="6029" name="Google Shape;6029;p31"/>
            <p:cNvSpPr/>
            <p:nvPr/>
          </p:nvSpPr>
          <p:spPr>
            <a:xfrm>
              <a:off x="0" y="1465619"/>
              <a:ext cx="11237260" cy="80325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9525" cap="flat" cmpd="sng">
              <a:solidFill>
                <a:srgbClr val="BD75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1"/>
            <p:cNvSpPr txBox="1"/>
            <p:nvPr/>
          </p:nvSpPr>
          <p:spPr>
            <a:xfrm>
              <a:off x="0" y="1465619"/>
              <a:ext cx="11237260" cy="80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2125" tIns="354075" rIns="872125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Newborn-inclusive SDoH screening &amp; linkage</a:t>
              </a:r>
              <a:endParaRPr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31" name="Google Shape;6031;p31"/>
            <p:cNvSpPr/>
            <p:nvPr/>
          </p:nvSpPr>
          <p:spPr>
            <a:xfrm>
              <a:off x="561863" y="1214699"/>
              <a:ext cx="7866082" cy="5018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BA9F"/>
                </a:gs>
                <a:gs pos="35000">
                  <a:srgbClr val="FFCCBD"/>
                </a:gs>
                <a:gs pos="100000">
                  <a:srgbClr val="FFEBE4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1"/>
            <p:cNvSpPr txBox="1"/>
            <p:nvPr/>
          </p:nvSpPr>
          <p:spPr>
            <a:xfrm>
              <a:off x="586361" y="1239197"/>
              <a:ext cx="781708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7300" tIns="0" rIns="2973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January</a:t>
              </a:r>
              <a:endParaRPr/>
            </a:p>
          </p:txBody>
        </p:sp>
        <p:sp>
          <p:nvSpPr>
            <p:cNvPr id="6033" name="Google Shape;6033;p31"/>
            <p:cNvSpPr/>
            <p:nvPr/>
          </p:nvSpPr>
          <p:spPr>
            <a:xfrm>
              <a:off x="0" y="2611589"/>
              <a:ext cx="11237260" cy="1097775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9525" cap="flat" cmpd="sng">
              <a:solidFill>
                <a:srgbClr val="BB99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1"/>
            <p:cNvSpPr txBox="1"/>
            <p:nvPr/>
          </p:nvSpPr>
          <p:spPr>
            <a:xfrm>
              <a:off x="0" y="2611589"/>
              <a:ext cx="11237260" cy="1097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2125" tIns="354075" rIns="872125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Culturally responsive safe sleep </a:t>
              </a:r>
              <a:r>
                <a:rPr lang="en-US" sz="2000">
                  <a:latin typeface="DM Sans"/>
                  <a:ea typeface="DM Sans"/>
                  <a:cs typeface="DM Sans"/>
                  <a:sym typeface="DM Sans"/>
                </a:rPr>
                <a:t>conversations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and </a:t>
              </a:r>
              <a:r>
                <a:rPr lang="en-US" sz="2000">
                  <a:latin typeface="DM Sans"/>
                  <a:ea typeface="DM Sans"/>
                  <a:cs typeface="DM Sans"/>
                  <a:sym typeface="DM Sans"/>
                </a:rPr>
                <a:t>transition to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community providers </a:t>
              </a:r>
              <a:endParaRPr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35" name="Google Shape;6035;p31"/>
            <p:cNvSpPr/>
            <p:nvPr/>
          </p:nvSpPr>
          <p:spPr>
            <a:xfrm>
              <a:off x="561863" y="2360669"/>
              <a:ext cx="7866082" cy="5018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8A2"/>
                </a:gs>
                <a:gs pos="35000">
                  <a:srgbClr val="FFE4BD"/>
                </a:gs>
                <a:gs pos="100000">
                  <a:srgbClr val="FFF5E4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1"/>
            <p:cNvSpPr txBox="1"/>
            <p:nvPr/>
          </p:nvSpPr>
          <p:spPr>
            <a:xfrm>
              <a:off x="586361" y="2385167"/>
              <a:ext cx="781708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7300" tIns="0" rIns="2973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February</a:t>
              </a:r>
              <a:endParaRPr/>
            </a:p>
          </p:txBody>
        </p:sp>
        <p:sp>
          <p:nvSpPr>
            <p:cNvPr id="6037" name="Google Shape;6037;p31"/>
            <p:cNvSpPr/>
            <p:nvPr/>
          </p:nvSpPr>
          <p:spPr>
            <a:xfrm>
              <a:off x="0" y="4052084"/>
              <a:ext cx="11237260" cy="80325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9525" cap="flat" cmpd="sng">
              <a:solidFill>
                <a:srgbClr val="BABA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1"/>
            <p:cNvSpPr txBox="1"/>
            <p:nvPr/>
          </p:nvSpPr>
          <p:spPr>
            <a:xfrm>
              <a:off x="0" y="4052084"/>
              <a:ext cx="11237260" cy="80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2125" tIns="354075" rIns="872125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Stratifying and sharing neonatal data </a:t>
              </a:r>
              <a:endParaRPr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39" name="Google Shape;6039;p31"/>
            <p:cNvSpPr/>
            <p:nvPr/>
          </p:nvSpPr>
          <p:spPr>
            <a:xfrm>
              <a:off x="561863" y="3801164"/>
              <a:ext cx="7866082" cy="5018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A2"/>
                </a:gs>
                <a:gs pos="35000">
                  <a:srgbClr val="FBFBC0"/>
                </a:gs>
                <a:gs pos="100000">
                  <a:srgbClr val="FE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1"/>
            <p:cNvSpPr txBox="1"/>
            <p:nvPr/>
          </p:nvSpPr>
          <p:spPr>
            <a:xfrm>
              <a:off x="586361" y="3825662"/>
              <a:ext cx="781708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7300" tIns="0" rIns="2973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March</a:t>
              </a:r>
              <a:endParaRPr/>
            </a:p>
          </p:txBody>
        </p:sp>
        <p:sp>
          <p:nvSpPr>
            <p:cNvPr id="6041" name="Google Shape;6041;p31"/>
            <p:cNvSpPr/>
            <p:nvPr/>
          </p:nvSpPr>
          <p:spPr>
            <a:xfrm>
              <a:off x="0" y="5198054"/>
              <a:ext cx="11237260" cy="803250"/>
            </a:xfrm>
            <a:prstGeom prst="rect">
              <a:avLst/>
            </a:prstGeom>
            <a:solidFill>
              <a:schemeClr val="lt1">
                <a:alpha val="90196"/>
              </a:schemeClr>
            </a:solidFill>
            <a:ln w="9525" cap="flat" cmpd="sng">
              <a:solidFill>
                <a:srgbClr val="99B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1"/>
            <p:cNvSpPr txBox="1"/>
            <p:nvPr/>
          </p:nvSpPr>
          <p:spPr>
            <a:xfrm>
              <a:off x="0" y="5198054"/>
              <a:ext cx="11237260" cy="80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2125" tIns="354075" rIns="872125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Addressing disparities identified through data</a:t>
              </a:r>
              <a:endParaRPr sz="2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43" name="Google Shape;6043;p31"/>
            <p:cNvSpPr/>
            <p:nvPr/>
          </p:nvSpPr>
          <p:spPr>
            <a:xfrm>
              <a:off x="561863" y="4947134"/>
              <a:ext cx="7866082" cy="5018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8FBA5"/>
                </a:gs>
                <a:gs pos="35000">
                  <a:srgbClr val="E4FBC0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1"/>
            <p:cNvSpPr txBox="1"/>
            <p:nvPr/>
          </p:nvSpPr>
          <p:spPr>
            <a:xfrm>
              <a:off x="586361" y="4971632"/>
              <a:ext cx="7817086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7300" tIns="0" rIns="2973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April </a:t>
              </a:r>
              <a:endParaRPr/>
            </a:p>
          </p:txBody>
        </p:sp>
      </p:grpSp>
      <p:sp>
        <p:nvSpPr>
          <p:cNvPr id="6045" name="Google Shape;6045;p31"/>
          <p:cNvSpPr txBox="1"/>
          <p:nvPr/>
        </p:nvSpPr>
        <p:spPr>
          <a:xfrm>
            <a:off x="203502" y="130822"/>
            <a:ext cx="396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DM Sans"/>
                <a:ea typeface="DM Sans"/>
                <a:cs typeface="DM Sans"/>
                <a:sym typeface="DM Sans"/>
              </a:rPr>
              <a:t>Last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5 Months of ESSI </a:t>
            </a:r>
            <a:endParaRPr/>
          </a:p>
        </p:txBody>
      </p:sp>
      <p:pic>
        <p:nvPicPr>
          <p:cNvPr id="6046" name="Google Shape;6046;p31" descr="Check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8712" y="9315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7" name="Google Shape;6047;p31" descr="Check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8711" y="2127326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2" name="Google Shape;6052;p10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053" name="Google Shape;6053;p10"/>
          <p:cNvGrpSpPr/>
          <p:nvPr/>
        </p:nvGrpSpPr>
        <p:grpSpPr>
          <a:xfrm>
            <a:off x="95250" y="0"/>
            <a:ext cx="12096750" cy="2133600"/>
            <a:chOff x="95250" y="0"/>
            <a:chExt cx="12096750" cy="2133600"/>
          </a:xfrm>
        </p:grpSpPr>
        <p:pic>
          <p:nvPicPr>
            <p:cNvPr id="6054" name="Google Shape;605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55" name="Google Shape;6055;p10"/>
            <p:cNvSpPr/>
            <p:nvPr/>
          </p:nvSpPr>
          <p:spPr>
            <a:xfrm>
              <a:off x="7048500" y="0"/>
              <a:ext cx="5143500" cy="1838325"/>
            </a:xfrm>
            <a:custGeom>
              <a:avLst/>
              <a:gdLst/>
              <a:ahLst/>
              <a:cxnLst/>
              <a:rect l="l" t="t" r="r" b="b"/>
              <a:pathLst>
                <a:path w="5143500" h="1838325" extrusionOk="0">
                  <a:moveTo>
                    <a:pt x="5143500" y="0"/>
                  </a:moveTo>
                  <a:lnTo>
                    <a:pt x="0" y="0"/>
                  </a:lnTo>
                  <a:lnTo>
                    <a:pt x="0" y="1838325"/>
                  </a:lnTo>
                  <a:lnTo>
                    <a:pt x="5143500" y="1838325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56" name="Google Shape;6056;p10"/>
            <p:cNvSpPr/>
            <p:nvPr/>
          </p:nvSpPr>
          <p:spPr>
            <a:xfrm>
              <a:off x="609600" y="895350"/>
              <a:ext cx="11249025" cy="1238250"/>
            </a:xfrm>
            <a:custGeom>
              <a:avLst/>
              <a:gdLst/>
              <a:ahLst/>
              <a:cxnLst/>
              <a:rect l="l" t="t" r="r" b="b"/>
              <a:pathLst>
                <a:path w="11249025" h="1238250" extrusionOk="0">
                  <a:moveTo>
                    <a:pt x="11107928" y="0"/>
                  </a:moveTo>
                  <a:lnTo>
                    <a:pt x="141122" y="0"/>
                  </a:lnTo>
                  <a:lnTo>
                    <a:pt x="113463" y="1355"/>
                  </a:lnTo>
                  <a:lnTo>
                    <a:pt x="62832" y="11733"/>
                  </a:lnTo>
                  <a:lnTo>
                    <a:pt x="23713" y="31077"/>
                  </a:lnTo>
                  <a:lnTo>
                    <a:pt x="0" y="69850"/>
                  </a:lnTo>
                  <a:lnTo>
                    <a:pt x="0" y="1168400"/>
                  </a:lnTo>
                  <a:lnTo>
                    <a:pt x="23713" y="1207172"/>
                  </a:lnTo>
                  <a:lnTo>
                    <a:pt x="62832" y="1226516"/>
                  </a:lnTo>
                  <a:lnTo>
                    <a:pt x="113463" y="1236894"/>
                  </a:lnTo>
                  <a:lnTo>
                    <a:pt x="141122" y="1238250"/>
                  </a:lnTo>
                  <a:lnTo>
                    <a:pt x="11107928" y="1238250"/>
                  </a:lnTo>
                  <a:lnTo>
                    <a:pt x="11161934" y="1232931"/>
                  </a:lnTo>
                  <a:lnTo>
                    <a:pt x="11207750" y="1217802"/>
                  </a:lnTo>
                  <a:lnTo>
                    <a:pt x="11246290" y="1182102"/>
                  </a:lnTo>
                  <a:lnTo>
                    <a:pt x="11249025" y="1168400"/>
                  </a:lnTo>
                  <a:lnTo>
                    <a:pt x="11249025" y="69850"/>
                  </a:lnTo>
                  <a:lnTo>
                    <a:pt x="11225343" y="31077"/>
                  </a:lnTo>
                  <a:lnTo>
                    <a:pt x="11186223" y="11733"/>
                  </a:lnTo>
                  <a:lnTo>
                    <a:pt x="11135598" y="1355"/>
                  </a:lnTo>
                  <a:lnTo>
                    <a:pt x="11107928" y="0"/>
                  </a:lnTo>
                  <a:close/>
                </a:path>
              </a:pathLst>
            </a:custGeom>
            <a:solidFill>
              <a:srgbClr val="6B94F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057" name="Google Shape;6057;p10"/>
            <p:cNvSpPr/>
            <p:nvPr/>
          </p:nvSpPr>
          <p:spPr>
            <a:xfrm>
              <a:off x="95250" y="1152525"/>
              <a:ext cx="809625" cy="828675"/>
            </a:xfrm>
            <a:custGeom>
              <a:avLst/>
              <a:gdLst/>
              <a:ahLst/>
              <a:cxnLst/>
              <a:rect l="l" t="t" r="r" b="b"/>
              <a:pathLst>
                <a:path w="809625" h="828675" extrusionOk="0">
                  <a:moveTo>
                    <a:pt x="404812" y="0"/>
                  </a:moveTo>
                  <a:lnTo>
                    <a:pt x="357602" y="2788"/>
                  </a:lnTo>
                  <a:lnTo>
                    <a:pt x="311993" y="10944"/>
                  </a:lnTo>
                  <a:lnTo>
                    <a:pt x="268286" y="24159"/>
                  </a:lnTo>
                  <a:lnTo>
                    <a:pt x="226786" y="42119"/>
                  </a:lnTo>
                  <a:lnTo>
                    <a:pt x="187797" y="64514"/>
                  </a:lnTo>
                  <a:lnTo>
                    <a:pt x="151623" y="91033"/>
                  </a:lnTo>
                  <a:lnTo>
                    <a:pt x="118567" y="121364"/>
                  </a:lnTo>
                  <a:lnTo>
                    <a:pt x="88933" y="155196"/>
                  </a:lnTo>
                  <a:lnTo>
                    <a:pt x="63024" y="192217"/>
                  </a:lnTo>
                  <a:lnTo>
                    <a:pt x="41145" y="232117"/>
                  </a:lnTo>
                  <a:lnTo>
                    <a:pt x="23600" y="274584"/>
                  </a:lnTo>
                  <a:lnTo>
                    <a:pt x="10691" y="319306"/>
                  </a:lnTo>
                  <a:lnTo>
                    <a:pt x="2723" y="365973"/>
                  </a:lnTo>
                  <a:lnTo>
                    <a:pt x="0" y="414274"/>
                  </a:lnTo>
                  <a:lnTo>
                    <a:pt x="2723" y="462599"/>
                  </a:lnTo>
                  <a:lnTo>
                    <a:pt x="10691" y="509288"/>
                  </a:lnTo>
                  <a:lnTo>
                    <a:pt x="23600" y="554029"/>
                  </a:lnTo>
                  <a:lnTo>
                    <a:pt x="41145" y="596511"/>
                  </a:lnTo>
                  <a:lnTo>
                    <a:pt x="63024" y="636423"/>
                  </a:lnTo>
                  <a:lnTo>
                    <a:pt x="88933" y="673455"/>
                  </a:lnTo>
                  <a:lnTo>
                    <a:pt x="118567" y="707294"/>
                  </a:lnTo>
                  <a:lnTo>
                    <a:pt x="151623" y="737631"/>
                  </a:lnTo>
                  <a:lnTo>
                    <a:pt x="187797" y="764154"/>
                  </a:lnTo>
                  <a:lnTo>
                    <a:pt x="226786" y="786552"/>
                  </a:lnTo>
                  <a:lnTo>
                    <a:pt x="268286" y="804514"/>
                  </a:lnTo>
                  <a:lnTo>
                    <a:pt x="311993" y="817729"/>
                  </a:lnTo>
                  <a:lnTo>
                    <a:pt x="357602" y="825886"/>
                  </a:lnTo>
                  <a:lnTo>
                    <a:pt x="404812" y="828675"/>
                  </a:lnTo>
                  <a:lnTo>
                    <a:pt x="452022" y="825886"/>
                  </a:lnTo>
                  <a:lnTo>
                    <a:pt x="497631" y="817729"/>
                  </a:lnTo>
                  <a:lnTo>
                    <a:pt x="541338" y="804514"/>
                  </a:lnTo>
                  <a:lnTo>
                    <a:pt x="582838" y="786552"/>
                  </a:lnTo>
                  <a:lnTo>
                    <a:pt x="621827" y="764154"/>
                  </a:lnTo>
                  <a:lnTo>
                    <a:pt x="658001" y="737631"/>
                  </a:lnTo>
                  <a:lnTo>
                    <a:pt x="691057" y="707294"/>
                  </a:lnTo>
                  <a:lnTo>
                    <a:pt x="720691" y="673455"/>
                  </a:lnTo>
                  <a:lnTo>
                    <a:pt x="746600" y="636423"/>
                  </a:lnTo>
                  <a:lnTo>
                    <a:pt x="768479" y="596511"/>
                  </a:lnTo>
                  <a:lnTo>
                    <a:pt x="786024" y="554029"/>
                  </a:lnTo>
                  <a:lnTo>
                    <a:pt x="798933" y="509288"/>
                  </a:lnTo>
                  <a:lnTo>
                    <a:pt x="806901" y="462599"/>
                  </a:lnTo>
                  <a:lnTo>
                    <a:pt x="809625" y="414274"/>
                  </a:lnTo>
                  <a:lnTo>
                    <a:pt x="806901" y="365973"/>
                  </a:lnTo>
                  <a:lnTo>
                    <a:pt x="798933" y="319306"/>
                  </a:lnTo>
                  <a:lnTo>
                    <a:pt x="786024" y="274584"/>
                  </a:lnTo>
                  <a:lnTo>
                    <a:pt x="768479" y="232117"/>
                  </a:lnTo>
                  <a:lnTo>
                    <a:pt x="746600" y="192217"/>
                  </a:lnTo>
                  <a:lnTo>
                    <a:pt x="720691" y="155196"/>
                  </a:lnTo>
                  <a:lnTo>
                    <a:pt x="691057" y="121364"/>
                  </a:lnTo>
                  <a:lnTo>
                    <a:pt x="658001" y="91033"/>
                  </a:lnTo>
                  <a:lnTo>
                    <a:pt x="621827" y="64514"/>
                  </a:lnTo>
                  <a:lnTo>
                    <a:pt x="582838" y="42119"/>
                  </a:lnTo>
                  <a:lnTo>
                    <a:pt x="541338" y="24159"/>
                  </a:lnTo>
                  <a:lnTo>
                    <a:pt x="497631" y="10944"/>
                  </a:lnTo>
                  <a:lnTo>
                    <a:pt x="452022" y="2788"/>
                  </a:lnTo>
                  <a:lnTo>
                    <a:pt x="404812" y="0"/>
                  </a:lnTo>
                  <a:close/>
                </a:path>
              </a:pathLst>
            </a:custGeom>
            <a:solidFill>
              <a:srgbClr val="C45E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058" name="Google Shape;6058;p10"/>
          <p:cNvSpPr txBox="1"/>
          <p:nvPr/>
        </p:nvSpPr>
        <p:spPr>
          <a:xfrm>
            <a:off x="11519534" y="6455092"/>
            <a:ext cx="18097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59" name="Google Shape;6059;p10"/>
          <p:cNvSpPr txBox="1"/>
          <p:nvPr/>
        </p:nvSpPr>
        <p:spPr>
          <a:xfrm>
            <a:off x="688975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60" name="Google Shape;6060;p10"/>
          <p:cNvSpPr txBox="1">
            <a:spLocks noGrp="1"/>
          </p:cNvSpPr>
          <p:nvPr>
            <p:ph type="title"/>
          </p:nvPr>
        </p:nvSpPr>
        <p:spPr>
          <a:xfrm>
            <a:off x="324471" y="52700"/>
            <a:ext cx="80505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>
                <a:solidFill>
                  <a:srgbClr val="1B498A"/>
                </a:solidFill>
                <a:latin typeface="DM Sans"/>
                <a:ea typeface="DM Sans"/>
                <a:cs typeface="DM Sans"/>
                <a:sym typeface="DM Sans"/>
              </a:rPr>
              <a:t>ESSI Initiative Aims</a:t>
            </a:r>
            <a:endParaRPr sz="4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61" name="Google Shape;6061;p10"/>
          <p:cNvSpPr/>
          <p:nvPr/>
        </p:nvSpPr>
        <p:spPr>
          <a:xfrm>
            <a:off x="609600" y="2352675"/>
            <a:ext cx="11287125" cy="1133475"/>
          </a:xfrm>
          <a:custGeom>
            <a:avLst/>
            <a:gdLst/>
            <a:ahLst/>
            <a:cxnLst/>
            <a:rect l="l" t="t" r="r" b="b"/>
            <a:pathLst>
              <a:path w="11287125" h="1133475" extrusionOk="0">
                <a:moveTo>
                  <a:pt x="11145520" y="0"/>
                </a:moveTo>
                <a:lnTo>
                  <a:pt x="141604" y="0"/>
                </a:lnTo>
                <a:lnTo>
                  <a:pt x="113846" y="1613"/>
                </a:lnTo>
                <a:lnTo>
                  <a:pt x="63043" y="13983"/>
                </a:lnTo>
                <a:lnTo>
                  <a:pt x="23794" y="37147"/>
                </a:lnTo>
                <a:lnTo>
                  <a:pt x="0" y="83438"/>
                </a:lnTo>
                <a:lnTo>
                  <a:pt x="0" y="1050036"/>
                </a:lnTo>
                <a:lnTo>
                  <a:pt x="23794" y="1096327"/>
                </a:lnTo>
                <a:lnTo>
                  <a:pt x="63043" y="1119491"/>
                </a:lnTo>
                <a:lnTo>
                  <a:pt x="113846" y="1131861"/>
                </a:lnTo>
                <a:lnTo>
                  <a:pt x="141604" y="1133475"/>
                </a:lnTo>
                <a:lnTo>
                  <a:pt x="11145520" y="1133475"/>
                </a:lnTo>
                <a:lnTo>
                  <a:pt x="11199701" y="1127140"/>
                </a:lnTo>
                <a:lnTo>
                  <a:pt x="11245596" y="1109090"/>
                </a:lnTo>
                <a:lnTo>
                  <a:pt x="11276361" y="1081944"/>
                </a:lnTo>
                <a:lnTo>
                  <a:pt x="11287125" y="1050036"/>
                </a:lnTo>
                <a:lnTo>
                  <a:pt x="11287125" y="83438"/>
                </a:lnTo>
                <a:lnTo>
                  <a:pt x="11263336" y="37147"/>
                </a:lnTo>
                <a:lnTo>
                  <a:pt x="11224047" y="13983"/>
                </a:lnTo>
                <a:lnTo>
                  <a:pt x="11173283" y="1613"/>
                </a:lnTo>
                <a:lnTo>
                  <a:pt x="11145520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62" name="Google Shape;6062;p10"/>
          <p:cNvSpPr txBox="1"/>
          <p:nvPr/>
        </p:nvSpPr>
        <p:spPr>
          <a:xfrm>
            <a:off x="980122" y="1094471"/>
            <a:ext cx="10772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3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By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May 2026</a:t>
            </a:r>
            <a:r>
              <a:rPr lang="en-US" sz="2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greater than 70% of Illinois birthing and children’s hospitals will address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disparities and promote neonatal equity by actively participating in the ESSI initiative.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63" name="Google Shape;6063;p10"/>
          <p:cNvSpPr txBox="1"/>
          <p:nvPr/>
        </p:nvSpPr>
        <p:spPr>
          <a:xfrm>
            <a:off x="1099502" y="2487231"/>
            <a:ext cx="10342800" cy="81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3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By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May 2026</a:t>
            </a:r>
            <a:r>
              <a:rPr lang="en-US" sz="2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greater than 80% of infants will be discharged from ILPQC hospitals with a completed ESSI Bundle.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64" name="Google Shape;60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25" y="4619625"/>
            <a:ext cx="3143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5" name="Google Shape;6065;p10"/>
          <p:cNvSpPr txBox="1"/>
          <p:nvPr/>
        </p:nvSpPr>
        <p:spPr>
          <a:xfrm>
            <a:off x="1625600" y="4788598"/>
            <a:ext cx="15597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READINESS</a:t>
            </a:r>
            <a:endParaRPr sz="23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66" name="Google Shape;606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825" y="5381625"/>
            <a:ext cx="31432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7" name="Google Shape;6067;p10"/>
          <p:cNvSpPr txBox="1"/>
          <p:nvPr/>
        </p:nvSpPr>
        <p:spPr>
          <a:xfrm>
            <a:off x="1070292" y="5529262"/>
            <a:ext cx="27432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TRANSFER OF CARE</a:t>
            </a:r>
            <a:endParaRPr sz="23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68" name="Google Shape;606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5825" y="3819525"/>
            <a:ext cx="3143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9" name="Google Shape;6069;p10"/>
          <p:cNvSpPr txBox="1"/>
          <p:nvPr/>
        </p:nvSpPr>
        <p:spPr>
          <a:xfrm>
            <a:off x="1583689" y="3972877"/>
            <a:ext cx="17577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AWARENESS</a:t>
            </a:r>
            <a:endParaRPr sz="23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70" name="Google Shape;6070;p10"/>
          <p:cNvSpPr txBox="1"/>
          <p:nvPr/>
        </p:nvSpPr>
        <p:spPr>
          <a:xfrm>
            <a:off x="4302378" y="3837622"/>
            <a:ext cx="7148100" cy="2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l" rtl="0">
              <a:lnSpc>
                <a:spcPct val="10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Parents or caregivers report an understanding of a safe sleep environment.</a:t>
            </a:r>
            <a:endParaRPr sz="2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Family is prepared for a transition to home,</a:t>
            </a:r>
            <a:endParaRPr sz="2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including SDoH screening and resource linkage.</a:t>
            </a:r>
            <a:endParaRPr sz="2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5875" marR="0" lvl="0" indent="0" algn="l" rtl="0">
              <a:lnSpc>
                <a:spcPct val="100000"/>
              </a:lnSpc>
              <a:spcBef>
                <a:spcPts val="2365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Communication to primary care provider completed.</a:t>
            </a:r>
            <a:endParaRPr sz="2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71" name="Google Shape;6071;p10"/>
          <p:cNvSpPr/>
          <p:nvPr/>
        </p:nvSpPr>
        <p:spPr>
          <a:xfrm>
            <a:off x="95250" y="2495550"/>
            <a:ext cx="809625" cy="828675"/>
          </a:xfrm>
          <a:custGeom>
            <a:avLst/>
            <a:gdLst/>
            <a:ahLst/>
            <a:cxnLst/>
            <a:rect l="l" t="t" r="r" b="b"/>
            <a:pathLst>
              <a:path w="809625" h="828675" extrusionOk="0">
                <a:moveTo>
                  <a:pt x="404812" y="0"/>
                </a:moveTo>
                <a:lnTo>
                  <a:pt x="357602" y="2788"/>
                </a:lnTo>
                <a:lnTo>
                  <a:pt x="311993" y="10944"/>
                </a:lnTo>
                <a:lnTo>
                  <a:pt x="268286" y="24159"/>
                </a:lnTo>
                <a:lnTo>
                  <a:pt x="226786" y="42119"/>
                </a:lnTo>
                <a:lnTo>
                  <a:pt x="187797" y="64514"/>
                </a:lnTo>
                <a:lnTo>
                  <a:pt x="151623" y="91033"/>
                </a:lnTo>
                <a:lnTo>
                  <a:pt x="118567" y="121364"/>
                </a:lnTo>
                <a:lnTo>
                  <a:pt x="88933" y="155196"/>
                </a:lnTo>
                <a:lnTo>
                  <a:pt x="63024" y="192217"/>
                </a:lnTo>
                <a:lnTo>
                  <a:pt x="41145" y="232117"/>
                </a:lnTo>
                <a:lnTo>
                  <a:pt x="23600" y="274584"/>
                </a:lnTo>
                <a:lnTo>
                  <a:pt x="10691" y="319306"/>
                </a:lnTo>
                <a:lnTo>
                  <a:pt x="2723" y="365973"/>
                </a:lnTo>
                <a:lnTo>
                  <a:pt x="0" y="414274"/>
                </a:lnTo>
                <a:lnTo>
                  <a:pt x="2723" y="462599"/>
                </a:lnTo>
                <a:lnTo>
                  <a:pt x="10691" y="509288"/>
                </a:lnTo>
                <a:lnTo>
                  <a:pt x="23600" y="554029"/>
                </a:lnTo>
                <a:lnTo>
                  <a:pt x="41145" y="596511"/>
                </a:lnTo>
                <a:lnTo>
                  <a:pt x="63024" y="636423"/>
                </a:lnTo>
                <a:lnTo>
                  <a:pt x="88933" y="673455"/>
                </a:lnTo>
                <a:lnTo>
                  <a:pt x="118567" y="707294"/>
                </a:lnTo>
                <a:lnTo>
                  <a:pt x="151623" y="737631"/>
                </a:lnTo>
                <a:lnTo>
                  <a:pt x="187797" y="764154"/>
                </a:lnTo>
                <a:lnTo>
                  <a:pt x="226786" y="786552"/>
                </a:lnTo>
                <a:lnTo>
                  <a:pt x="268286" y="804514"/>
                </a:lnTo>
                <a:lnTo>
                  <a:pt x="311993" y="817729"/>
                </a:lnTo>
                <a:lnTo>
                  <a:pt x="357602" y="825886"/>
                </a:lnTo>
                <a:lnTo>
                  <a:pt x="404812" y="828675"/>
                </a:lnTo>
                <a:lnTo>
                  <a:pt x="452022" y="825886"/>
                </a:lnTo>
                <a:lnTo>
                  <a:pt x="497631" y="817729"/>
                </a:lnTo>
                <a:lnTo>
                  <a:pt x="541338" y="804514"/>
                </a:lnTo>
                <a:lnTo>
                  <a:pt x="582838" y="786552"/>
                </a:lnTo>
                <a:lnTo>
                  <a:pt x="621827" y="764154"/>
                </a:lnTo>
                <a:lnTo>
                  <a:pt x="658001" y="737631"/>
                </a:lnTo>
                <a:lnTo>
                  <a:pt x="691057" y="707294"/>
                </a:lnTo>
                <a:lnTo>
                  <a:pt x="720691" y="673455"/>
                </a:lnTo>
                <a:lnTo>
                  <a:pt x="746600" y="636423"/>
                </a:lnTo>
                <a:lnTo>
                  <a:pt x="768479" y="596511"/>
                </a:lnTo>
                <a:lnTo>
                  <a:pt x="786024" y="554029"/>
                </a:lnTo>
                <a:lnTo>
                  <a:pt x="798933" y="509288"/>
                </a:lnTo>
                <a:lnTo>
                  <a:pt x="806901" y="462599"/>
                </a:lnTo>
                <a:lnTo>
                  <a:pt x="809625" y="414274"/>
                </a:lnTo>
                <a:lnTo>
                  <a:pt x="806901" y="365973"/>
                </a:lnTo>
                <a:lnTo>
                  <a:pt x="798933" y="319306"/>
                </a:lnTo>
                <a:lnTo>
                  <a:pt x="786024" y="274584"/>
                </a:lnTo>
                <a:lnTo>
                  <a:pt x="768479" y="232117"/>
                </a:lnTo>
                <a:lnTo>
                  <a:pt x="746600" y="192217"/>
                </a:lnTo>
                <a:lnTo>
                  <a:pt x="720691" y="155196"/>
                </a:lnTo>
                <a:lnTo>
                  <a:pt x="691057" y="121364"/>
                </a:lnTo>
                <a:lnTo>
                  <a:pt x="658001" y="91033"/>
                </a:lnTo>
                <a:lnTo>
                  <a:pt x="621827" y="64514"/>
                </a:lnTo>
                <a:lnTo>
                  <a:pt x="582838" y="42119"/>
                </a:lnTo>
                <a:lnTo>
                  <a:pt x="541338" y="24159"/>
                </a:lnTo>
                <a:lnTo>
                  <a:pt x="497631" y="10944"/>
                </a:lnTo>
                <a:lnTo>
                  <a:pt x="452022" y="2788"/>
                </a:lnTo>
                <a:lnTo>
                  <a:pt x="404812" y="0"/>
                </a:lnTo>
                <a:close/>
              </a:path>
            </a:pathLst>
          </a:custGeom>
          <a:solidFill>
            <a:srgbClr val="C45ED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72" name="Google Shape;6072;p10"/>
          <p:cNvSpPr txBox="1"/>
          <p:nvPr/>
        </p:nvSpPr>
        <p:spPr>
          <a:xfrm>
            <a:off x="271779" y="724534"/>
            <a:ext cx="473075" cy="272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450" rIns="0" bIns="0" anchor="t" anchorCtr="0">
            <a:spAutoFit/>
          </a:bodyPr>
          <a:lstStyle/>
          <a:p>
            <a:pPr marL="1149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None/>
            </a:pPr>
            <a:r>
              <a:rPr lang="en-US" sz="615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6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325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None/>
            </a:pPr>
            <a:r>
              <a:rPr lang="en-US" sz="615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615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73" name="Google Shape;607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3100" y="161925"/>
            <a:ext cx="15240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8" name="Google Shape;6078;p3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079" name="Google Shape;6079;p32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6080" name="Google Shape;6080;p32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081" name="Google Shape;6081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2" name="Google Shape;6082;p32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6083" name="Google Shape;6083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84" name="Google Shape;6084;p32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85" name="Google Shape;6085;p32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86" name="Google Shape;6086;p32"/>
          <p:cNvSpPr txBox="1">
            <a:spLocks noGrp="1"/>
          </p:cNvSpPr>
          <p:nvPr>
            <p:ph type="title" idx="4294967295"/>
          </p:nvPr>
        </p:nvSpPr>
        <p:spPr>
          <a:xfrm>
            <a:off x="433527" y="1175520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DM Sans"/>
                <a:ea typeface="DM Sans"/>
                <a:cs typeface="DM Sans"/>
                <a:sym typeface="DM Sans"/>
              </a:rPr>
              <a:t>ESSI Data</a:t>
            </a:r>
            <a:endParaRPr sz="36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87" name="Google Shape;6087;p32" title="Screenshot 2026-02-15 at 9.30.53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050" y="2281488"/>
            <a:ext cx="10183502" cy="22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2" name="Google Shape;6092;p35"/>
          <p:cNvGraphicFramePr/>
          <p:nvPr/>
        </p:nvGraphicFramePr>
        <p:xfrm>
          <a:off x="560129" y="1203067"/>
          <a:ext cx="11317060" cy="510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93" name="Google Shape;6093;p35"/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3500" cy="769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E6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Conversation with parents or caregivers on adjustment to life with a newborn and safe sleep </a:t>
            </a:r>
            <a:endParaRPr sz="2000"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94" name="Google Shape;6094;p35"/>
          <p:cNvSpPr txBox="1"/>
          <p:nvPr/>
        </p:nvSpPr>
        <p:spPr>
          <a:xfrm>
            <a:off x="955060" y="4201630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40%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95" name="Google Shape;6095;p35"/>
          <p:cNvSpPr txBox="1"/>
          <p:nvPr/>
        </p:nvSpPr>
        <p:spPr>
          <a:xfrm rot="-54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% of Audited Charts</a:t>
            </a: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96" name="Google Shape;6096;p35"/>
          <p:cNvSpPr txBox="1"/>
          <p:nvPr/>
        </p:nvSpPr>
        <p:spPr>
          <a:xfrm>
            <a:off x="10854523" y="1711256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82%</a:t>
            </a:r>
            <a:endParaRPr sz="20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97" name="Google Shape;6097;p35"/>
          <p:cNvSpPr/>
          <p:nvPr/>
        </p:nvSpPr>
        <p:spPr>
          <a:xfrm>
            <a:off x="365760" y="276103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AWARENESS</a:t>
            </a:r>
            <a:endParaRPr/>
          </a:p>
        </p:txBody>
      </p:sp>
      <p:sp>
        <p:nvSpPr>
          <p:cNvPr id="6098" name="Google Shape;6098;p35"/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Goal = 80%</a:t>
            </a:r>
            <a:endParaRPr sz="2000" b="0" i="0" u="none" strike="noStrike" cap="non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099" name="Google Shape;6099;p35"/>
          <p:cNvCxnSpPr/>
          <p:nvPr/>
        </p:nvCxnSpPr>
        <p:spPr>
          <a:xfrm rot="10800000" flipH="1">
            <a:off x="297091" y="2266378"/>
            <a:ext cx="11891115" cy="3311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100" name="Google Shape;6100;p35"/>
          <p:cNvSpPr txBox="1"/>
          <p:nvPr/>
        </p:nvSpPr>
        <p:spPr>
          <a:xfrm>
            <a:off x="10576125" y="6547821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2.02.2026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2416</Words>
  <Application>Microsoft Office PowerPoint</Application>
  <PresentationFormat>Widescreen</PresentationFormat>
  <Paragraphs>461</Paragraphs>
  <Slides>48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Office Theme</vt:lpstr>
      <vt:lpstr>1_Office Theme</vt:lpstr>
      <vt:lpstr>1_Office Theme</vt:lpstr>
      <vt:lpstr>1_Office Theme</vt:lpstr>
      <vt:lpstr>office theme</vt:lpstr>
      <vt:lpstr>Office Theme</vt:lpstr>
      <vt:lpstr>Equity and Safe Sleep for Infants</vt:lpstr>
      <vt:lpstr>Overview</vt:lpstr>
      <vt:lpstr>Attendance Poll</vt:lpstr>
      <vt:lpstr>ESSI Update</vt:lpstr>
      <vt:lpstr>ILPQC Timeline </vt:lpstr>
      <vt:lpstr>PowerPoint Presentation</vt:lpstr>
      <vt:lpstr>ESSI Initiative Aims</vt:lpstr>
      <vt:lpstr>ESSI Data</vt:lpstr>
      <vt:lpstr>Conversation with parents or caregivers on adjustment to life with a newborn and safe sleep </vt:lpstr>
      <vt:lpstr>Documentation of parents or caregivers reporting an understanding of a safe sleep environment</vt:lpstr>
      <vt:lpstr>PowerPoint Presentation</vt:lpstr>
      <vt:lpstr>ESSI Bundle Documented in Discharge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Aims</vt:lpstr>
      <vt:lpstr>Culturally Responsive Safe Sleep Conversations </vt:lpstr>
      <vt:lpstr>PowerPoint Presentation</vt:lpstr>
      <vt:lpstr>PowerPoint Presentation</vt:lpstr>
      <vt:lpstr>PowerPoint Presentation</vt:lpstr>
      <vt:lpstr>Safe Sleep Conversation Tip Sheet My Baby’s Safe Sleep Plan  Safe Sleep Guidance for Families </vt:lpstr>
      <vt:lpstr>Safe Sleep Conversations Tips Sheet </vt:lpstr>
      <vt:lpstr>My Baby's Safe Sleep Plan</vt:lpstr>
      <vt:lpstr>PowerPoint Presentation</vt:lpstr>
      <vt:lpstr>PowerPoint Presentation</vt:lpstr>
      <vt:lpstr>PowerPoint Presentation</vt:lpstr>
      <vt:lpstr>PowerPoint Presentation</vt:lpstr>
      <vt:lpstr>Transfer of Care to Community Providers</vt:lpstr>
      <vt:lpstr>Why is optimizing transfer of care important?</vt:lpstr>
      <vt:lpstr>How do you define an optimal transfer of care?</vt:lpstr>
      <vt:lpstr>PowerPoint Presentation</vt:lpstr>
      <vt:lpstr>Discharge Dot Phrase</vt:lpstr>
      <vt:lpstr>Discharge Dot Phrase</vt:lpstr>
      <vt:lpstr>Aims</vt:lpstr>
      <vt:lpstr>Upcoming ESSI Webinars</vt:lpstr>
      <vt:lpstr>Face-to-Face</vt:lpstr>
      <vt:lpstr>PowerPoint Presentation</vt:lpstr>
      <vt:lpstr>ESSI QI Excellence Award Criteria</vt:lpstr>
      <vt:lpstr>PowerPoint Presentation</vt:lpstr>
      <vt:lpstr>PowerPoint Presentation</vt:lpstr>
      <vt:lpstr>PowerPoint Presentation</vt:lpstr>
      <vt:lpstr>Safe Sleep Poster Packs are BACK!</vt:lpstr>
      <vt:lpstr>What’s Included?</vt:lpstr>
      <vt:lpstr>PowerPoint Presentation</vt:lpstr>
      <vt:lpstr>PowerPoint Presentation</vt:lpstr>
      <vt:lpstr>Upcoming ESSI Webinars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Rivera, Alana</dc:creator>
  <cp:lastModifiedBy>Moreno, Kiela [BSD]</cp:lastModifiedBy>
  <cp:revision>6</cp:revision>
  <dcterms:created xsi:type="dcterms:W3CDTF">2025-08-13T15:07:44Z</dcterms:created>
  <dcterms:modified xsi:type="dcterms:W3CDTF">2026-02-16T15:38:00Z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2025-08-08T00:00:00Z</vt:filetime>
  </property>
  <property fmtid="{D5CDD505-2E9C-101B-9397-08002B2CF9AE}" pid="3" name="LastSaved">
    <vt:filetime>2025-08-13T00:00:00Z</vt:filetime>
  </property>
</Properties>
</file>