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3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4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4586" r:id="rId2"/>
    <p:sldMasterId id="2147484598" r:id="rId3"/>
    <p:sldMasterId id="2147485054" r:id="rId4"/>
    <p:sldMasterId id="2147483660" r:id="rId5"/>
  </p:sldMasterIdLst>
  <p:notesMasterIdLst>
    <p:notesMasterId r:id="rId42"/>
  </p:notesMasterIdLst>
  <p:sldIdLst>
    <p:sldId id="256" r:id="rId6"/>
    <p:sldId id="257" r:id="rId7"/>
    <p:sldId id="1190" r:id="rId8"/>
    <p:sldId id="1220" r:id="rId9"/>
    <p:sldId id="2586" r:id="rId10"/>
    <p:sldId id="270" r:id="rId11"/>
    <p:sldId id="271" r:id="rId12"/>
    <p:sldId id="272" r:id="rId13"/>
    <p:sldId id="296" r:id="rId14"/>
    <p:sldId id="2591" r:id="rId15"/>
    <p:sldId id="2588" r:id="rId16"/>
    <p:sldId id="2594" r:id="rId17"/>
    <p:sldId id="2589" r:id="rId18"/>
    <p:sldId id="2595" r:id="rId19"/>
    <p:sldId id="2590" r:id="rId20"/>
    <p:sldId id="1217" r:id="rId21"/>
    <p:sldId id="1212" r:id="rId22"/>
    <p:sldId id="1211" r:id="rId23"/>
    <p:sldId id="1215" r:id="rId24"/>
    <p:sldId id="1216" r:id="rId25"/>
    <p:sldId id="273" r:id="rId26"/>
    <p:sldId id="579" r:id="rId27"/>
    <p:sldId id="2592" r:id="rId28"/>
    <p:sldId id="2599" r:id="rId29"/>
    <p:sldId id="2600" r:id="rId30"/>
    <p:sldId id="2601" r:id="rId31"/>
    <p:sldId id="2604" r:id="rId32"/>
    <p:sldId id="2598" r:id="rId33"/>
    <p:sldId id="2596" r:id="rId34"/>
    <p:sldId id="2593" r:id="rId35"/>
    <p:sldId id="2597" r:id="rId36"/>
    <p:sldId id="2605" r:id="rId37"/>
    <p:sldId id="2606" r:id="rId38"/>
    <p:sldId id="263" r:id="rId39"/>
    <p:sldId id="315" r:id="rId40"/>
    <p:sldId id="2603" r:id="rId41"/>
  </p:sldIdLst>
  <p:sldSz cx="12192000" cy="6858000"/>
  <p:notesSz cx="12192000" cy="6858000"/>
  <p:embeddedFontLst>
    <p:embeddedFont>
      <p:font typeface="Antonio Bold" panose="020F0502020204030204" pitchFamily="34" charset="0"/>
      <p:regular r:id="rId43"/>
      <p:bold r:id="rId44"/>
      <p:italic r:id="rId45"/>
      <p:boldItalic r:id="rId46"/>
    </p:embeddedFont>
    <p:embeddedFont>
      <p:font typeface="Barlow Bold" pitchFamily="2" charset="77"/>
      <p:bold r:id="rId47"/>
    </p:embeddedFont>
    <p:embeddedFont>
      <p:font typeface="Bell MT" panose="02020503060305020303" pitchFamily="18" charset="77"/>
      <p:regular r:id="rId48"/>
      <p:bold r:id="rId49"/>
      <p:italic r:id="rId50"/>
    </p:embeddedFont>
    <p:embeddedFont>
      <p:font typeface="DM Sans" pitchFamily="2" charset="77"/>
      <p:regular r:id="rId51"/>
      <p:bold r:id="rId52"/>
      <p:italic r:id="rId53"/>
      <p:boldItalic r:id="rId54"/>
    </p:embeddedFont>
    <p:embeddedFont>
      <p:font typeface="Etna Sans Serif" panose="020F0502020204030204" pitchFamily="34" charset="0"/>
      <p:regular r:id="rId55"/>
      <p:bold r:id="rId56"/>
      <p:italic r:id="rId57"/>
      <p:boldItalic r:id="rId58"/>
    </p:embeddedFont>
    <p:embeddedFont>
      <p:font typeface="Montserrat Bold" panose="020F0502020204030204" pitchFamily="34" charset="0"/>
      <p:regular r:id="rId59"/>
      <p:bold r:id="rId60"/>
      <p:italic r:id="rId61"/>
      <p:boldItalic r:id="rId62"/>
    </p:embeddedFont>
    <p:embeddedFont>
      <p:font typeface="Montserrat Semi-Bold" panose="020F0502020204030204" pitchFamily="34" charset="0"/>
      <p:regular r:id="rId63"/>
      <p:bold r:id="rId64"/>
      <p:italic r:id="rId65"/>
      <p:boldItalic r:id="rId66"/>
    </p:embeddedFont>
    <p:embeddedFont>
      <p:font typeface="Poppins Medium" panose="00000600000000000000" pitchFamily="2" charset="77"/>
      <p:regular r:id="rId67"/>
      <p:bold r:id="rId68"/>
      <p:italic r:id="rId69"/>
      <p:boldItalic r:id="rId70"/>
    </p:embeddedFont>
    <p:embeddedFont>
      <p:font typeface="Verdana" panose="020B060403050404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7" roundtripDataSignature="AMtx7mi2TD5U8sAtUKC2kOfS3LTh2Fpi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54AD2F-C4EB-CC4D-8FB6-C63089B9514B}" v="131" dt="2025-12-15T17:54:30.065"/>
  </p1510:revLst>
</p1510:revInfo>
</file>

<file path=ppt/tableStyles.xml><?xml version="1.0" encoding="utf-8"?>
<a:tblStyleLst xmlns:a="http://schemas.openxmlformats.org/drawingml/2006/main" def="{AAA7FFBC-20A8-4EDF-9BA3-6CBFE0FB4CBB}">
  <a:tblStyle styleId="{AAA7FFBC-20A8-4EDF-9BA3-6CBFE0FB4CB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6A26944-19D2-4775-A6FD-FCBAA829711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4F6282-33AC-4E27-BEA4-D8DD7DD99D3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269"/>
  </p:normalViewPr>
  <p:slideViewPr>
    <p:cSldViewPr snapToGrid="0">
      <p:cViewPr varScale="1">
        <p:scale>
          <a:sx n="93" d="100"/>
          <a:sy n="93" d="100"/>
        </p:scale>
        <p:origin x="216" y="28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89" Type="http://schemas.openxmlformats.org/officeDocument/2006/relationships/viewProps" Target="view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74" Type="http://schemas.openxmlformats.org/officeDocument/2006/relationships/font" Target="fonts/font32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19.fntdata"/><Relationship Id="rId90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93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2.xml"/><Relationship Id="rId71" Type="http://schemas.openxmlformats.org/officeDocument/2006/relationships/font" Target="fonts/font29.fntdata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66" Type="http://schemas.openxmlformats.org/officeDocument/2006/relationships/font" Target="fonts/font24.fntdata"/><Relationship Id="rId87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ela Karina Moreno" userId="1e897b35-0dd4-497a-9ab7-7a37e6c39d5b" providerId="ADAL" clId="{BB0DC50D-4DDF-539D-B9DA-402FB0C6857D}"/>
    <pc:docChg chg="undo custSel addSld delSld modSld sldOrd delMainMaster">
      <pc:chgData name="Kiela Karina Moreno" userId="1e897b35-0dd4-497a-9ab7-7a37e6c39d5b" providerId="ADAL" clId="{BB0DC50D-4DDF-539D-B9DA-402FB0C6857D}" dt="2025-12-15T18:46:22.454" v="4236" actId="1076"/>
      <pc:docMkLst>
        <pc:docMk/>
      </pc:docMkLst>
      <pc:sldChg chg="addSp modSp mod modNotesTx">
        <pc:chgData name="Kiela Karina Moreno" userId="1e897b35-0dd4-497a-9ab7-7a37e6c39d5b" providerId="ADAL" clId="{BB0DC50D-4DDF-539D-B9DA-402FB0C6857D}" dt="2025-12-12T22:37:14.807" v="2341" actId="20577"/>
        <pc:sldMkLst>
          <pc:docMk/>
          <pc:sldMk cId="0" sldId="256"/>
        </pc:sldMkLst>
        <pc:spChg chg="add mod">
          <ac:chgData name="Kiela Karina Moreno" userId="1e897b35-0dd4-497a-9ab7-7a37e6c39d5b" providerId="ADAL" clId="{BB0DC50D-4DDF-539D-B9DA-402FB0C6857D}" dt="2025-12-12T19:14:04.503" v="1109" actId="20577"/>
          <ac:spMkLst>
            <pc:docMk/>
            <pc:sldMk cId="0" sldId="256"/>
            <ac:spMk id="2" creationId="{9250147F-EF6A-701B-DA30-8CA25C139BEC}"/>
          </ac:spMkLst>
        </pc:spChg>
        <pc:spChg chg="mod">
          <ac:chgData name="Kiela Karina Moreno" userId="1e897b35-0dd4-497a-9ab7-7a37e6c39d5b" providerId="ADAL" clId="{BB0DC50D-4DDF-539D-B9DA-402FB0C6857D}" dt="2025-12-08T20:10:59.376" v="186" actId="1076"/>
          <ac:spMkLst>
            <pc:docMk/>
            <pc:sldMk cId="0" sldId="256"/>
            <ac:spMk id="9001" creationId="{00000000-0000-0000-0000-000000000000}"/>
          </ac:spMkLst>
        </pc:spChg>
      </pc:sldChg>
      <pc:sldChg chg="modSp mod modNotesTx">
        <pc:chgData name="Kiela Karina Moreno" userId="1e897b35-0dd4-497a-9ab7-7a37e6c39d5b" providerId="ADAL" clId="{BB0DC50D-4DDF-539D-B9DA-402FB0C6857D}" dt="2025-12-12T22:37:19.219" v="2342" actId="20577"/>
        <pc:sldMkLst>
          <pc:docMk/>
          <pc:sldMk cId="0" sldId="257"/>
        </pc:sldMkLst>
        <pc:spChg chg="mod">
          <ac:chgData name="Kiela Karina Moreno" userId="1e897b35-0dd4-497a-9ab7-7a37e6c39d5b" providerId="ADAL" clId="{BB0DC50D-4DDF-539D-B9DA-402FB0C6857D}" dt="2025-12-12T19:16:13.839" v="1274" actId="20577"/>
          <ac:spMkLst>
            <pc:docMk/>
            <pc:sldMk cId="0" sldId="257"/>
            <ac:spMk id="2" creationId="{5D52F3F4-A20F-EEBF-ED26-3C0822A19AAA}"/>
          </ac:spMkLst>
        </pc:spChg>
      </pc:sldChg>
      <pc:sldChg chg="modSp mod">
        <pc:chgData name="Kiela Karina Moreno" userId="1e897b35-0dd4-497a-9ab7-7a37e6c39d5b" providerId="ADAL" clId="{BB0DC50D-4DDF-539D-B9DA-402FB0C6857D}" dt="2025-12-10T02:50:29.495" v="530" actId="2711"/>
        <pc:sldMkLst>
          <pc:docMk/>
          <pc:sldMk cId="482461908" sldId="263"/>
        </pc:sldMkLst>
        <pc:spChg chg="mod">
          <ac:chgData name="Kiela Karina Moreno" userId="1e897b35-0dd4-497a-9ab7-7a37e6c39d5b" providerId="ADAL" clId="{BB0DC50D-4DDF-539D-B9DA-402FB0C6857D}" dt="2025-12-10T02:50:29.495" v="530" actId="2711"/>
          <ac:spMkLst>
            <pc:docMk/>
            <pc:sldMk cId="482461908" sldId="263"/>
            <ac:spMk id="2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0T02:50:29.495" v="530" actId="2711"/>
          <ac:spMkLst>
            <pc:docMk/>
            <pc:sldMk cId="482461908" sldId="263"/>
            <ac:spMk id="3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0T02:50:29.495" v="530" actId="2711"/>
          <ac:spMkLst>
            <pc:docMk/>
            <pc:sldMk cId="482461908" sldId="263"/>
            <ac:spMk id="4" creationId="{C8F5F981-4121-25C2-E9B8-9A8884B0F924}"/>
          </ac:spMkLst>
        </pc:spChg>
        <pc:spChg chg="mod">
          <ac:chgData name="Kiela Karina Moreno" userId="1e897b35-0dd4-497a-9ab7-7a37e6c39d5b" providerId="ADAL" clId="{BB0DC50D-4DDF-539D-B9DA-402FB0C6857D}" dt="2025-12-10T02:50:29.495" v="530" actId="2711"/>
          <ac:spMkLst>
            <pc:docMk/>
            <pc:sldMk cId="482461908" sldId="263"/>
            <ac:spMk id="7" creationId="{92718E8E-19A8-8B8F-F89A-B433A18252FB}"/>
          </ac:spMkLst>
        </pc:spChg>
      </pc:sldChg>
      <pc:sldChg chg="modSp mod">
        <pc:chgData name="Kiela Karina Moreno" userId="1e897b35-0dd4-497a-9ab7-7a37e6c39d5b" providerId="ADAL" clId="{BB0DC50D-4DDF-539D-B9DA-402FB0C6857D}" dt="2025-12-10T02:33:44.217" v="286" actId="20577"/>
        <pc:sldMkLst>
          <pc:docMk/>
          <pc:sldMk cId="0" sldId="270"/>
        </pc:sldMkLst>
        <pc:spChg chg="mod">
          <ac:chgData name="Kiela Karina Moreno" userId="1e897b35-0dd4-497a-9ab7-7a37e6c39d5b" providerId="ADAL" clId="{BB0DC50D-4DDF-539D-B9DA-402FB0C6857D}" dt="2025-12-10T02:33:44.217" v="286" actId="20577"/>
          <ac:spMkLst>
            <pc:docMk/>
            <pc:sldMk cId="0" sldId="270"/>
            <ac:spMk id="9176" creationId="{00000000-0000-0000-0000-000000000000}"/>
          </ac:spMkLst>
        </pc:spChg>
      </pc:sldChg>
      <pc:sldChg chg="addSp delSp modSp mod">
        <pc:chgData name="Kiela Karina Moreno" userId="1e897b35-0dd4-497a-9ab7-7a37e6c39d5b" providerId="ADAL" clId="{BB0DC50D-4DDF-539D-B9DA-402FB0C6857D}" dt="2025-12-12T19:20:50.751" v="1593" actId="1076"/>
        <pc:sldMkLst>
          <pc:docMk/>
          <pc:sldMk cId="0" sldId="271"/>
        </pc:sldMkLst>
        <pc:spChg chg="mod">
          <ac:chgData name="Kiela Karina Moreno" userId="1e897b35-0dd4-497a-9ab7-7a37e6c39d5b" providerId="ADAL" clId="{BB0DC50D-4DDF-539D-B9DA-402FB0C6857D}" dt="2025-12-12T19:20:50.751" v="1593" actId="1076"/>
          <ac:spMkLst>
            <pc:docMk/>
            <pc:sldMk cId="0" sldId="271"/>
            <ac:spMk id="9181" creationId="{00000000-0000-0000-0000-000000000000}"/>
          </ac:spMkLst>
        </pc:spChg>
        <pc:spChg chg="add del mod">
          <ac:chgData name="Kiela Karina Moreno" userId="1e897b35-0dd4-497a-9ab7-7a37e6c39d5b" providerId="ADAL" clId="{BB0DC50D-4DDF-539D-B9DA-402FB0C6857D}" dt="2025-12-12T19:20:48.638" v="1591" actId="20577"/>
          <ac:spMkLst>
            <pc:docMk/>
            <pc:sldMk cId="0" sldId="271"/>
            <ac:spMk id="9189" creationId="{00000000-0000-0000-0000-000000000000}"/>
          </ac:spMkLst>
        </pc:spChg>
      </pc:sldChg>
      <pc:sldChg chg="modNotesTx">
        <pc:chgData name="Kiela Karina Moreno" userId="1e897b35-0dd4-497a-9ab7-7a37e6c39d5b" providerId="ADAL" clId="{BB0DC50D-4DDF-539D-B9DA-402FB0C6857D}" dt="2025-12-12T22:37:29.090" v="2343" actId="20577"/>
        <pc:sldMkLst>
          <pc:docMk/>
          <pc:sldMk cId="0" sldId="272"/>
        </pc:sldMkLst>
      </pc:sldChg>
      <pc:sldChg chg="modSp mod">
        <pc:chgData name="Kiela Karina Moreno" userId="1e897b35-0dd4-497a-9ab7-7a37e6c39d5b" providerId="ADAL" clId="{BB0DC50D-4DDF-539D-B9DA-402FB0C6857D}" dt="2025-12-12T19:35:02.728" v="1878" actId="13926"/>
        <pc:sldMkLst>
          <pc:docMk/>
          <pc:sldMk cId="0" sldId="273"/>
        </pc:sldMkLst>
        <pc:spChg chg="mod">
          <ac:chgData name="Kiela Karina Moreno" userId="1e897b35-0dd4-497a-9ab7-7a37e6c39d5b" providerId="ADAL" clId="{BB0DC50D-4DDF-539D-B9DA-402FB0C6857D}" dt="2025-12-08T19:59:21.088" v="52" actId="13926"/>
          <ac:spMkLst>
            <pc:docMk/>
            <pc:sldMk cId="0" sldId="273"/>
            <ac:spMk id="9254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19:35:02.728" v="1878" actId="13926"/>
          <ac:spMkLst>
            <pc:docMk/>
            <pc:sldMk cId="0" sldId="273"/>
            <ac:spMk id="9256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08T19:59:26.575" v="53" actId="1076"/>
          <ac:spMkLst>
            <pc:docMk/>
            <pc:sldMk cId="0" sldId="273"/>
            <ac:spMk id="9270" creationId="{00000000-0000-0000-0000-000000000000}"/>
          </ac:spMkLst>
        </pc:spChg>
      </pc:sldChg>
      <pc:sldChg chg="add">
        <pc:chgData name="Kiela Karina Moreno" userId="1e897b35-0dd4-497a-9ab7-7a37e6c39d5b" providerId="ADAL" clId="{BB0DC50D-4DDF-539D-B9DA-402FB0C6857D}" dt="2025-12-12T22:38:37.868" v="2344"/>
        <pc:sldMkLst>
          <pc:docMk/>
          <pc:sldMk cId="0" sldId="296"/>
        </pc:sldMkLst>
      </pc:sldChg>
      <pc:sldChg chg="add del">
        <pc:chgData name="Kiela Karina Moreno" userId="1e897b35-0dd4-497a-9ab7-7a37e6c39d5b" providerId="ADAL" clId="{BB0DC50D-4DDF-539D-B9DA-402FB0C6857D}" dt="2025-12-08T20:09:04.593" v="156"/>
        <pc:sldMkLst>
          <pc:docMk/>
          <pc:sldMk cId="3030449316" sldId="579"/>
        </pc:sldMkLst>
      </pc:sldChg>
      <pc:sldChg chg="addSp delSp modSp mod">
        <pc:chgData name="Kiela Karina Moreno" userId="1e897b35-0dd4-497a-9ab7-7a37e6c39d5b" providerId="ADAL" clId="{BB0DC50D-4DDF-539D-B9DA-402FB0C6857D}" dt="2025-12-12T21:45:09.597" v="2335" actId="14100"/>
        <pc:sldMkLst>
          <pc:docMk/>
          <pc:sldMk cId="1209517017" sldId="1211"/>
        </pc:sldMkLst>
        <pc:spChg chg="mod">
          <ac:chgData name="Kiela Karina Moreno" userId="1e897b35-0dd4-497a-9ab7-7a37e6c39d5b" providerId="ADAL" clId="{BB0DC50D-4DDF-539D-B9DA-402FB0C6857D}" dt="2025-12-12T21:45:07.112" v="2334" actId="1076"/>
          <ac:spMkLst>
            <pc:docMk/>
            <pc:sldMk cId="1209517017" sldId="1211"/>
            <ac:spMk id="2" creationId="{C963D4DA-56EE-93E8-5F67-682BAC6CE10F}"/>
          </ac:spMkLst>
        </pc:spChg>
        <pc:spChg chg="add mod">
          <ac:chgData name="Kiela Karina Moreno" userId="1e897b35-0dd4-497a-9ab7-7a37e6c39d5b" providerId="ADAL" clId="{BB0DC50D-4DDF-539D-B9DA-402FB0C6857D}" dt="2025-12-10T19:36:04.020" v="718"/>
          <ac:spMkLst>
            <pc:docMk/>
            <pc:sldMk cId="1209517017" sldId="1211"/>
            <ac:spMk id="3" creationId="{605E8AAA-ACB8-31DB-091C-C19175CDF7C7}"/>
          </ac:spMkLst>
        </pc:spChg>
        <pc:picChg chg="add mod">
          <ac:chgData name="Kiela Karina Moreno" userId="1e897b35-0dd4-497a-9ab7-7a37e6c39d5b" providerId="ADAL" clId="{BB0DC50D-4DDF-539D-B9DA-402FB0C6857D}" dt="2025-12-12T21:45:09.597" v="2335" actId="14100"/>
          <ac:picMkLst>
            <pc:docMk/>
            <pc:sldMk cId="1209517017" sldId="1211"/>
            <ac:picMk id="1031" creationId="{D307AAC7-0CFD-3211-3D66-98EFC2E444F8}"/>
          </ac:picMkLst>
        </pc:picChg>
      </pc:sldChg>
      <pc:sldChg chg="addSp delSp modSp mod ord">
        <pc:chgData name="Kiela Karina Moreno" userId="1e897b35-0dd4-497a-9ab7-7a37e6c39d5b" providerId="ADAL" clId="{BB0DC50D-4DDF-539D-B9DA-402FB0C6857D}" dt="2025-12-12T21:45:17.010" v="2336" actId="1076"/>
        <pc:sldMkLst>
          <pc:docMk/>
          <pc:sldMk cId="593335424" sldId="1212"/>
        </pc:sldMkLst>
        <pc:spChg chg="add mod">
          <ac:chgData name="Kiela Karina Moreno" userId="1e897b35-0dd4-497a-9ab7-7a37e6c39d5b" providerId="ADAL" clId="{BB0DC50D-4DDF-539D-B9DA-402FB0C6857D}" dt="2025-12-10T19:15:39.454" v="637"/>
          <ac:spMkLst>
            <pc:docMk/>
            <pc:sldMk cId="593335424" sldId="1212"/>
            <ac:spMk id="3" creationId="{03A4A883-8681-F8EF-2A13-B29B19042784}"/>
          </ac:spMkLst>
        </pc:spChg>
        <pc:spChg chg="mod">
          <ac:chgData name="Kiela Karina Moreno" userId="1e897b35-0dd4-497a-9ab7-7a37e6c39d5b" providerId="ADAL" clId="{BB0DC50D-4DDF-539D-B9DA-402FB0C6857D}" dt="2025-12-12T21:45:17.010" v="2336" actId="1076"/>
          <ac:spMkLst>
            <pc:docMk/>
            <pc:sldMk cId="593335424" sldId="1212"/>
            <ac:spMk id="4" creationId="{99CD1122-A6FF-48F0-18EE-1D69CC1BF984}"/>
          </ac:spMkLst>
        </pc:spChg>
        <pc:picChg chg="add mod">
          <ac:chgData name="Kiela Karina Moreno" userId="1e897b35-0dd4-497a-9ab7-7a37e6c39d5b" providerId="ADAL" clId="{BB0DC50D-4DDF-539D-B9DA-402FB0C6857D}" dt="2025-12-10T19:29:10.995" v="658" actId="1076"/>
          <ac:picMkLst>
            <pc:docMk/>
            <pc:sldMk cId="593335424" sldId="1212"/>
            <ac:picMk id="2049" creationId="{D680E1B9-81D6-6AE9-A70E-AE1856289D33}"/>
          </ac:picMkLst>
        </pc:picChg>
      </pc:sldChg>
      <pc:sldChg chg="addSp delSp modSp mod">
        <pc:chgData name="Kiela Karina Moreno" userId="1e897b35-0dd4-497a-9ab7-7a37e6c39d5b" providerId="ADAL" clId="{BB0DC50D-4DDF-539D-B9DA-402FB0C6857D}" dt="2025-12-12T21:44:59.609" v="2333" actId="14100"/>
        <pc:sldMkLst>
          <pc:docMk/>
          <pc:sldMk cId="3011458133" sldId="1215"/>
        </pc:sldMkLst>
        <pc:spChg chg="add mod">
          <ac:chgData name="Kiela Karina Moreno" userId="1e897b35-0dd4-497a-9ab7-7a37e6c39d5b" providerId="ADAL" clId="{BB0DC50D-4DDF-539D-B9DA-402FB0C6857D}" dt="2025-12-10T19:36:07.002" v="719"/>
          <ac:spMkLst>
            <pc:docMk/>
            <pc:sldMk cId="3011458133" sldId="1215"/>
            <ac:spMk id="3" creationId="{FD42CCEB-3E23-1D70-09A7-7B6746090A55}"/>
          </ac:spMkLst>
        </pc:spChg>
        <pc:spChg chg="mod">
          <ac:chgData name="Kiela Karina Moreno" userId="1e897b35-0dd4-497a-9ab7-7a37e6c39d5b" providerId="ADAL" clId="{BB0DC50D-4DDF-539D-B9DA-402FB0C6857D}" dt="2025-12-10T19:32:54.187" v="692" actId="1076"/>
          <ac:spMkLst>
            <pc:docMk/>
            <pc:sldMk cId="3011458133" sldId="1215"/>
            <ac:spMk id="4" creationId="{C7555C50-FF04-749D-B232-D56FC5E92F5F}"/>
          </ac:spMkLst>
        </pc:spChg>
        <pc:picChg chg="add mod">
          <ac:chgData name="Kiela Karina Moreno" userId="1e897b35-0dd4-497a-9ab7-7a37e6c39d5b" providerId="ADAL" clId="{BB0DC50D-4DDF-539D-B9DA-402FB0C6857D}" dt="2025-12-12T21:44:59.609" v="2333" actId="14100"/>
          <ac:picMkLst>
            <pc:docMk/>
            <pc:sldMk cId="3011458133" sldId="1215"/>
            <ac:picMk id="3076" creationId="{B4B89010-0831-B653-50EF-8CB5FB58F8F8}"/>
          </ac:picMkLst>
        </pc:picChg>
      </pc:sldChg>
      <pc:sldChg chg="addSp delSp modSp mod">
        <pc:chgData name="Kiela Karina Moreno" userId="1e897b35-0dd4-497a-9ab7-7a37e6c39d5b" providerId="ADAL" clId="{BB0DC50D-4DDF-539D-B9DA-402FB0C6857D}" dt="2025-12-12T21:44:53.143" v="2332" actId="14100"/>
        <pc:sldMkLst>
          <pc:docMk/>
          <pc:sldMk cId="1511029958" sldId="1216"/>
        </pc:sldMkLst>
        <pc:spChg chg="mod">
          <ac:chgData name="Kiela Karina Moreno" userId="1e897b35-0dd4-497a-9ab7-7a37e6c39d5b" providerId="ADAL" clId="{BB0DC50D-4DDF-539D-B9DA-402FB0C6857D}" dt="2025-12-12T21:44:51.164" v="2331" actId="1076"/>
          <ac:spMkLst>
            <pc:docMk/>
            <pc:sldMk cId="1511029958" sldId="1216"/>
            <ac:spMk id="2" creationId="{C6B80E32-B976-71D3-DEA0-0D3A03A38095}"/>
          </ac:spMkLst>
        </pc:spChg>
        <pc:spChg chg="add mod">
          <ac:chgData name="Kiela Karina Moreno" userId="1e897b35-0dd4-497a-9ab7-7a37e6c39d5b" providerId="ADAL" clId="{BB0DC50D-4DDF-539D-B9DA-402FB0C6857D}" dt="2025-12-10T19:36:09.218" v="720"/>
          <ac:spMkLst>
            <pc:docMk/>
            <pc:sldMk cId="1511029958" sldId="1216"/>
            <ac:spMk id="3" creationId="{661ADDE3-C7C9-58AC-FADC-7BF5BC09F8C0}"/>
          </ac:spMkLst>
        </pc:spChg>
        <pc:spChg chg="mod">
          <ac:chgData name="Kiela Karina Moreno" userId="1e897b35-0dd4-497a-9ab7-7a37e6c39d5b" providerId="ADAL" clId="{BB0DC50D-4DDF-539D-B9DA-402FB0C6857D}" dt="2025-12-10T19:33:07.971" v="705" actId="1076"/>
          <ac:spMkLst>
            <pc:docMk/>
            <pc:sldMk cId="1511029958" sldId="1216"/>
            <ac:spMk id="4" creationId="{6491E680-0263-7387-A933-C81614281111}"/>
          </ac:spMkLst>
        </pc:spChg>
        <pc:picChg chg="add mod">
          <ac:chgData name="Kiela Karina Moreno" userId="1e897b35-0dd4-497a-9ab7-7a37e6c39d5b" providerId="ADAL" clId="{BB0DC50D-4DDF-539D-B9DA-402FB0C6857D}" dt="2025-12-12T21:44:53.143" v="2332" actId="14100"/>
          <ac:picMkLst>
            <pc:docMk/>
            <pc:sldMk cId="1511029958" sldId="1216"/>
            <ac:picMk id="1025" creationId="{308B23AE-E031-FE73-417C-80B2807A806D}"/>
          </ac:picMkLst>
        </pc:picChg>
      </pc:sldChg>
      <pc:sldChg chg="addSp delSp modSp ord">
        <pc:chgData name="Kiela Karina Moreno" userId="1e897b35-0dd4-497a-9ab7-7a37e6c39d5b" providerId="ADAL" clId="{BB0DC50D-4DDF-539D-B9DA-402FB0C6857D}" dt="2025-12-12T21:45:21.878" v="2337" actId="1076"/>
        <pc:sldMkLst>
          <pc:docMk/>
          <pc:sldMk cId="1922728722" sldId="1217"/>
        </pc:sldMkLst>
        <pc:spChg chg="add mod">
          <ac:chgData name="Kiela Karina Moreno" userId="1e897b35-0dd4-497a-9ab7-7a37e6c39d5b" providerId="ADAL" clId="{BB0DC50D-4DDF-539D-B9DA-402FB0C6857D}" dt="2025-12-10T19:11:43.524" v="629"/>
          <ac:spMkLst>
            <pc:docMk/>
            <pc:sldMk cId="1922728722" sldId="1217"/>
            <ac:spMk id="5" creationId="{7B511601-4A0F-4033-22FE-02EBA40519AE}"/>
          </ac:spMkLst>
        </pc:spChg>
        <pc:picChg chg="add mod">
          <ac:chgData name="Kiela Karina Moreno" userId="1e897b35-0dd4-497a-9ab7-7a37e6c39d5b" providerId="ADAL" clId="{BB0DC50D-4DDF-539D-B9DA-402FB0C6857D}" dt="2025-12-12T21:45:21.878" v="2337" actId="1076"/>
          <ac:picMkLst>
            <pc:docMk/>
            <pc:sldMk cId="1922728722" sldId="1217"/>
            <ac:picMk id="2055" creationId="{DAD39E36-BF2D-B86D-33BE-ADEB1315033A}"/>
          </ac:picMkLst>
        </pc:picChg>
      </pc:sldChg>
      <pc:sldChg chg="addSp modSp add mod modNotesTx">
        <pc:chgData name="Kiela Karina Moreno" userId="1e897b35-0dd4-497a-9ab7-7a37e6c39d5b" providerId="ADAL" clId="{BB0DC50D-4DDF-539D-B9DA-402FB0C6857D}" dt="2025-12-15T18:41:58.882" v="4223" actId="20577"/>
        <pc:sldMkLst>
          <pc:docMk/>
          <pc:sldMk cId="784804087" sldId="1220"/>
        </pc:sldMkLst>
        <pc:spChg chg="mod">
          <ac:chgData name="Kiela Karina Moreno" userId="1e897b35-0dd4-497a-9ab7-7a37e6c39d5b" providerId="ADAL" clId="{BB0DC50D-4DDF-539D-B9DA-402FB0C6857D}" dt="2025-12-12T23:15:15.962" v="2921" actId="1076"/>
          <ac:spMkLst>
            <pc:docMk/>
            <pc:sldMk cId="784804087" sldId="1220"/>
            <ac:spMk id="2" creationId="{46D0EEAC-D55F-B2AB-116A-ECDE396A6A09}"/>
          </ac:spMkLst>
        </pc:spChg>
        <pc:spChg chg="mod">
          <ac:chgData name="Kiela Karina Moreno" userId="1e897b35-0dd4-497a-9ab7-7a37e6c39d5b" providerId="ADAL" clId="{BB0DC50D-4DDF-539D-B9DA-402FB0C6857D}" dt="2025-12-12T23:11:15.911" v="2894" actId="1076"/>
          <ac:spMkLst>
            <pc:docMk/>
            <pc:sldMk cId="784804087" sldId="1220"/>
            <ac:spMk id="4" creationId="{AA8530D7-2428-7083-ABA7-170950B5BE0E}"/>
          </ac:spMkLst>
        </pc:spChg>
        <pc:spChg chg="add mod">
          <ac:chgData name="Kiela Karina Moreno" userId="1e897b35-0dd4-497a-9ab7-7a37e6c39d5b" providerId="ADAL" clId="{BB0DC50D-4DDF-539D-B9DA-402FB0C6857D}" dt="2025-12-15T18:41:58.882" v="4223" actId="20577"/>
          <ac:spMkLst>
            <pc:docMk/>
            <pc:sldMk cId="784804087" sldId="1220"/>
            <ac:spMk id="5" creationId="{9C94F97F-B69E-0F41-75CF-CEB6D1AA3E97}"/>
          </ac:spMkLst>
        </pc:spChg>
        <pc:picChg chg="mod">
          <ac:chgData name="Kiela Karina Moreno" userId="1e897b35-0dd4-497a-9ab7-7a37e6c39d5b" providerId="ADAL" clId="{BB0DC50D-4DDF-539D-B9DA-402FB0C6857D}" dt="2025-12-12T23:15:12.994" v="2920" actId="1076"/>
          <ac:picMkLst>
            <pc:docMk/>
            <pc:sldMk cId="784804087" sldId="1220"/>
            <ac:picMk id="6" creationId="{01DD1F19-1581-2509-D362-1C84A7E83EBB}"/>
          </ac:picMkLst>
        </pc:picChg>
        <pc:picChg chg="add mod">
          <ac:chgData name="Kiela Karina Moreno" userId="1e897b35-0dd4-497a-9ab7-7a37e6c39d5b" providerId="ADAL" clId="{BB0DC50D-4DDF-539D-B9DA-402FB0C6857D}" dt="2025-12-12T23:15:22.178" v="2924" actId="1076"/>
          <ac:picMkLst>
            <pc:docMk/>
            <pc:sldMk cId="784804087" sldId="1220"/>
            <ac:picMk id="9" creationId="{E38F1309-D058-5D36-EAFE-5A73665ACD3D}"/>
          </ac:picMkLst>
        </pc:picChg>
      </pc:sldChg>
      <pc:sldChg chg="delSp modSp add mod setBg">
        <pc:chgData name="Kiela Karina Moreno" userId="1e897b35-0dd4-497a-9ab7-7a37e6c39d5b" providerId="ADAL" clId="{BB0DC50D-4DDF-539D-B9DA-402FB0C6857D}" dt="2025-12-12T23:01:52.276" v="2886" actId="1076"/>
        <pc:sldMkLst>
          <pc:docMk/>
          <pc:sldMk cId="1119307535" sldId="2586"/>
        </pc:sldMkLst>
        <pc:spChg chg="mod">
          <ac:chgData name="Kiela Karina Moreno" userId="1e897b35-0dd4-497a-9ab7-7a37e6c39d5b" providerId="ADAL" clId="{BB0DC50D-4DDF-539D-B9DA-402FB0C6857D}" dt="2025-12-12T23:01:31.932" v="2877" actId="2711"/>
          <ac:spMkLst>
            <pc:docMk/>
            <pc:sldMk cId="1119307535" sldId="2586"/>
            <ac:spMk id="640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31.932" v="2877" actId="2711"/>
          <ac:spMkLst>
            <pc:docMk/>
            <pc:sldMk cId="1119307535" sldId="2586"/>
            <ac:spMk id="641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31.932" v="2877" actId="2711"/>
          <ac:spMkLst>
            <pc:docMk/>
            <pc:sldMk cId="1119307535" sldId="2586"/>
            <ac:spMk id="642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31.932" v="2877" actId="2711"/>
          <ac:spMkLst>
            <pc:docMk/>
            <pc:sldMk cId="1119307535" sldId="2586"/>
            <ac:spMk id="643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19.974" v="2874" actId="20577"/>
          <ac:spMkLst>
            <pc:docMk/>
            <pc:sldMk cId="1119307535" sldId="2586"/>
            <ac:spMk id="644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31.932" v="2877" actId="2711"/>
          <ac:spMkLst>
            <pc:docMk/>
            <pc:sldMk cId="1119307535" sldId="2586"/>
            <ac:spMk id="645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49.828" v="2885" actId="1076"/>
          <ac:spMkLst>
            <pc:docMk/>
            <pc:sldMk cId="1119307535" sldId="2586"/>
            <ac:spMk id="647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52.276" v="2886" actId="1076"/>
          <ac:spMkLst>
            <pc:docMk/>
            <pc:sldMk cId="1119307535" sldId="2586"/>
            <ac:spMk id="648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36.659" v="2878" actId="1076"/>
          <ac:spMkLst>
            <pc:docMk/>
            <pc:sldMk cId="1119307535" sldId="2586"/>
            <ac:spMk id="650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31.932" v="2877" actId="2711"/>
          <ac:spMkLst>
            <pc:docMk/>
            <pc:sldMk cId="1119307535" sldId="2586"/>
            <ac:spMk id="651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39.543" v="2879" actId="1076"/>
          <ac:spMkLst>
            <pc:docMk/>
            <pc:sldMk cId="1119307535" sldId="2586"/>
            <ac:spMk id="654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2T23:01:41.726" v="2880" actId="1076"/>
          <ac:spMkLst>
            <pc:docMk/>
            <pc:sldMk cId="1119307535" sldId="2586"/>
            <ac:spMk id="655" creationId="{00000000-0000-0000-0000-000000000000}"/>
          </ac:spMkLst>
        </pc:spChg>
      </pc:sldChg>
      <pc:sldChg chg="addSp delSp modSp add mod modNotesTx">
        <pc:chgData name="Kiela Karina Moreno" userId="1e897b35-0dd4-497a-9ab7-7a37e6c39d5b" providerId="ADAL" clId="{BB0DC50D-4DDF-539D-B9DA-402FB0C6857D}" dt="2025-12-12T21:45:51.163" v="2340" actId="20577"/>
        <pc:sldMkLst>
          <pc:docMk/>
          <pc:sldMk cId="0" sldId="2588"/>
        </pc:sldMkLst>
        <pc:spChg chg="mod">
          <ac:chgData name="Kiela Karina Moreno" userId="1e897b35-0dd4-497a-9ab7-7a37e6c39d5b" providerId="ADAL" clId="{BB0DC50D-4DDF-539D-B9DA-402FB0C6857D}" dt="2025-12-10T02:36:41.583" v="297" actId="1076"/>
          <ac:spMkLst>
            <pc:docMk/>
            <pc:sldMk cId="0" sldId="2588"/>
            <ac:spMk id="3" creationId="{5ABB2954-AD3E-F3BA-AA17-B0F851515333}"/>
          </ac:spMkLst>
        </pc:spChg>
        <pc:spChg chg="add mod">
          <ac:chgData name="Kiela Karina Moreno" userId="1e897b35-0dd4-497a-9ab7-7a37e6c39d5b" providerId="ADAL" clId="{BB0DC50D-4DDF-539D-B9DA-402FB0C6857D}" dt="2025-12-10T02:37:15.380" v="328" actId="1076"/>
          <ac:spMkLst>
            <pc:docMk/>
            <pc:sldMk cId="0" sldId="2588"/>
            <ac:spMk id="4" creationId="{B459089A-9B4F-61A3-B823-383C6227C4DE}"/>
          </ac:spMkLst>
        </pc:spChg>
        <pc:spChg chg="mod">
          <ac:chgData name="Kiela Karina Moreno" userId="1e897b35-0dd4-497a-9ab7-7a37e6c39d5b" providerId="ADAL" clId="{BB0DC50D-4DDF-539D-B9DA-402FB0C6857D}" dt="2025-12-08T20:11:38.019" v="187"/>
          <ac:spMkLst>
            <pc:docMk/>
            <pc:sldMk cId="0" sldId="2588"/>
            <ac:spMk id="9791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0T02:36:50.887" v="301" actId="20577"/>
          <ac:spMkLst>
            <pc:docMk/>
            <pc:sldMk cId="0" sldId="2588"/>
            <ac:spMk id="9792" creationId="{00000000-0000-0000-0000-000000000000}"/>
          </ac:spMkLst>
        </pc:spChg>
        <pc:picChg chg="add mod">
          <ac:chgData name="Kiela Karina Moreno" userId="1e897b35-0dd4-497a-9ab7-7a37e6c39d5b" providerId="ADAL" clId="{BB0DC50D-4DDF-539D-B9DA-402FB0C6857D}" dt="2025-12-10T02:37:19.549" v="331" actId="1035"/>
          <ac:picMkLst>
            <pc:docMk/>
            <pc:sldMk cId="0" sldId="2588"/>
            <ac:picMk id="1025" creationId="{61904EBA-B678-F297-0240-65BD8673A952}"/>
          </ac:picMkLst>
        </pc:picChg>
      </pc:sldChg>
      <pc:sldChg chg="addSp delSp modSp add mod modNotesTx">
        <pc:chgData name="Kiela Karina Moreno" userId="1e897b35-0dd4-497a-9ab7-7a37e6c39d5b" providerId="ADAL" clId="{BB0DC50D-4DDF-539D-B9DA-402FB0C6857D}" dt="2025-12-12T21:45:41.863" v="2339" actId="20577"/>
        <pc:sldMkLst>
          <pc:docMk/>
          <pc:sldMk cId="0" sldId="2589"/>
        </pc:sldMkLst>
        <pc:spChg chg="mod">
          <ac:chgData name="Kiela Karina Moreno" userId="1e897b35-0dd4-497a-9ab7-7a37e6c39d5b" providerId="ADAL" clId="{BB0DC50D-4DDF-539D-B9DA-402FB0C6857D}" dt="2025-12-10T02:42:49.656" v="363" actId="20577"/>
          <ac:spMkLst>
            <pc:docMk/>
            <pc:sldMk cId="0" sldId="2589"/>
            <ac:spMk id="3" creationId="{6CB5C827-327F-1C06-64D8-9AAD7C7038A8}"/>
          </ac:spMkLst>
        </pc:spChg>
        <pc:spChg chg="mod">
          <ac:chgData name="Kiela Karina Moreno" userId="1e897b35-0dd4-497a-9ab7-7a37e6c39d5b" providerId="ADAL" clId="{BB0DC50D-4DDF-539D-B9DA-402FB0C6857D}" dt="2025-12-10T02:42:43.562" v="360" actId="20577"/>
          <ac:spMkLst>
            <pc:docMk/>
            <pc:sldMk cId="0" sldId="2589"/>
            <ac:spMk id="4" creationId="{DE008C2C-61A2-CB91-6D0F-7715EAB2A37A}"/>
          </ac:spMkLst>
        </pc:spChg>
        <pc:spChg chg="add mod">
          <ac:chgData name="Kiela Karina Moreno" userId="1e897b35-0dd4-497a-9ab7-7a37e6c39d5b" providerId="ADAL" clId="{BB0DC50D-4DDF-539D-B9DA-402FB0C6857D}" dt="2025-12-10T02:42:56.597" v="364"/>
          <ac:spMkLst>
            <pc:docMk/>
            <pc:sldMk cId="0" sldId="2589"/>
            <ac:spMk id="5" creationId="{455A4DBE-4F30-7652-72B4-52A0CE4A25FE}"/>
          </ac:spMkLst>
        </pc:spChg>
        <pc:spChg chg="mod">
          <ac:chgData name="Kiela Karina Moreno" userId="1e897b35-0dd4-497a-9ab7-7a37e6c39d5b" providerId="ADAL" clId="{BB0DC50D-4DDF-539D-B9DA-402FB0C6857D}" dt="2025-12-10T02:42:38.260" v="355" actId="1076"/>
          <ac:spMkLst>
            <pc:docMk/>
            <pc:sldMk cId="0" sldId="2589"/>
            <ac:spMk id="9806" creationId="{00000000-0000-0000-0000-000000000000}"/>
          </ac:spMkLst>
        </pc:spChg>
        <pc:spChg chg="mod">
          <ac:chgData name="Kiela Karina Moreno" userId="1e897b35-0dd4-497a-9ab7-7a37e6c39d5b" providerId="ADAL" clId="{BB0DC50D-4DDF-539D-B9DA-402FB0C6857D}" dt="2025-12-10T02:42:34.700" v="354" actId="1076"/>
          <ac:spMkLst>
            <pc:docMk/>
            <pc:sldMk cId="0" sldId="2589"/>
            <ac:spMk id="9811" creationId="{00000000-0000-0000-0000-000000000000}"/>
          </ac:spMkLst>
        </pc:spChg>
        <pc:picChg chg="add mod">
          <ac:chgData name="Kiela Karina Moreno" userId="1e897b35-0dd4-497a-9ab7-7a37e6c39d5b" providerId="ADAL" clId="{BB0DC50D-4DDF-539D-B9DA-402FB0C6857D}" dt="2025-12-10T02:42:31.727" v="353" actId="1076"/>
          <ac:picMkLst>
            <pc:docMk/>
            <pc:sldMk cId="0" sldId="2589"/>
            <ac:picMk id="3073" creationId="{77038134-EC8A-1353-5D9A-4613021B0E72}"/>
          </ac:picMkLst>
        </pc:picChg>
      </pc:sldChg>
      <pc:sldChg chg="addSp delSp modSp add mod">
        <pc:chgData name="Kiela Karina Moreno" userId="1e897b35-0dd4-497a-9ab7-7a37e6c39d5b" providerId="ADAL" clId="{BB0DC50D-4DDF-539D-B9DA-402FB0C6857D}" dt="2025-12-12T21:45:31.059" v="2338" actId="1076"/>
        <pc:sldMkLst>
          <pc:docMk/>
          <pc:sldMk cId="0" sldId="2590"/>
        </pc:sldMkLst>
        <pc:spChg chg="add mod">
          <ac:chgData name="Kiela Karina Moreno" userId="1e897b35-0dd4-497a-9ab7-7a37e6c39d5b" providerId="ADAL" clId="{BB0DC50D-4DDF-539D-B9DA-402FB0C6857D}" dt="2025-12-10T02:44:37.739" v="381"/>
          <ac:spMkLst>
            <pc:docMk/>
            <pc:sldMk cId="0" sldId="2590"/>
            <ac:spMk id="2" creationId="{C0BADAC9-161E-0B38-8595-3B578CCAC45A}"/>
          </ac:spMkLst>
        </pc:spChg>
        <pc:spChg chg="mod">
          <ac:chgData name="Kiela Karina Moreno" userId="1e897b35-0dd4-497a-9ab7-7a37e6c39d5b" providerId="ADAL" clId="{BB0DC50D-4DDF-539D-B9DA-402FB0C6857D}" dt="2025-12-12T21:45:31.059" v="2338" actId="1076"/>
          <ac:spMkLst>
            <pc:docMk/>
            <pc:sldMk cId="0" sldId="2590"/>
            <ac:spMk id="13" creationId="{24008AE5-9426-8A33-BC06-A6378FF3AE77}"/>
          </ac:spMkLst>
        </pc:spChg>
        <pc:spChg chg="mod">
          <ac:chgData name="Kiela Karina Moreno" userId="1e897b35-0dd4-497a-9ab7-7a37e6c39d5b" providerId="ADAL" clId="{BB0DC50D-4DDF-539D-B9DA-402FB0C6857D}" dt="2025-12-10T02:44:23.495" v="377" actId="1076"/>
          <ac:spMkLst>
            <pc:docMk/>
            <pc:sldMk cId="0" sldId="2590"/>
            <ac:spMk id="10010" creationId="{00000000-0000-0000-0000-000000000000}"/>
          </ac:spMkLst>
        </pc:spChg>
        <pc:picChg chg="add mod">
          <ac:chgData name="Kiela Karina Moreno" userId="1e897b35-0dd4-497a-9ab7-7a37e6c39d5b" providerId="ADAL" clId="{BB0DC50D-4DDF-539D-B9DA-402FB0C6857D}" dt="2025-12-10T02:44:20.675" v="376" actId="1076"/>
          <ac:picMkLst>
            <pc:docMk/>
            <pc:sldMk cId="0" sldId="2590"/>
            <ac:picMk id="4097" creationId="{05551093-AF53-A51C-240E-1E2FF2A653C1}"/>
          </ac:picMkLst>
        </pc:picChg>
        <pc:cxnChg chg="mod">
          <ac:chgData name="Kiela Karina Moreno" userId="1e897b35-0dd4-497a-9ab7-7a37e6c39d5b" providerId="ADAL" clId="{BB0DC50D-4DDF-539D-B9DA-402FB0C6857D}" dt="2025-12-10T02:44:31.226" v="380" actId="1076"/>
          <ac:cxnSpMkLst>
            <pc:docMk/>
            <pc:sldMk cId="0" sldId="2590"/>
            <ac:cxnSpMk id="11" creationId="{AF88991E-A4F4-EA7F-529E-D6D2B11E5C52}"/>
          </ac:cxnSpMkLst>
        </pc:cxnChg>
      </pc:sldChg>
      <pc:sldChg chg="addSp delSp modSp new mod ord modNotesTx">
        <pc:chgData name="Kiela Karina Moreno" userId="1e897b35-0dd4-497a-9ab7-7a37e6c39d5b" providerId="ADAL" clId="{BB0DC50D-4DDF-539D-B9DA-402FB0C6857D}" dt="2025-12-12T23:18:29.677" v="2986" actId="1076"/>
        <pc:sldMkLst>
          <pc:docMk/>
          <pc:sldMk cId="2156464034" sldId="2591"/>
        </pc:sldMkLst>
        <pc:spChg chg="add mod">
          <ac:chgData name="Kiela Karina Moreno" userId="1e897b35-0dd4-497a-9ab7-7a37e6c39d5b" providerId="ADAL" clId="{BB0DC50D-4DDF-539D-B9DA-402FB0C6857D}" dt="2025-12-12T23:18:17.096" v="2982" actId="1076"/>
          <ac:spMkLst>
            <pc:docMk/>
            <pc:sldMk cId="2156464034" sldId="2591"/>
            <ac:spMk id="2" creationId="{2DCF1C2D-6610-3000-35F7-A15F11B53F56}"/>
          </ac:spMkLst>
        </pc:spChg>
        <pc:graphicFrameChg chg="add mod modGraphic">
          <ac:chgData name="Kiela Karina Moreno" userId="1e897b35-0dd4-497a-9ab7-7a37e6c39d5b" providerId="ADAL" clId="{BB0DC50D-4DDF-539D-B9DA-402FB0C6857D}" dt="2025-12-12T23:18:29.677" v="2986" actId="1076"/>
          <ac:graphicFrameMkLst>
            <pc:docMk/>
            <pc:sldMk cId="2156464034" sldId="2591"/>
            <ac:graphicFrameMk id="4" creationId="{C8930618-D6EB-68B0-DBA0-65E0DF94778A}"/>
          </ac:graphicFrameMkLst>
        </pc:graphicFrameChg>
      </pc:sldChg>
      <pc:sldChg chg="addSp delSp modSp add mod modNotesTx">
        <pc:chgData name="Kiela Karina Moreno" userId="1e897b35-0dd4-497a-9ab7-7a37e6c39d5b" providerId="ADAL" clId="{BB0DC50D-4DDF-539D-B9DA-402FB0C6857D}" dt="2025-12-12T22:47:46.890" v="2495" actId="20577"/>
        <pc:sldMkLst>
          <pc:docMk/>
          <pc:sldMk cId="2665150039" sldId="2592"/>
        </pc:sldMkLst>
        <pc:spChg chg="mod">
          <ac:chgData name="Kiela Karina Moreno" userId="1e897b35-0dd4-497a-9ab7-7a37e6c39d5b" providerId="ADAL" clId="{BB0DC50D-4DDF-539D-B9DA-402FB0C6857D}" dt="2025-12-12T22:39:41.046" v="2370" actId="1076"/>
          <ac:spMkLst>
            <pc:docMk/>
            <pc:sldMk cId="2665150039" sldId="2592"/>
            <ac:spMk id="9190" creationId="{9E6B0E09-B4FE-021F-1C0C-B3B55752435E}"/>
          </ac:spMkLst>
        </pc:spChg>
      </pc:sldChg>
      <pc:sldChg chg="delSp modSp add mod modNotesTx">
        <pc:chgData name="Kiela Karina Moreno" userId="1e897b35-0dd4-497a-9ab7-7a37e6c39d5b" providerId="ADAL" clId="{BB0DC50D-4DDF-539D-B9DA-402FB0C6857D}" dt="2025-12-12T23:45:03.583" v="4063" actId="20577"/>
        <pc:sldMkLst>
          <pc:docMk/>
          <pc:sldMk cId="576751545" sldId="2593"/>
        </pc:sldMkLst>
        <pc:spChg chg="mod">
          <ac:chgData name="Kiela Karina Moreno" userId="1e897b35-0dd4-497a-9ab7-7a37e6c39d5b" providerId="ADAL" clId="{BB0DC50D-4DDF-539D-B9DA-402FB0C6857D}" dt="2025-12-08T20:09:46.764" v="176" actId="207"/>
          <ac:spMkLst>
            <pc:docMk/>
            <pc:sldMk cId="576751545" sldId="2593"/>
            <ac:spMk id="9190" creationId="{C2973553-FA19-B8F1-4D45-507AE6722293}"/>
          </ac:spMkLst>
        </pc:spChg>
      </pc:sldChg>
      <pc:sldChg chg="addSp delSp modSp add mod modNotesTx">
        <pc:chgData name="Kiela Karina Moreno" userId="1e897b35-0dd4-497a-9ab7-7a37e6c39d5b" providerId="ADAL" clId="{BB0DC50D-4DDF-539D-B9DA-402FB0C6857D}" dt="2025-12-12T19:23:55.252" v="1693" actId="20577"/>
        <pc:sldMkLst>
          <pc:docMk/>
          <pc:sldMk cId="3643550241" sldId="2594"/>
        </pc:sldMkLst>
        <pc:spChg chg="mod">
          <ac:chgData name="Kiela Karina Moreno" userId="1e897b35-0dd4-497a-9ab7-7a37e6c39d5b" providerId="ADAL" clId="{BB0DC50D-4DDF-539D-B9DA-402FB0C6857D}" dt="2025-12-10T02:39:58.198" v="343" actId="1076"/>
          <ac:spMkLst>
            <pc:docMk/>
            <pc:sldMk cId="3643550241" sldId="2594"/>
            <ac:spMk id="3" creationId="{23A05B15-CB42-B923-51D1-3FCE64919851}"/>
          </ac:spMkLst>
        </pc:spChg>
        <pc:spChg chg="add mod">
          <ac:chgData name="Kiela Karina Moreno" userId="1e897b35-0dd4-497a-9ab7-7a37e6c39d5b" providerId="ADAL" clId="{BB0DC50D-4DDF-539D-B9DA-402FB0C6857D}" dt="2025-12-10T02:39:39.707" v="339"/>
          <ac:spMkLst>
            <pc:docMk/>
            <pc:sldMk cId="3643550241" sldId="2594"/>
            <ac:spMk id="4" creationId="{3B209377-601A-F9A5-D24E-7DB07256AA08}"/>
          </ac:spMkLst>
        </pc:spChg>
        <pc:picChg chg="add mod">
          <ac:chgData name="Kiela Karina Moreno" userId="1e897b35-0dd4-497a-9ab7-7a37e6c39d5b" providerId="ADAL" clId="{BB0DC50D-4DDF-539D-B9DA-402FB0C6857D}" dt="2025-12-10T02:39:27.994" v="336" actId="1076"/>
          <ac:picMkLst>
            <pc:docMk/>
            <pc:sldMk cId="3643550241" sldId="2594"/>
            <ac:picMk id="2049" creationId="{D49FA53D-2626-4BB5-7C7C-B9134B8971DD}"/>
          </ac:picMkLst>
        </pc:picChg>
      </pc:sldChg>
      <pc:sldChg chg="addSp delSp modSp add mod modNotesTx">
        <pc:chgData name="Kiela Karina Moreno" userId="1e897b35-0dd4-497a-9ab7-7a37e6c39d5b" providerId="ADAL" clId="{BB0DC50D-4DDF-539D-B9DA-402FB0C6857D}" dt="2025-12-12T23:14:34.868" v="2915" actId="20577"/>
        <pc:sldMkLst>
          <pc:docMk/>
          <pc:sldMk cId="782695950" sldId="2595"/>
        </pc:sldMkLst>
        <pc:spChg chg="add mod">
          <ac:chgData name="Kiela Karina Moreno" userId="1e897b35-0dd4-497a-9ab7-7a37e6c39d5b" providerId="ADAL" clId="{BB0DC50D-4DDF-539D-B9DA-402FB0C6857D}" dt="2025-12-12T23:14:03.027" v="2901" actId="20577"/>
          <ac:spMkLst>
            <pc:docMk/>
            <pc:sldMk cId="782695950" sldId="2595"/>
            <ac:spMk id="2" creationId="{9227F04D-E531-43D2-8A19-2F4C5ECABC8C}"/>
          </ac:spMkLst>
        </pc:spChg>
        <pc:spChg chg="add mod">
          <ac:chgData name="Kiela Karina Moreno" userId="1e897b35-0dd4-497a-9ab7-7a37e6c39d5b" providerId="ADAL" clId="{BB0DC50D-4DDF-539D-B9DA-402FB0C6857D}" dt="2025-12-12T23:14:15.109" v="2906" actId="1076"/>
          <ac:spMkLst>
            <pc:docMk/>
            <pc:sldMk cId="782695950" sldId="2595"/>
            <ac:spMk id="3" creationId="{91816D29-44AC-95F6-5951-7E3B3E831BF6}"/>
          </ac:spMkLst>
        </pc:spChg>
        <pc:spChg chg="add mod">
          <ac:chgData name="Kiela Karina Moreno" userId="1e897b35-0dd4-497a-9ab7-7a37e6c39d5b" providerId="ADAL" clId="{BB0DC50D-4DDF-539D-B9DA-402FB0C6857D}" dt="2025-12-12T23:14:24.340" v="2910" actId="20577"/>
          <ac:spMkLst>
            <pc:docMk/>
            <pc:sldMk cId="782695950" sldId="2595"/>
            <ac:spMk id="4" creationId="{57D30C7A-019F-87BD-6895-4537E787758D}"/>
          </ac:spMkLst>
        </pc:spChg>
        <pc:spChg chg="add mod">
          <ac:chgData name="Kiela Karina Moreno" userId="1e897b35-0dd4-497a-9ab7-7a37e6c39d5b" providerId="ADAL" clId="{BB0DC50D-4DDF-539D-B9DA-402FB0C6857D}" dt="2025-12-12T23:14:31.183" v="2914" actId="20577"/>
          <ac:spMkLst>
            <pc:docMk/>
            <pc:sldMk cId="782695950" sldId="2595"/>
            <ac:spMk id="6" creationId="{0A47291E-3BEF-0970-6F12-39BD0E03DE1D}"/>
          </ac:spMkLst>
        </pc:spChg>
        <pc:spChg chg="mod">
          <ac:chgData name="Kiela Karina Moreno" userId="1e897b35-0dd4-497a-9ab7-7a37e6c39d5b" providerId="ADAL" clId="{BB0DC50D-4DDF-539D-B9DA-402FB0C6857D}" dt="2025-12-10T02:48:04.102" v="506" actId="20577"/>
          <ac:spMkLst>
            <pc:docMk/>
            <pc:sldMk cId="782695950" sldId="2595"/>
            <ac:spMk id="7" creationId="{5D4CFC1F-FB83-9B5E-DC25-D8D370BFB965}"/>
          </ac:spMkLst>
        </pc:spChg>
        <pc:spChg chg="mod">
          <ac:chgData name="Kiela Karina Moreno" userId="1e897b35-0dd4-497a-9ab7-7a37e6c39d5b" providerId="ADAL" clId="{BB0DC50D-4DDF-539D-B9DA-402FB0C6857D}" dt="2025-12-12T23:13:11.861" v="2895" actId="1076"/>
          <ac:spMkLst>
            <pc:docMk/>
            <pc:sldMk cId="782695950" sldId="2595"/>
            <ac:spMk id="12" creationId="{55E6ADD3-44BC-B2D9-898D-E41C887CF46E}"/>
          </ac:spMkLst>
        </pc:spChg>
        <pc:picChg chg="add mod">
          <ac:chgData name="Kiela Karina Moreno" userId="1e897b35-0dd4-497a-9ab7-7a37e6c39d5b" providerId="ADAL" clId="{BB0DC50D-4DDF-539D-B9DA-402FB0C6857D}" dt="2025-12-12T22:39:16.492" v="2352" actId="1076"/>
          <ac:picMkLst>
            <pc:docMk/>
            <pc:sldMk cId="782695950" sldId="2595"/>
            <ac:picMk id="6145" creationId="{DC9C277B-30CF-5153-F4E9-1AEC45C1104C}"/>
          </ac:picMkLst>
        </pc:picChg>
      </pc:sldChg>
      <pc:sldChg chg="addSp delSp modSp add mod ord">
        <pc:chgData name="Kiela Karina Moreno" userId="1e897b35-0dd4-497a-9ab7-7a37e6c39d5b" providerId="ADAL" clId="{BB0DC50D-4DDF-539D-B9DA-402FB0C6857D}" dt="2025-12-12T22:56:11.475" v="2815" actId="1076"/>
        <pc:sldMkLst>
          <pc:docMk/>
          <pc:sldMk cId="1694240686" sldId="2596"/>
        </pc:sldMkLst>
        <pc:spChg chg="add mod">
          <ac:chgData name="Kiela Karina Moreno" userId="1e897b35-0dd4-497a-9ab7-7a37e6c39d5b" providerId="ADAL" clId="{BB0DC50D-4DDF-539D-B9DA-402FB0C6857D}" dt="2025-12-12T22:56:11.475" v="2815" actId="1076"/>
          <ac:spMkLst>
            <pc:docMk/>
            <pc:sldMk cId="1694240686" sldId="2596"/>
            <ac:spMk id="3" creationId="{E0D81B08-6DFD-E8FD-6B1E-914A993FC1C4}"/>
          </ac:spMkLst>
        </pc:spChg>
        <pc:spChg chg="add mod">
          <ac:chgData name="Kiela Karina Moreno" userId="1e897b35-0dd4-497a-9ab7-7a37e6c39d5b" providerId="ADAL" clId="{BB0DC50D-4DDF-539D-B9DA-402FB0C6857D}" dt="2025-12-12T22:56:09.645" v="2814" actId="1076"/>
          <ac:spMkLst>
            <pc:docMk/>
            <pc:sldMk cId="1694240686" sldId="2596"/>
            <ac:spMk id="62" creationId="{01BB42DB-812C-10B0-D195-2B8637F9B93D}"/>
          </ac:spMkLst>
        </pc:spChg>
      </pc:sldChg>
      <pc:sldChg chg="addSp delSp modSp new mod">
        <pc:chgData name="Kiela Karina Moreno" userId="1e897b35-0dd4-497a-9ab7-7a37e6c39d5b" providerId="ADAL" clId="{BB0DC50D-4DDF-539D-B9DA-402FB0C6857D}" dt="2025-12-12T21:44:10.169" v="2330" actId="20577"/>
        <pc:sldMkLst>
          <pc:docMk/>
          <pc:sldMk cId="1782045058" sldId="2597"/>
        </pc:sldMkLst>
        <pc:spChg chg="mod">
          <ac:chgData name="Kiela Karina Moreno" userId="1e897b35-0dd4-497a-9ab7-7a37e6c39d5b" providerId="ADAL" clId="{BB0DC50D-4DDF-539D-B9DA-402FB0C6857D}" dt="2025-12-12T21:39:22.365" v="2168" actId="2711"/>
          <ac:spMkLst>
            <pc:docMk/>
            <pc:sldMk cId="1782045058" sldId="2597"/>
            <ac:spMk id="2" creationId="{089396B5-7425-6373-471C-DFFE3AF32D3D}"/>
          </ac:spMkLst>
        </pc:spChg>
        <pc:graphicFrameChg chg="add mod modGraphic">
          <ac:chgData name="Kiela Karina Moreno" userId="1e897b35-0dd4-497a-9ab7-7a37e6c39d5b" providerId="ADAL" clId="{BB0DC50D-4DDF-539D-B9DA-402FB0C6857D}" dt="2025-12-12T21:44:10.169" v="2330" actId="20577"/>
          <ac:graphicFrameMkLst>
            <pc:docMk/>
            <pc:sldMk cId="1782045058" sldId="2597"/>
            <ac:graphicFrameMk id="4" creationId="{941B7C17-E981-4CF7-36A4-2FBAACBA947C}"/>
          </ac:graphicFrameMkLst>
        </pc:graphicFrameChg>
      </pc:sldChg>
      <pc:sldChg chg="addSp delSp modSp add mod modNotesTx">
        <pc:chgData name="Kiela Karina Moreno" userId="1e897b35-0dd4-497a-9ab7-7a37e6c39d5b" providerId="ADAL" clId="{BB0DC50D-4DDF-539D-B9DA-402FB0C6857D}" dt="2025-12-15T18:46:22.454" v="4236" actId="1076"/>
        <pc:sldMkLst>
          <pc:docMk/>
          <pc:sldMk cId="497381486" sldId="2598"/>
        </pc:sldMkLst>
        <pc:spChg chg="add mod">
          <ac:chgData name="Kiela Karina Moreno" userId="1e897b35-0dd4-497a-9ab7-7a37e6c39d5b" providerId="ADAL" clId="{BB0DC50D-4DDF-539D-B9DA-402FB0C6857D}" dt="2025-12-15T18:42:21.488" v="4224" actId="114"/>
          <ac:spMkLst>
            <pc:docMk/>
            <pc:sldMk cId="497381486" sldId="2598"/>
            <ac:spMk id="2" creationId="{EA184C41-3B1F-77B0-FA3C-B9B2B91099A4}"/>
          </ac:spMkLst>
        </pc:spChg>
        <pc:spChg chg="add mod">
          <ac:chgData name="Kiela Karina Moreno" userId="1e897b35-0dd4-497a-9ab7-7a37e6c39d5b" providerId="ADAL" clId="{BB0DC50D-4DDF-539D-B9DA-402FB0C6857D}" dt="2025-12-15T18:45:29.688" v="4232" actId="1076"/>
          <ac:spMkLst>
            <pc:docMk/>
            <pc:sldMk cId="497381486" sldId="2598"/>
            <ac:spMk id="4" creationId="{B6422905-180C-1860-99C4-CE700A370B64}"/>
          </ac:spMkLst>
        </pc:spChg>
        <pc:spChg chg="add del mod">
          <ac:chgData name="Kiela Karina Moreno" userId="1e897b35-0dd4-497a-9ab7-7a37e6c39d5b" providerId="ADAL" clId="{BB0DC50D-4DDF-539D-B9DA-402FB0C6857D}" dt="2025-12-15T02:48:22.642" v="4123" actId="478"/>
          <ac:spMkLst>
            <pc:docMk/>
            <pc:sldMk cId="497381486" sldId="2598"/>
            <ac:spMk id="5" creationId="{78BC6512-2993-C4D2-2418-DB86C51E0127}"/>
          </ac:spMkLst>
        </pc:spChg>
        <pc:spChg chg="add mod">
          <ac:chgData name="Kiela Karina Moreno" userId="1e897b35-0dd4-497a-9ab7-7a37e6c39d5b" providerId="ADAL" clId="{BB0DC50D-4DDF-539D-B9DA-402FB0C6857D}" dt="2025-12-15T18:46:22.454" v="4236" actId="1076"/>
          <ac:spMkLst>
            <pc:docMk/>
            <pc:sldMk cId="497381486" sldId="2598"/>
            <ac:spMk id="5" creationId="{9E1F97B1-431A-A6E4-BCCC-DAB502614BEB}"/>
          </ac:spMkLst>
        </pc:spChg>
        <pc:spChg chg="add del mod">
          <ac:chgData name="Kiela Karina Moreno" userId="1e897b35-0dd4-497a-9ab7-7a37e6c39d5b" providerId="ADAL" clId="{BB0DC50D-4DDF-539D-B9DA-402FB0C6857D}" dt="2025-12-15T02:48:16.325" v="4120" actId="478"/>
          <ac:spMkLst>
            <pc:docMk/>
            <pc:sldMk cId="497381486" sldId="2598"/>
            <ac:spMk id="6" creationId="{ED207FE6-07F6-B70E-131A-92892E906C6A}"/>
          </ac:spMkLst>
        </pc:spChg>
        <pc:spChg chg="add mod">
          <ac:chgData name="Kiela Karina Moreno" userId="1e897b35-0dd4-497a-9ab7-7a37e6c39d5b" providerId="ADAL" clId="{BB0DC50D-4DDF-539D-B9DA-402FB0C6857D}" dt="2025-12-15T18:45:04.144" v="4229" actId="1076"/>
          <ac:spMkLst>
            <pc:docMk/>
            <pc:sldMk cId="497381486" sldId="2598"/>
            <ac:spMk id="7" creationId="{0632225D-2A1E-22EE-D778-0423C5F2E6EF}"/>
          </ac:spMkLst>
        </pc:spChg>
        <pc:spChg chg="add mod">
          <ac:chgData name="Kiela Karina Moreno" userId="1e897b35-0dd4-497a-9ab7-7a37e6c39d5b" providerId="ADAL" clId="{BB0DC50D-4DDF-539D-B9DA-402FB0C6857D}" dt="2025-12-15T18:44:10.122" v="4227" actId="1076"/>
          <ac:spMkLst>
            <pc:docMk/>
            <pc:sldMk cId="497381486" sldId="2598"/>
            <ac:spMk id="8" creationId="{02992032-FA03-B7F9-B89F-761450C89B8C}"/>
          </ac:spMkLst>
        </pc:spChg>
        <pc:spChg chg="add mod">
          <ac:chgData name="Kiela Karina Moreno" userId="1e897b35-0dd4-497a-9ab7-7a37e6c39d5b" providerId="ADAL" clId="{BB0DC50D-4DDF-539D-B9DA-402FB0C6857D}" dt="2025-12-15T18:44:41.902" v="4228" actId="1076"/>
          <ac:spMkLst>
            <pc:docMk/>
            <pc:sldMk cId="497381486" sldId="2598"/>
            <ac:spMk id="9" creationId="{6E8441FA-E8CC-CCB2-A245-D76C37C1D794}"/>
          </ac:spMkLst>
        </pc:spChg>
        <pc:spChg chg="mod">
          <ac:chgData name="Kiela Karina Moreno" userId="1e897b35-0dd4-497a-9ab7-7a37e6c39d5b" providerId="ADAL" clId="{BB0DC50D-4DDF-539D-B9DA-402FB0C6857D}" dt="2025-12-15T15:37:36.565" v="4203" actId="14100"/>
          <ac:spMkLst>
            <pc:docMk/>
            <pc:sldMk cId="497381486" sldId="2598"/>
            <ac:spMk id="9190" creationId="{22ECA559-F35E-6B6C-AD3E-B4039B234F21}"/>
          </ac:spMkLst>
        </pc:spChg>
        <pc:picChg chg="add mod">
          <ac:chgData name="Kiela Karina Moreno" userId="1e897b35-0dd4-497a-9ab7-7a37e6c39d5b" providerId="ADAL" clId="{BB0DC50D-4DDF-539D-B9DA-402FB0C6857D}" dt="2025-12-15T18:45:25.579" v="4231" actId="1076"/>
          <ac:picMkLst>
            <pc:docMk/>
            <pc:sldMk cId="497381486" sldId="2598"/>
            <ac:picMk id="3" creationId="{0D6BA6C1-F033-7798-FC99-04333704A903}"/>
          </ac:picMkLst>
        </pc:picChg>
      </pc:sldChg>
      <pc:sldChg chg="addSp delSp modSp add del mod ord setBg">
        <pc:chgData name="Kiela Karina Moreno" userId="1e897b35-0dd4-497a-9ab7-7a37e6c39d5b" providerId="ADAL" clId="{BB0DC50D-4DDF-539D-B9DA-402FB0C6857D}" dt="2025-12-12T23:28:07.050" v="3312" actId="1076"/>
        <pc:sldMkLst>
          <pc:docMk/>
          <pc:sldMk cId="2302990798" sldId="2599"/>
        </pc:sldMkLst>
        <pc:spChg chg="add mod">
          <ac:chgData name="Kiela Karina Moreno" userId="1e897b35-0dd4-497a-9ab7-7a37e6c39d5b" providerId="ADAL" clId="{BB0DC50D-4DDF-539D-B9DA-402FB0C6857D}" dt="2025-12-12T23:20:06.926" v="2996" actId="1076"/>
          <ac:spMkLst>
            <pc:docMk/>
            <pc:sldMk cId="2302990798" sldId="2599"/>
            <ac:spMk id="2" creationId="{6BB0CB4D-AB38-EFA8-36BC-04D704C3E48D}"/>
          </ac:spMkLst>
        </pc:spChg>
        <pc:spChg chg="add mod">
          <ac:chgData name="Kiela Karina Moreno" userId="1e897b35-0dd4-497a-9ab7-7a37e6c39d5b" providerId="ADAL" clId="{BB0DC50D-4DDF-539D-B9DA-402FB0C6857D}" dt="2025-12-12T23:22:18.337" v="3002" actId="20577"/>
          <ac:spMkLst>
            <pc:docMk/>
            <pc:sldMk cId="2302990798" sldId="2599"/>
            <ac:spMk id="3" creationId="{A25F5C81-92CD-6711-8DF6-647621DB0E4C}"/>
          </ac:spMkLst>
        </pc:spChg>
        <pc:spChg chg="add mod">
          <ac:chgData name="Kiela Karina Moreno" userId="1e897b35-0dd4-497a-9ab7-7a37e6c39d5b" providerId="ADAL" clId="{BB0DC50D-4DDF-539D-B9DA-402FB0C6857D}" dt="2025-12-12T23:19:55.443" v="2992" actId="1076"/>
          <ac:spMkLst>
            <pc:docMk/>
            <pc:sldMk cId="2302990798" sldId="2599"/>
            <ac:spMk id="4" creationId="{FDEBC796-AFD0-B469-6356-0738FE425DF0}"/>
          </ac:spMkLst>
        </pc:spChg>
        <pc:spChg chg="add mod">
          <ac:chgData name="Kiela Karina Moreno" userId="1e897b35-0dd4-497a-9ab7-7a37e6c39d5b" providerId="ADAL" clId="{BB0DC50D-4DDF-539D-B9DA-402FB0C6857D}" dt="2025-12-12T23:28:07.050" v="3312" actId="1076"/>
          <ac:spMkLst>
            <pc:docMk/>
            <pc:sldMk cId="2302990798" sldId="2599"/>
            <ac:spMk id="6" creationId="{DB277DC7-F523-8987-B11F-D8E4841EE821}"/>
          </ac:spMkLst>
        </pc:spChg>
        <pc:spChg chg="add mod">
          <ac:chgData name="Kiela Karina Moreno" userId="1e897b35-0dd4-497a-9ab7-7a37e6c39d5b" providerId="ADAL" clId="{BB0DC50D-4DDF-539D-B9DA-402FB0C6857D}" dt="2025-12-12T22:50:07.435" v="2569" actId="1076"/>
          <ac:spMkLst>
            <pc:docMk/>
            <pc:sldMk cId="2302990798" sldId="2599"/>
            <ac:spMk id="7" creationId="{D024D8AF-8619-F9D6-6917-F12421B3AD51}"/>
          </ac:spMkLst>
        </pc:spChg>
        <pc:spChg chg="add mod">
          <ac:chgData name="Kiela Karina Moreno" userId="1e897b35-0dd4-497a-9ab7-7a37e6c39d5b" providerId="ADAL" clId="{BB0DC50D-4DDF-539D-B9DA-402FB0C6857D}" dt="2025-12-12T22:50:13.480" v="2578" actId="20577"/>
          <ac:spMkLst>
            <pc:docMk/>
            <pc:sldMk cId="2302990798" sldId="2599"/>
            <ac:spMk id="8" creationId="{0D310AC6-477F-7E1A-579D-40CF545F0EBC}"/>
          </ac:spMkLst>
        </pc:spChg>
        <pc:spChg chg="add mod">
          <ac:chgData name="Kiela Karina Moreno" userId="1e897b35-0dd4-497a-9ab7-7a37e6c39d5b" providerId="ADAL" clId="{BB0DC50D-4DDF-539D-B9DA-402FB0C6857D}" dt="2025-12-12T22:50:27.467" v="2590" actId="1076"/>
          <ac:spMkLst>
            <pc:docMk/>
            <pc:sldMk cId="2302990798" sldId="2599"/>
            <ac:spMk id="9" creationId="{C6CF2084-807C-64EF-1A31-ECD3A75B6E0C}"/>
          </ac:spMkLst>
        </pc:spChg>
        <pc:spChg chg="add mod">
          <ac:chgData name="Kiela Karina Moreno" userId="1e897b35-0dd4-497a-9ab7-7a37e6c39d5b" providerId="ADAL" clId="{BB0DC50D-4DDF-539D-B9DA-402FB0C6857D}" dt="2025-12-12T23:20:08.195" v="2997" actId="1076"/>
          <ac:spMkLst>
            <pc:docMk/>
            <pc:sldMk cId="2302990798" sldId="2599"/>
            <ac:spMk id="10" creationId="{1A1E3A01-2AA9-51C2-B05D-428249955313}"/>
          </ac:spMkLst>
        </pc:spChg>
        <pc:spChg chg="mod">
          <ac:chgData name="Kiela Karina Moreno" userId="1e897b35-0dd4-497a-9ab7-7a37e6c39d5b" providerId="ADAL" clId="{BB0DC50D-4DDF-539D-B9DA-402FB0C6857D}" dt="2025-12-12T22:46:01.863" v="2491" actId="1076"/>
          <ac:spMkLst>
            <pc:docMk/>
            <pc:sldMk cId="2302990798" sldId="2599"/>
            <ac:spMk id="62" creationId="{2E13E849-CA71-A1C8-A65E-6FDA836F6CA5}"/>
          </ac:spMkLst>
        </pc:spChg>
        <pc:picChg chg="add mod">
          <ac:chgData name="Kiela Karina Moreno" userId="1e897b35-0dd4-497a-9ab7-7a37e6c39d5b" providerId="ADAL" clId="{BB0DC50D-4DDF-539D-B9DA-402FB0C6857D}" dt="2025-12-12T22:50:54.218" v="2630" actId="1076"/>
          <ac:picMkLst>
            <pc:docMk/>
            <pc:sldMk cId="2302990798" sldId="2599"/>
            <ac:picMk id="5" creationId="{E66C2C01-08A8-D19A-F08F-C0315D312519}"/>
          </ac:picMkLst>
        </pc:picChg>
      </pc:sldChg>
      <pc:sldChg chg="addSp delSp modSp add mod">
        <pc:chgData name="Kiela Karina Moreno" userId="1e897b35-0dd4-497a-9ab7-7a37e6c39d5b" providerId="ADAL" clId="{BB0DC50D-4DDF-539D-B9DA-402FB0C6857D}" dt="2025-12-12T23:32:14.397" v="3566" actId="478"/>
        <pc:sldMkLst>
          <pc:docMk/>
          <pc:sldMk cId="1880614406" sldId="2600"/>
        </pc:sldMkLst>
        <pc:spChg chg="add mod">
          <ac:chgData name="Kiela Karina Moreno" userId="1e897b35-0dd4-497a-9ab7-7a37e6c39d5b" providerId="ADAL" clId="{BB0DC50D-4DDF-539D-B9DA-402FB0C6857D}" dt="2025-12-12T23:28:02.917" v="3311" actId="1076"/>
          <ac:spMkLst>
            <pc:docMk/>
            <pc:sldMk cId="1880614406" sldId="2600"/>
            <ac:spMk id="2" creationId="{C6B384D2-8C2F-8BA5-DBC4-F66F935095D5}"/>
          </ac:spMkLst>
        </pc:spChg>
        <pc:spChg chg="mod">
          <ac:chgData name="Kiela Karina Moreno" userId="1e897b35-0dd4-497a-9ab7-7a37e6c39d5b" providerId="ADAL" clId="{BB0DC50D-4DDF-539D-B9DA-402FB0C6857D}" dt="2025-12-12T23:24:42.365" v="3249" actId="1076"/>
          <ac:spMkLst>
            <pc:docMk/>
            <pc:sldMk cId="1880614406" sldId="2600"/>
            <ac:spMk id="3" creationId="{20A9FBD8-CE10-2646-78AF-B8A5582BD4E0}"/>
          </ac:spMkLst>
        </pc:spChg>
        <pc:spChg chg="mod">
          <ac:chgData name="Kiela Karina Moreno" userId="1e897b35-0dd4-497a-9ab7-7a37e6c39d5b" providerId="ADAL" clId="{BB0DC50D-4DDF-539D-B9DA-402FB0C6857D}" dt="2025-12-12T23:24:28.198" v="3245" actId="1076"/>
          <ac:spMkLst>
            <pc:docMk/>
            <pc:sldMk cId="1880614406" sldId="2600"/>
            <ac:spMk id="62" creationId="{E262E725-7788-5B7F-52B7-203A7E4FD855}"/>
          </ac:spMkLst>
        </pc:spChg>
        <pc:picChg chg="add mod">
          <ac:chgData name="Kiela Karina Moreno" userId="1e897b35-0dd4-497a-9ab7-7a37e6c39d5b" providerId="ADAL" clId="{BB0DC50D-4DDF-539D-B9DA-402FB0C6857D}" dt="2025-12-12T22:52:53.104" v="2636" actId="1076"/>
          <ac:picMkLst>
            <pc:docMk/>
            <pc:sldMk cId="1880614406" sldId="2600"/>
            <ac:picMk id="4" creationId="{AF23F478-5C66-2D3E-79AD-3D2EA67FDD55}"/>
          </ac:picMkLst>
        </pc:picChg>
      </pc:sldChg>
      <pc:sldChg chg="addSp delSp modSp add mod">
        <pc:chgData name="Kiela Karina Moreno" userId="1e897b35-0dd4-497a-9ab7-7a37e6c39d5b" providerId="ADAL" clId="{BB0DC50D-4DDF-539D-B9DA-402FB0C6857D}" dt="2025-12-12T23:32:10.599" v="3565" actId="255"/>
        <pc:sldMkLst>
          <pc:docMk/>
          <pc:sldMk cId="3025801056" sldId="2601"/>
        </pc:sldMkLst>
        <pc:spChg chg="add mod">
          <ac:chgData name="Kiela Karina Moreno" userId="1e897b35-0dd4-497a-9ab7-7a37e6c39d5b" providerId="ADAL" clId="{BB0DC50D-4DDF-539D-B9DA-402FB0C6857D}" dt="2025-12-12T23:32:07.591" v="3564" actId="255"/>
          <ac:spMkLst>
            <pc:docMk/>
            <pc:sldMk cId="3025801056" sldId="2601"/>
            <ac:spMk id="2" creationId="{3C2BA3D9-9A85-85C3-BB85-C44D760A037E}"/>
          </ac:spMkLst>
        </pc:spChg>
        <pc:spChg chg="add mod">
          <ac:chgData name="Kiela Karina Moreno" userId="1e897b35-0dd4-497a-9ab7-7a37e6c39d5b" providerId="ADAL" clId="{BB0DC50D-4DDF-539D-B9DA-402FB0C6857D}" dt="2025-12-12T23:32:10.599" v="3565" actId="255"/>
          <ac:spMkLst>
            <pc:docMk/>
            <pc:sldMk cId="3025801056" sldId="2601"/>
            <ac:spMk id="6" creationId="{167A0360-DF10-6889-9CA2-E7448851BB68}"/>
          </ac:spMkLst>
        </pc:spChg>
        <pc:spChg chg="mod">
          <ac:chgData name="Kiela Karina Moreno" userId="1e897b35-0dd4-497a-9ab7-7a37e6c39d5b" providerId="ADAL" clId="{BB0DC50D-4DDF-539D-B9DA-402FB0C6857D}" dt="2025-12-12T23:30:37.402" v="3501" actId="20577"/>
          <ac:spMkLst>
            <pc:docMk/>
            <pc:sldMk cId="3025801056" sldId="2601"/>
            <ac:spMk id="62" creationId="{836BF25E-40DA-B759-D846-0684D5E091F1}"/>
          </ac:spMkLst>
        </pc:spChg>
        <pc:picChg chg="add mod">
          <ac:chgData name="Kiela Karina Moreno" userId="1e897b35-0dd4-497a-9ab7-7a37e6c39d5b" providerId="ADAL" clId="{BB0DC50D-4DDF-539D-B9DA-402FB0C6857D}" dt="2025-12-12T23:30:44.150" v="3504" actId="1076"/>
          <ac:picMkLst>
            <pc:docMk/>
            <pc:sldMk cId="3025801056" sldId="2601"/>
            <ac:picMk id="4" creationId="{D4F07040-AD58-ED5A-523B-45709F0E64E7}"/>
          </ac:picMkLst>
        </pc:picChg>
      </pc:sldChg>
      <pc:sldChg chg="add del setBg">
        <pc:chgData name="Kiela Karina Moreno" userId="1e897b35-0dd4-497a-9ab7-7a37e6c39d5b" providerId="ADAL" clId="{BB0DC50D-4DDF-539D-B9DA-402FB0C6857D}" dt="2025-12-12T23:10:33.724" v="2890"/>
        <pc:sldMkLst>
          <pc:docMk/>
          <pc:sldMk cId="0" sldId="2603"/>
        </pc:sldMkLst>
      </pc:sldChg>
      <pc:sldChg chg="addSp delSp modSp add mod">
        <pc:chgData name="Kiela Karina Moreno" userId="1e897b35-0dd4-497a-9ab7-7a37e6c39d5b" providerId="ADAL" clId="{BB0DC50D-4DDF-539D-B9DA-402FB0C6857D}" dt="2025-12-12T23:38:49.466" v="3735" actId="1076"/>
        <pc:sldMkLst>
          <pc:docMk/>
          <pc:sldMk cId="535662114" sldId="2604"/>
        </pc:sldMkLst>
        <pc:spChg chg="mod">
          <ac:chgData name="Kiela Karina Moreno" userId="1e897b35-0dd4-497a-9ab7-7a37e6c39d5b" providerId="ADAL" clId="{BB0DC50D-4DDF-539D-B9DA-402FB0C6857D}" dt="2025-12-12T23:37:53.484" v="3701" actId="1076"/>
          <ac:spMkLst>
            <pc:docMk/>
            <pc:sldMk cId="535662114" sldId="2604"/>
            <ac:spMk id="2" creationId="{20FE65B5-F5BF-09B1-9FDF-FAA87FC57D1A}"/>
          </ac:spMkLst>
        </pc:spChg>
        <pc:spChg chg="add mod">
          <ac:chgData name="Kiela Karina Moreno" userId="1e897b35-0dd4-497a-9ab7-7a37e6c39d5b" providerId="ADAL" clId="{BB0DC50D-4DDF-539D-B9DA-402FB0C6857D}" dt="2025-12-12T23:37:37.500" v="3700" actId="1076"/>
          <ac:spMkLst>
            <pc:docMk/>
            <pc:sldMk cId="535662114" sldId="2604"/>
            <ac:spMk id="9" creationId="{E00E47BB-3059-967A-7456-FB97F9047A83}"/>
          </ac:spMkLst>
        </pc:spChg>
        <pc:spChg chg="add mod">
          <ac:chgData name="Kiela Karina Moreno" userId="1e897b35-0dd4-497a-9ab7-7a37e6c39d5b" providerId="ADAL" clId="{BB0DC50D-4DDF-539D-B9DA-402FB0C6857D}" dt="2025-12-12T23:38:49.466" v="3735" actId="1076"/>
          <ac:spMkLst>
            <pc:docMk/>
            <pc:sldMk cId="535662114" sldId="2604"/>
            <ac:spMk id="11" creationId="{FB04568C-7B53-453E-00AC-D0CD6A4F88A8}"/>
          </ac:spMkLst>
        </pc:spChg>
        <pc:spChg chg="mod">
          <ac:chgData name="Kiela Karina Moreno" userId="1e897b35-0dd4-497a-9ab7-7a37e6c39d5b" providerId="ADAL" clId="{BB0DC50D-4DDF-539D-B9DA-402FB0C6857D}" dt="2025-12-12T23:34:13.651" v="3596" actId="20577"/>
          <ac:spMkLst>
            <pc:docMk/>
            <pc:sldMk cId="535662114" sldId="2604"/>
            <ac:spMk id="62" creationId="{BB0611E5-0F49-92ED-AE68-09546A0208B6}"/>
          </ac:spMkLst>
        </pc:spChg>
        <pc:picChg chg="add mod">
          <ac:chgData name="Kiela Karina Moreno" userId="1e897b35-0dd4-497a-9ab7-7a37e6c39d5b" providerId="ADAL" clId="{BB0DC50D-4DDF-539D-B9DA-402FB0C6857D}" dt="2025-12-12T23:35:44.049" v="3632" actId="1076"/>
          <ac:picMkLst>
            <pc:docMk/>
            <pc:sldMk cId="535662114" sldId="2604"/>
            <ac:picMk id="5" creationId="{573DDF37-38CB-80F7-91BC-9287B290BC15}"/>
          </ac:picMkLst>
        </pc:picChg>
        <pc:picChg chg="add mod">
          <ac:chgData name="Kiela Karina Moreno" userId="1e897b35-0dd4-497a-9ab7-7a37e6c39d5b" providerId="ADAL" clId="{BB0DC50D-4DDF-539D-B9DA-402FB0C6857D}" dt="2025-12-12T23:36:21.835" v="3638" actId="1076"/>
          <ac:picMkLst>
            <pc:docMk/>
            <pc:sldMk cId="535662114" sldId="2604"/>
            <ac:picMk id="8" creationId="{1D29BDAE-1232-AA56-5689-4CCA243E454E}"/>
          </ac:picMkLst>
        </pc:picChg>
      </pc:sldChg>
      <pc:sldChg chg="addSp modSp add mod">
        <pc:chgData name="Kiela Karina Moreno" userId="1e897b35-0dd4-497a-9ab7-7a37e6c39d5b" providerId="ADAL" clId="{BB0DC50D-4DDF-539D-B9DA-402FB0C6857D}" dt="2025-12-12T23:42:11.935" v="4061" actId="207"/>
        <pc:sldMkLst>
          <pc:docMk/>
          <pc:sldMk cId="3073715776" sldId="2605"/>
        </pc:sldMkLst>
        <pc:spChg chg="mod">
          <ac:chgData name="Kiela Karina Moreno" userId="1e897b35-0dd4-497a-9ab7-7a37e6c39d5b" providerId="ADAL" clId="{BB0DC50D-4DDF-539D-B9DA-402FB0C6857D}" dt="2025-12-12T23:41:29.538" v="4018" actId="115"/>
          <ac:spMkLst>
            <pc:docMk/>
            <pc:sldMk cId="3073715776" sldId="2605"/>
            <ac:spMk id="2" creationId="{184066A5-081A-3046-F5D7-3070197948A7}"/>
          </ac:spMkLst>
        </pc:spChg>
        <pc:spChg chg="add mod">
          <ac:chgData name="Kiela Karina Moreno" userId="1e897b35-0dd4-497a-9ab7-7a37e6c39d5b" providerId="ADAL" clId="{BB0DC50D-4DDF-539D-B9DA-402FB0C6857D}" dt="2025-12-12T23:42:11.935" v="4061" actId="207"/>
          <ac:spMkLst>
            <pc:docMk/>
            <pc:sldMk cId="3073715776" sldId="2605"/>
            <ac:spMk id="3" creationId="{2E55573C-0E12-6A96-422A-8FEE2C494F27}"/>
          </ac:spMkLst>
        </pc:spChg>
        <pc:spChg chg="mod">
          <ac:chgData name="Kiela Karina Moreno" userId="1e897b35-0dd4-497a-9ab7-7a37e6c39d5b" providerId="ADAL" clId="{BB0DC50D-4DDF-539D-B9DA-402FB0C6857D}" dt="2025-12-12T23:41:32.802" v="4019" actId="1076"/>
          <ac:spMkLst>
            <pc:docMk/>
            <pc:sldMk cId="3073715776" sldId="2605"/>
            <ac:spMk id="9015" creationId="{77C0367E-5040-BF4B-658E-16426F5C8A20}"/>
          </ac:spMkLst>
        </pc:spChg>
      </pc:sldChg>
      <pc:sldChg chg="add">
        <pc:chgData name="Kiela Karina Moreno" userId="1e897b35-0dd4-497a-9ab7-7a37e6c39d5b" providerId="ADAL" clId="{BB0DC50D-4DDF-539D-B9DA-402FB0C6857D}" dt="2025-12-12T23:43:55.171" v="4062"/>
        <pc:sldMkLst>
          <pc:docMk/>
          <pc:sldMk cId="0" sldId="2606"/>
        </pc:sldMkLst>
      </pc:sldChg>
    </pc:docChg>
  </pc:docChgLst>
  <pc:docChgLst>
    <pc:chgData name="Kiela Karina Moreno" userId="S::mpg7143@ads.northwestern.edu::1e897b35-0dd4-497a-9ab7-7a37e6c39d5b" providerId="AD" clId="Web-{5322EA75-854D-2BA0-6038-D477D75B9901}"/>
    <pc:docChg chg="addSld addMainMaster">
      <pc:chgData name="Kiela Karina Moreno" userId="S::mpg7143@ads.northwestern.edu::1e897b35-0dd4-497a-9ab7-7a37e6c39d5b" providerId="AD" clId="Web-{5322EA75-854D-2BA0-6038-D477D75B9901}" dt="2025-12-10T01:54:04.925" v="0"/>
      <pc:docMkLst>
        <pc:docMk/>
      </pc:docMkLst>
      <pc:sldChg chg="add">
        <pc:chgData name="Kiela Karina Moreno" userId="S::mpg7143@ads.northwestern.edu::1e897b35-0dd4-497a-9ab7-7a37e6c39d5b" providerId="AD" clId="Web-{5322EA75-854D-2BA0-6038-D477D75B9901}" dt="2025-12-10T01:54:04.925" v="0"/>
        <pc:sldMkLst>
          <pc:docMk/>
          <pc:sldMk cId="482461908" sldId="263"/>
        </pc:sldMkLst>
      </pc:sldChg>
      <pc:sldMasterChg chg="add addSldLayout">
        <pc:chgData name="Kiela Karina Moreno" userId="S::mpg7143@ads.northwestern.edu::1e897b35-0dd4-497a-9ab7-7a37e6c39d5b" providerId="AD" clId="Web-{5322EA75-854D-2BA0-6038-D477D75B9901}" dt="2025-12-10T01:54:04.925" v="0"/>
        <pc:sldMasterMkLst>
          <pc:docMk/>
          <pc:sldMasterMk cId="3616341395" sldId="2147483660"/>
        </pc:sldMasterMkLst>
        <pc:sldLayoutChg chg="add">
          <pc:chgData name="Kiela Karina Moreno" userId="S::mpg7143@ads.northwestern.edu::1e897b35-0dd4-497a-9ab7-7a37e6c39d5b" providerId="AD" clId="Web-{5322EA75-854D-2BA0-6038-D477D75B9901}" dt="2025-12-10T01:54:04.925" v="0"/>
          <pc:sldLayoutMkLst>
            <pc:docMk/>
            <pc:sldMasterMk cId="3616341395" sldId="2147483660"/>
            <pc:sldLayoutMk cId="3781638349" sldId="2147483661"/>
          </pc:sldLayoutMkLst>
        </pc:sldLayoutChg>
        <pc:sldLayoutChg chg="add">
          <pc:chgData name="Kiela Karina Moreno" userId="S::mpg7143@ads.northwestern.edu::1e897b35-0dd4-497a-9ab7-7a37e6c39d5b" providerId="AD" clId="Web-{5322EA75-854D-2BA0-6038-D477D75B9901}" dt="2025-12-10T01:54:04.925" v="0"/>
          <pc:sldLayoutMkLst>
            <pc:docMk/>
            <pc:sldMasterMk cId="3616341395" sldId="2147483660"/>
            <pc:sldLayoutMk cId="2235864977" sldId="2147483662"/>
          </pc:sldLayoutMkLst>
        </pc:sldLayoutChg>
        <pc:sldLayoutChg chg="add">
          <pc:chgData name="Kiela Karina Moreno" userId="S::mpg7143@ads.northwestern.edu::1e897b35-0dd4-497a-9ab7-7a37e6c39d5b" providerId="AD" clId="Web-{5322EA75-854D-2BA0-6038-D477D75B9901}" dt="2025-12-10T01:54:04.925" v="0"/>
          <pc:sldLayoutMkLst>
            <pc:docMk/>
            <pc:sldMasterMk cId="3616341395" sldId="2147483660"/>
            <pc:sldLayoutMk cId="3557590603" sldId="2147483663"/>
          </pc:sldLayoutMkLst>
        </pc:sldLayoutChg>
        <pc:sldLayoutChg chg="add">
          <pc:chgData name="Kiela Karina Moreno" userId="S::mpg7143@ads.northwestern.edu::1e897b35-0dd4-497a-9ab7-7a37e6c39d5b" providerId="AD" clId="Web-{5322EA75-854D-2BA0-6038-D477D75B9901}" dt="2025-12-10T01:54:04.925" v="0"/>
          <pc:sldLayoutMkLst>
            <pc:docMk/>
            <pc:sldMasterMk cId="3616341395" sldId="2147483660"/>
            <pc:sldLayoutMk cId="2159542875" sldId="2147483664"/>
          </pc:sldLayoutMkLst>
        </pc:sldLayoutChg>
        <pc:sldLayoutChg chg="add">
          <pc:chgData name="Kiela Karina Moreno" userId="S::mpg7143@ads.northwestern.edu::1e897b35-0dd4-497a-9ab7-7a37e6c39d5b" providerId="AD" clId="Web-{5322EA75-854D-2BA0-6038-D477D75B9901}" dt="2025-12-10T01:54:04.925" v="0"/>
          <pc:sldLayoutMkLst>
            <pc:docMk/>
            <pc:sldMasterMk cId="3616341395" sldId="2147483660"/>
            <pc:sldLayoutMk cId="3884508933" sldId="214748366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C22F-24ED-BE4B-ADC8-447D3B0C7389}" type="doc">
      <dgm:prSet loTypeId="urn:microsoft.com/office/officeart/2005/8/layout/list1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F1505B-B8B1-D241-A711-89352E61C994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January</a:t>
          </a:r>
        </a:p>
      </dgm:t>
    </dgm:pt>
    <dgm:pt modelId="{F8AE4E27-EBE1-D44C-BC6B-F98972FFA200}" type="parTrans" cxnId="{FCC17304-607C-6F4E-AFFE-31FD6ECB2094}">
      <dgm:prSet/>
      <dgm:spPr/>
      <dgm:t>
        <a:bodyPr/>
        <a:lstStyle/>
        <a:p>
          <a:endParaRPr lang="en-US"/>
        </a:p>
      </dgm:t>
    </dgm:pt>
    <dgm:pt modelId="{728DDFA6-1403-614B-A72F-8806F0A56F7A}" type="sibTrans" cxnId="{FCC17304-607C-6F4E-AFFE-31FD6ECB2094}">
      <dgm:prSet/>
      <dgm:spPr/>
      <dgm:t>
        <a:bodyPr/>
        <a:lstStyle/>
        <a:p>
          <a:endParaRPr lang="en-US"/>
        </a:p>
      </dgm:t>
    </dgm:pt>
    <dgm:pt modelId="{42A20A43-1C4D-3842-862F-981DF6D9225A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February</a:t>
          </a:r>
        </a:p>
      </dgm:t>
    </dgm:pt>
    <dgm:pt modelId="{B4E3B3A0-32F4-B44A-B6C6-91B9582CE0F2}" type="parTrans" cxnId="{C9969351-ED25-F049-B982-F724FD27698D}">
      <dgm:prSet/>
      <dgm:spPr/>
      <dgm:t>
        <a:bodyPr/>
        <a:lstStyle/>
        <a:p>
          <a:endParaRPr lang="en-US"/>
        </a:p>
      </dgm:t>
    </dgm:pt>
    <dgm:pt modelId="{CD9BAF86-20E6-3343-B01C-B47081669D8E}" type="sibTrans" cxnId="{C9969351-ED25-F049-B982-F724FD27698D}">
      <dgm:prSet/>
      <dgm:spPr/>
      <dgm:t>
        <a:bodyPr/>
        <a:lstStyle/>
        <a:p>
          <a:endParaRPr lang="en-US"/>
        </a:p>
      </dgm:t>
    </dgm:pt>
    <dgm:pt modelId="{9A48DDDC-1F27-6E40-90FD-281D06EDDAD6}">
      <dgm:prSet phldrT="[Text]" custT="1"/>
      <dgm:spPr/>
      <dgm:t>
        <a:bodyPr/>
        <a:lstStyle/>
        <a:p>
          <a:pPr>
            <a:buNone/>
          </a:pPr>
          <a:r>
            <a:rPr lang="en-US" sz="2000" b="0" i="0" dirty="0">
              <a:latin typeface="DM Sans" pitchFamily="2" charset="77"/>
            </a:rPr>
            <a:t>Culturally responsive safe sleep education and messaging with community providers </a:t>
          </a:r>
          <a:endParaRPr lang="en-US" sz="2000" dirty="0">
            <a:latin typeface="DM Sans" pitchFamily="2" charset="77"/>
          </a:endParaRPr>
        </a:p>
      </dgm:t>
    </dgm:pt>
    <dgm:pt modelId="{BBECDAD8-7A90-994F-8257-5DDFF0E9CF30}" type="parTrans" cxnId="{53A574F3-72E4-8141-91D4-CC49498D72DD}">
      <dgm:prSet/>
      <dgm:spPr/>
      <dgm:t>
        <a:bodyPr/>
        <a:lstStyle/>
        <a:p>
          <a:endParaRPr lang="en-US"/>
        </a:p>
      </dgm:t>
    </dgm:pt>
    <dgm:pt modelId="{A8F29552-B11C-B64C-80D8-92C2EAF72FAF}" type="sibTrans" cxnId="{53A574F3-72E4-8141-91D4-CC49498D72DD}">
      <dgm:prSet/>
      <dgm:spPr/>
      <dgm:t>
        <a:bodyPr/>
        <a:lstStyle/>
        <a:p>
          <a:endParaRPr lang="en-US"/>
        </a:p>
      </dgm:t>
    </dgm:pt>
    <dgm:pt modelId="{B29B5E67-6A92-4544-9CD1-D2D83D216013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March</a:t>
          </a:r>
        </a:p>
      </dgm:t>
    </dgm:pt>
    <dgm:pt modelId="{44CA7C24-3D38-B043-8DB2-2174BDA38C3E}" type="parTrans" cxnId="{3624F696-C1FA-0A4A-9C1E-FB33686BE1A1}">
      <dgm:prSet/>
      <dgm:spPr/>
      <dgm:t>
        <a:bodyPr/>
        <a:lstStyle/>
        <a:p>
          <a:endParaRPr lang="en-US"/>
        </a:p>
      </dgm:t>
    </dgm:pt>
    <dgm:pt modelId="{34B8A233-D27C-F049-85AA-86F930070E10}" type="sibTrans" cxnId="{3624F696-C1FA-0A4A-9C1E-FB33686BE1A1}">
      <dgm:prSet/>
      <dgm:spPr/>
      <dgm:t>
        <a:bodyPr/>
        <a:lstStyle/>
        <a:p>
          <a:endParaRPr lang="en-US"/>
        </a:p>
      </dgm:t>
    </dgm:pt>
    <dgm:pt modelId="{DBA98868-5BE2-E64E-9E63-98511B5A309C}">
      <dgm:prSet phldrT="[Text]" custT="1"/>
      <dgm:spPr/>
      <dgm:t>
        <a:bodyPr/>
        <a:lstStyle/>
        <a:p>
          <a:pPr>
            <a:buNone/>
          </a:pPr>
          <a:r>
            <a:rPr lang="en-US" sz="2000" b="0" i="0" dirty="0">
              <a:latin typeface="DM Sans" pitchFamily="2" charset="77"/>
            </a:rPr>
            <a:t>Stratifying and sharing neonatal data </a:t>
          </a:r>
          <a:endParaRPr lang="en-US" sz="2000" dirty="0">
            <a:latin typeface="DM Sans" pitchFamily="2" charset="77"/>
          </a:endParaRPr>
        </a:p>
      </dgm:t>
    </dgm:pt>
    <dgm:pt modelId="{B771CEA5-0841-2842-BF86-236154EC020F}" type="parTrans" cxnId="{00F743D6-D014-1145-BE5D-47325035C99F}">
      <dgm:prSet/>
      <dgm:spPr/>
      <dgm:t>
        <a:bodyPr/>
        <a:lstStyle/>
        <a:p>
          <a:endParaRPr lang="en-US"/>
        </a:p>
      </dgm:t>
    </dgm:pt>
    <dgm:pt modelId="{9A55E7C0-C991-E348-862E-91E902ACD118}" type="sibTrans" cxnId="{00F743D6-D014-1145-BE5D-47325035C99F}">
      <dgm:prSet/>
      <dgm:spPr/>
      <dgm:t>
        <a:bodyPr/>
        <a:lstStyle/>
        <a:p>
          <a:endParaRPr lang="en-US"/>
        </a:p>
      </dgm:t>
    </dgm:pt>
    <dgm:pt modelId="{2F182A01-593F-F244-BA66-50E210202AF3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April </a:t>
          </a:r>
        </a:p>
      </dgm:t>
    </dgm:pt>
    <dgm:pt modelId="{C3A4AFCC-EEE9-7D4E-969F-84D741D18D46}" type="parTrans" cxnId="{59FFB9AA-29E7-B444-A1FC-7E82589C6C1E}">
      <dgm:prSet/>
      <dgm:spPr/>
      <dgm:t>
        <a:bodyPr/>
        <a:lstStyle/>
        <a:p>
          <a:endParaRPr lang="en-US"/>
        </a:p>
      </dgm:t>
    </dgm:pt>
    <dgm:pt modelId="{8F94587C-BB92-1142-8635-8B2190213B21}" type="sibTrans" cxnId="{59FFB9AA-29E7-B444-A1FC-7E82589C6C1E}">
      <dgm:prSet/>
      <dgm:spPr/>
      <dgm:t>
        <a:bodyPr/>
        <a:lstStyle/>
        <a:p>
          <a:endParaRPr lang="en-US"/>
        </a:p>
      </dgm:t>
    </dgm:pt>
    <dgm:pt modelId="{D8F9FB70-341F-364E-AFE8-DA5EBF7D5BC6}">
      <dgm:prSet phldrT="[Text]" custT="1"/>
      <dgm:spPr/>
      <dgm:t>
        <a:bodyPr/>
        <a:lstStyle/>
        <a:p>
          <a:pPr>
            <a:buNone/>
          </a:pPr>
          <a:r>
            <a:rPr lang="en-US" sz="2000" b="0" i="0" dirty="0">
              <a:latin typeface="DM Sans" pitchFamily="2" charset="77"/>
            </a:rPr>
            <a:t>Addressing disparities identified through data</a:t>
          </a:r>
          <a:endParaRPr lang="en-US" sz="2000" dirty="0">
            <a:latin typeface="DM Sans" pitchFamily="2" charset="77"/>
          </a:endParaRPr>
        </a:p>
      </dgm:t>
    </dgm:pt>
    <dgm:pt modelId="{7B86DE7C-7A34-0842-B179-2416DD110D10}" type="parTrans" cxnId="{62EBB5EF-6A97-C942-9059-31D2D38E92C0}">
      <dgm:prSet/>
      <dgm:spPr/>
      <dgm:t>
        <a:bodyPr/>
        <a:lstStyle/>
        <a:p>
          <a:endParaRPr lang="en-US"/>
        </a:p>
      </dgm:t>
    </dgm:pt>
    <dgm:pt modelId="{3A8F1331-DC41-374E-8C3E-5CEEE6A87966}" type="sibTrans" cxnId="{62EBB5EF-6A97-C942-9059-31D2D38E92C0}">
      <dgm:prSet/>
      <dgm:spPr/>
      <dgm:t>
        <a:bodyPr/>
        <a:lstStyle/>
        <a:p>
          <a:endParaRPr lang="en-US"/>
        </a:p>
      </dgm:t>
    </dgm:pt>
    <dgm:pt modelId="{1A29A0AF-CE62-A34A-9DEE-B728B8E117DB}">
      <dgm:prSet phldrT="[Text]" custT="1"/>
      <dgm:spPr/>
      <dgm:t>
        <a:bodyPr/>
        <a:lstStyle/>
        <a:p>
          <a:r>
            <a:rPr lang="en-US" sz="2000" dirty="0">
              <a:latin typeface="DM Sans" pitchFamily="2" charset="77"/>
            </a:rPr>
            <a:t>December</a:t>
          </a:r>
        </a:p>
      </dgm:t>
    </dgm:pt>
    <dgm:pt modelId="{52FB5A45-14EB-C448-AB48-60975B1850B3}" type="parTrans" cxnId="{2FD67665-760E-1B49-B3A9-E6AFD1D5A10B}">
      <dgm:prSet/>
      <dgm:spPr/>
      <dgm:t>
        <a:bodyPr/>
        <a:lstStyle/>
        <a:p>
          <a:endParaRPr lang="en-US"/>
        </a:p>
      </dgm:t>
    </dgm:pt>
    <dgm:pt modelId="{46429558-7322-5B48-805E-FEE4A3A7A05C}" type="sibTrans" cxnId="{2FD67665-760E-1B49-B3A9-E6AFD1D5A10B}">
      <dgm:prSet/>
      <dgm:spPr/>
      <dgm:t>
        <a:bodyPr/>
        <a:lstStyle/>
        <a:p>
          <a:endParaRPr lang="en-US"/>
        </a:p>
      </dgm:t>
    </dgm:pt>
    <dgm:pt modelId="{E243346D-846F-A149-A0FA-34CA1F9E2202}">
      <dgm:prSet phldrT="[Text]" custT="1"/>
      <dgm:spPr/>
      <dgm:t>
        <a:bodyPr/>
        <a:lstStyle/>
        <a:p>
          <a:pPr>
            <a:buClr>
              <a:srgbClr val="000000"/>
            </a:buClr>
            <a:buSzPts val="2400"/>
            <a:buFont typeface="Arial"/>
            <a:buNone/>
          </a:pPr>
          <a:r>
            <a:rPr lang="en-US" sz="2000" dirty="0">
              <a:solidFill>
                <a:srgbClr val="444B54"/>
              </a:solidFill>
              <a:latin typeface="DM Sans"/>
              <a:ea typeface="DM Sans"/>
              <a:cs typeface="DM Sans"/>
              <a:sym typeface="DM Sans"/>
            </a:rPr>
            <a:t>Organizing and mobilizing local supports through resource mapping</a:t>
          </a:r>
          <a:endParaRPr lang="en-US" sz="2000" dirty="0">
            <a:latin typeface="DM Sans" pitchFamily="2" charset="77"/>
          </a:endParaRPr>
        </a:p>
      </dgm:t>
    </dgm:pt>
    <dgm:pt modelId="{9A86DA60-14EA-2B40-A0A8-C396D0172468}" type="parTrans" cxnId="{538EE893-D34B-A747-8597-E21ECBD36928}">
      <dgm:prSet/>
      <dgm:spPr/>
      <dgm:t>
        <a:bodyPr/>
        <a:lstStyle/>
        <a:p>
          <a:endParaRPr lang="en-US"/>
        </a:p>
      </dgm:t>
    </dgm:pt>
    <dgm:pt modelId="{44253C3A-37E2-464F-B420-00EF9FB07F7A}" type="sibTrans" cxnId="{538EE893-D34B-A747-8597-E21ECBD36928}">
      <dgm:prSet/>
      <dgm:spPr/>
      <dgm:t>
        <a:bodyPr/>
        <a:lstStyle/>
        <a:p>
          <a:endParaRPr lang="en-US"/>
        </a:p>
      </dgm:t>
    </dgm:pt>
    <dgm:pt modelId="{67A1D57C-EB1E-0B46-A9CC-1EE27FB5626D}">
      <dgm:prSet phldrT="[Text]" custT="1"/>
      <dgm:spPr/>
      <dgm:t>
        <a:bodyPr/>
        <a:lstStyle/>
        <a:p>
          <a:pPr>
            <a:buNone/>
          </a:pPr>
          <a:r>
            <a:rPr lang="en-US" sz="2000" b="0" i="0" dirty="0">
              <a:latin typeface="DM Sans" pitchFamily="2" charset="77"/>
            </a:rPr>
            <a:t>Newborn-inclusive </a:t>
          </a:r>
          <a:r>
            <a:rPr lang="en-US" sz="2000" b="0" i="0" dirty="0" err="1">
              <a:latin typeface="DM Sans" pitchFamily="2" charset="77"/>
            </a:rPr>
            <a:t>SDoH</a:t>
          </a:r>
          <a:r>
            <a:rPr lang="en-US" sz="2000" b="0" i="0" dirty="0">
              <a:latin typeface="DM Sans" pitchFamily="2" charset="77"/>
            </a:rPr>
            <a:t> screening &amp; linkage</a:t>
          </a:r>
          <a:endParaRPr lang="en-US" sz="2000" dirty="0">
            <a:latin typeface="DM Sans" pitchFamily="2" charset="77"/>
          </a:endParaRPr>
        </a:p>
      </dgm:t>
    </dgm:pt>
    <dgm:pt modelId="{165C906C-4E33-994D-88D5-C0ECF53AAA0E}" type="sibTrans" cxnId="{801AFC48-0F74-6D4C-934E-B5FA4949F615}">
      <dgm:prSet/>
      <dgm:spPr/>
      <dgm:t>
        <a:bodyPr/>
        <a:lstStyle/>
        <a:p>
          <a:endParaRPr lang="en-US"/>
        </a:p>
      </dgm:t>
    </dgm:pt>
    <dgm:pt modelId="{A70720A0-9FDC-264C-ABBB-38449ED3D3AB}" type="parTrans" cxnId="{801AFC48-0F74-6D4C-934E-B5FA4949F615}">
      <dgm:prSet/>
      <dgm:spPr/>
      <dgm:t>
        <a:bodyPr/>
        <a:lstStyle/>
        <a:p>
          <a:endParaRPr lang="en-US"/>
        </a:p>
      </dgm:t>
    </dgm:pt>
    <dgm:pt modelId="{BDB34257-8C4C-4246-BAA4-6CC0B6B501B5}" type="pres">
      <dgm:prSet presAssocID="{6787C22F-24ED-BE4B-ADC8-447D3B0C7389}" presName="linear" presStyleCnt="0">
        <dgm:presLayoutVars>
          <dgm:dir/>
          <dgm:animLvl val="lvl"/>
          <dgm:resizeHandles val="exact"/>
        </dgm:presLayoutVars>
      </dgm:prSet>
      <dgm:spPr/>
    </dgm:pt>
    <dgm:pt modelId="{F5114FCA-E783-A248-A6B1-FE2F1E95CAD3}" type="pres">
      <dgm:prSet presAssocID="{1A29A0AF-CE62-A34A-9DEE-B728B8E117DB}" presName="parentLin" presStyleCnt="0"/>
      <dgm:spPr/>
    </dgm:pt>
    <dgm:pt modelId="{CD5F2DA2-CDAB-3E44-9B93-F8715CCCEB44}" type="pres">
      <dgm:prSet presAssocID="{1A29A0AF-CE62-A34A-9DEE-B728B8E117DB}" presName="parentLeftMargin" presStyleLbl="node1" presStyleIdx="0" presStyleCnt="5"/>
      <dgm:spPr/>
    </dgm:pt>
    <dgm:pt modelId="{3E1CC667-7935-DC49-A2F8-5CD32047BC99}" type="pres">
      <dgm:prSet presAssocID="{1A29A0AF-CE62-A34A-9DEE-B728B8E117D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D6AE236-F9F5-FE4F-A046-315982837710}" type="pres">
      <dgm:prSet presAssocID="{1A29A0AF-CE62-A34A-9DEE-B728B8E117DB}" presName="negativeSpace" presStyleCnt="0"/>
      <dgm:spPr/>
    </dgm:pt>
    <dgm:pt modelId="{0C5F5D58-1789-DA46-8D17-E89B97C84F0E}" type="pres">
      <dgm:prSet presAssocID="{1A29A0AF-CE62-A34A-9DEE-B728B8E117DB}" presName="childText" presStyleLbl="conFgAcc1" presStyleIdx="0" presStyleCnt="5">
        <dgm:presLayoutVars>
          <dgm:bulletEnabled val="1"/>
        </dgm:presLayoutVars>
      </dgm:prSet>
      <dgm:spPr/>
    </dgm:pt>
    <dgm:pt modelId="{50C07D0C-DA48-BF48-9272-772CA233D2A9}" type="pres">
      <dgm:prSet presAssocID="{46429558-7322-5B48-805E-FEE4A3A7A05C}" presName="spaceBetweenRectangles" presStyleCnt="0"/>
      <dgm:spPr/>
    </dgm:pt>
    <dgm:pt modelId="{EBA24ECF-79D7-DF4E-95C5-990A43A8A7C2}" type="pres">
      <dgm:prSet presAssocID="{17F1505B-B8B1-D241-A711-89352E61C994}" presName="parentLin" presStyleCnt="0"/>
      <dgm:spPr/>
    </dgm:pt>
    <dgm:pt modelId="{51C9EFA7-4EAD-3642-919E-0CAB6877C783}" type="pres">
      <dgm:prSet presAssocID="{17F1505B-B8B1-D241-A711-89352E61C994}" presName="parentLeftMargin" presStyleLbl="node1" presStyleIdx="0" presStyleCnt="5"/>
      <dgm:spPr/>
    </dgm:pt>
    <dgm:pt modelId="{8BB48FB5-BBF6-CF48-8C8E-C78CFBAA97FC}" type="pres">
      <dgm:prSet presAssocID="{17F1505B-B8B1-D241-A711-89352E61C99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E97DDE0-0350-B44B-85E0-6588952003BE}" type="pres">
      <dgm:prSet presAssocID="{17F1505B-B8B1-D241-A711-89352E61C994}" presName="negativeSpace" presStyleCnt="0"/>
      <dgm:spPr/>
    </dgm:pt>
    <dgm:pt modelId="{6D2D780C-E692-EA47-8D8E-5B39D3AD90DB}" type="pres">
      <dgm:prSet presAssocID="{17F1505B-B8B1-D241-A711-89352E61C994}" presName="childText" presStyleLbl="conFgAcc1" presStyleIdx="1" presStyleCnt="5">
        <dgm:presLayoutVars>
          <dgm:bulletEnabled val="1"/>
        </dgm:presLayoutVars>
      </dgm:prSet>
      <dgm:spPr/>
    </dgm:pt>
    <dgm:pt modelId="{8469A2EF-2EAA-9247-A554-DBFC92C2974D}" type="pres">
      <dgm:prSet presAssocID="{728DDFA6-1403-614B-A72F-8806F0A56F7A}" presName="spaceBetweenRectangles" presStyleCnt="0"/>
      <dgm:spPr/>
    </dgm:pt>
    <dgm:pt modelId="{B73B36A1-B442-3140-9E15-02B7831E1775}" type="pres">
      <dgm:prSet presAssocID="{42A20A43-1C4D-3842-862F-981DF6D9225A}" presName="parentLin" presStyleCnt="0"/>
      <dgm:spPr/>
    </dgm:pt>
    <dgm:pt modelId="{B544F7BE-EBCB-9842-8C67-7F8A9087D5B0}" type="pres">
      <dgm:prSet presAssocID="{42A20A43-1C4D-3842-862F-981DF6D9225A}" presName="parentLeftMargin" presStyleLbl="node1" presStyleIdx="1" presStyleCnt="5"/>
      <dgm:spPr/>
    </dgm:pt>
    <dgm:pt modelId="{2926A603-1E29-6D46-8CCD-35BA9CA4199D}" type="pres">
      <dgm:prSet presAssocID="{42A20A43-1C4D-3842-862F-981DF6D9225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1982AF3-2AD4-9140-9F19-509E09CF5719}" type="pres">
      <dgm:prSet presAssocID="{42A20A43-1C4D-3842-862F-981DF6D9225A}" presName="negativeSpace" presStyleCnt="0"/>
      <dgm:spPr/>
    </dgm:pt>
    <dgm:pt modelId="{32A6E52D-B3E4-B14F-A42B-263602CEA0AB}" type="pres">
      <dgm:prSet presAssocID="{42A20A43-1C4D-3842-862F-981DF6D9225A}" presName="childText" presStyleLbl="conFgAcc1" presStyleIdx="2" presStyleCnt="5">
        <dgm:presLayoutVars>
          <dgm:bulletEnabled val="1"/>
        </dgm:presLayoutVars>
      </dgm:prSet>
      <dgm:spPr/>
    </dgm:pt>
    <dgm:pt modelId="{C0B93E18-3A1B-5847-BB26-2CBEEF688D97}" type="pres">
      <dgm:prSet presAssocID="{CD9BAF86-20E6-3343-B01C-B47081669D8E}" presName="spaceBetweenRectangles" presStyleCnt="0"/>
      <dgm:spPr/>
    </dgm:pt>
    <dgm:pt modelId="{2F19C3F4-E379-4E46-A115-91B3796D9283}" type="pres">
      <dgm:prSet presAssocID="{B29B5E67-6A92-4544-9CD1-D2D83D216013}" presName="parentLin" presStyleCnt="0"/>
      <dgm:spPr/>
    </dgm:pt>
    <dgm:pt modelId="{709078A9-DAB3-7844-86AD-A0B0145AA011}" type="pres">
      <dgm:prSet presAssocID="{B29B5E67-6A92-4544-9CD1-D2D83D216013}" presName="parentLeftMargin" presStyleLbl="node1" presStyleIdx="2" presStyleCnt="5"/>
      <dgm:spPr/>
    </dgm:pt>
    <dgm:pt modelId="{507C8307-9C1B-1E49-8E93-64D861DD4B01}" type="pres">
      <dgm:prSet presAssocID="{B29B5E67-6A92-4544-9CD1-D2D83D21601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DEDCCC8-6149-704E-ABE4-1E8509F85170}" type="pres">
      <dgm:prSet presAssocID="{B29B5E67-6A92-4544-9CD1-D2D83D216013}" presName="negativeSpace" presStyleCnt="0"/>
      <dgm:spPr/>
    </dgm:pt>
    <dgm:pt modelId="{26476BBA-B482-734D-88E2-A0CEB7058AA7}" type="pres">
      <dgm:prSet presAssocID="{B29B5E67-6A92-4544-9CD1-D2D83D216013}" presName="childText" presStyleLbl="conFgAcc1" presStyleIdx="3" presStyleCnt="5">
        <dgm:presLayoutVars>
          <dgm:bulletEnabled val="1"/>
        </dgm:presLayoutVars>
      </dgm:prSet>
      <dgm:spPr/>
    </dgm:pt>
    <dgm:pt modelId="{DF5B1133-61AA-DE42-9B4F-0687B754947A}" type="pres">
      <dgm:prSet presAssocID="{34B8A233-D27C-F049-85AA-86F930070E10}" presName="spaceBetweenRectangles" presStyleCnt="0"/>
      <dgm:spPr/>
    </dgm:pt>
    <dgm:pt modelId="{1D3A89CF-14FF-E34B-96D0-2536FDE6F5BA}" type="pres">
      <dgm:prSet presAssocID="{2F182A01-593F-F244-BA66-50E210202AF3}" presName="parentLin" presStyleCnt="0"/>
      <dgm:spPr/>
    </dgm:pt>
    <dgm:pt modelId="{FE46045A-A02C-8D43-9870-108206488D5D}" type="pres">
      <dgm:prSet presAssocID="{2F182A01-593F-F244-BA66-50E210202AF3}" presName="parentLeftMargin" presStyleLbl="node1" presStyleIdx="3" presStyleCnt="5"/>
      <dgm:spPr/>
    </dgm:pt>
    <dgm:pt modelId="{0C62C47A-760A-2243-A31A-6C1CD1B0DB55}" type="pres">
      <dgm:prSet presAssocID="{2F182A01-593F-F244-BA66-50E210202AF3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6A45C43-C29A-A942-86CC-B730BD6E4D24}" type="pres">
      <dgm:prSet presAssocID="{2F182A01-593F-F244-BA66-50E210202AF3}" presName="negativeSpace" presStyleCnt="0"/>
      <dgm:spPr/>
    </dgm:pt>
    <dgm:pt modelId="{9D522455-71FF-3647-B795-B4C67200385F}" type="pres">
      <dgm:prSet presAssocID="{2F182A01-593F-F244-BA66-50E210202AF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CC17304-607C-6F4E-AFFE-31FD6ECB2094}" srcId="{6787C22F-24ED-BE4B-ADC8-447D3B0C7389}" destId="{17F1505B-B8B1-D241-A711-89352E61C994}" srcOrd="1" destOrd="0" parTransId="{F8AE4E27-EBE1-D44C-BC6B-F98972FFA200}" sibTransId="{728DDFA6-1403-614B-A72F-8806F0A56F7A}"/>
    <dgm:cxn modelId="{92588108-23F1-204E-81D7-BD7126C1A688}" type="presOf" srcId="{D8F9FB70-341F-364E-AFE8-DA5EBF7D5BC6}" destId="{9D522455-71FF-3647-B795-B4C67200385F}" srcOrd="0" destOrd="0" presId="urn:microsoft.com/office/officeart/2005/8/layout/list1"/>
    <dgm:cxn modelId="{5D286715-DAF2-F14C-8CAA-0595D5DA345E}" type="presOf" srcId="{1A29A0AF-CE62-A34A-9DEE-B728B8E117DB}" destId="{3E1CC667-7935-DC49-A2F8-5CD32047BC99}" srcOrd="1" destOrd="0" presId="urn:microsoft.com/office/officeart/2005/8/layout/list1"/>
    <dgm:cxn modelId="{8C0AAF32-001B-9D44-803E-EE334B40282F}" type="presOf" srcId="{1A29A0AF-CE62-A34A-9DEE-B728B8E117DB}" destId="{CD5F2DA2-CDAB-3E44-9B93-F8715CCCEB44}" srcOrd="0" destOrd="0" presId="urn:microsoft.com/office/officeart/2005/8/layout/list1"/>
    <dgm:cxn modelId="{7F0B6339-8B0E-2C44-B563-FEA6DC70A923}" type="presOf" srcId="{42A20A43-1C4D-3842-862F-981DF6D9225A}" destId="{B544F7BE-EBCB-9842-8C67-7F8A9087D5B0}" srcOrd="0" destOrd="0" presId="urn:microsoft.com/office/officeart/2005/8/layout/list1"/>
    <dgm:cxn modelId="{83FCC142-0E13-5649-B4CA-69D53D10FE82}" type="presOf" srcId="{9A48DDDC-1F27-6E40-90FD-281D06EDDAD6}" destId="{32A6E52D-B3E4-B14F-A42B-263602CEA0AB}" srcOrd="0" destOrd="0" presId="urn:microsoft.com/office/officeart/2005/8/layout/list1"/>
    <dgm:cxn modelId="{5650E645-086D-1846-AA3B-3344F79A94F7}" type="presOf" srcId="{17F1505B-B8B1-D241-A711-89352E61C994}" destId="{51C9EFA7-4EAD-3642-919E-0CAB6877C783}" srcOrd="0" destOrd="0" presId="urn:microsoft.com/office/officeart/2005/8/layout/list1"/>
    <dgm:cxn modelId="{848E4948-1CA8-744C-B424-A90BF6857D1B}" type="presOf" srcId="{6787C22F-24ED-BE4B-ADC8-447D3B0C7389}" destId="{BDB34257-8C4C-4246-BAA4-6CC0B6B501B5}" srcOrd="0" destOrd="0" presId="urn:microsoft.com/office/officeart/2005/8/layout/list1"/>
    <dgm:cxn modelId="{801AFC48-0F74-6D4C-934E-B5FA4949F615}" srcId="{17F1505B-B8B1-D241-A711-89352E61C994}" destId="{67A1D57C-EB1E-0B46-A9CC-1EE27FB5626D}" srcOrd="0" destOrd="0" parTransId="{A70720A0-9FDC-264C-ABBB-38449ED3D3AB}" sibTransId="{165C906C-4E33-994D-88D5-C0ECF53AAA0E}"/>
    <dgm:cxn modelId="{7B709350-53EB-0B41-92F5-7DF68944938B}" type="presOf" srcId="{E243346D-846F-A149-A0FA-34CA1F9E2202}" destId="{0C5F5D58-1789-DA46-8D17-E89B97C84F0E}" srcOrd="0" destOrd="0" presId="urn:microsoft.com/office/officeart/2005/8/layout/list1"/>
    <dgm:cxn modelId="{C9969351-ED25-F049-B982-F724FD27698D}" srcId="{6787C22F-24ED-BE4B-ADC8-447D3B0C7389}" destId="{42A20A43-1C4D-3842-862F-981DF6D9225A}" srcOrd="2" destOrd="0" parTransId="{B4E3B3A0-32F4-B44A-B6C6-91B9582CE0F2}" sibTransId="{CD9BAF86-20E6-3343-B01C-B47081669D8E}"/>
    <dgm:cxn modelId="{2FD67665-760E-1B49-B3A9-E6AFD1D5A10B}" srcId="{6787C22F-24ED-BE4B-ADC8-447D3B0C7389}" destId="{1A29A0AF-CE62-A34A-9DEE-B728B8E117DB}" srcOrd="0" destOrd="0" parTransId="{52FB5A45-14EB-C448-AB48-60975B1850B3}" sibTransId="{46429558-7322-5B48-805E-FEE4A3A7A05C}"/>
    <dgm:cxn modelId="{0A00B272-0147-B04D-A438-35C4FEED3CEA}" type="presOf" srcId="{17F1505B-B8B1-D241-A711-89352E61C994}" destId="{8BB48FB5-BBF6-CF48-8C8E-C78CFBAA97FC}" srcOrd="1" destOrd="0" presId="urn:microsoft.com/office/officeart/2005/8/layout/list1"/>
    <dgm:cxn modelId="{25313176-915F-9B43-8628-5C9D89320691}" type="presOf" srcId="{2F182A01-593F-F244-BA66-50E210202AF3}" destId="{0C62C47A-760A-2243-A31A-6C1CD1B0DB55}" srcOrd="1" destOrd="0" presId="urn:microsoft.com/office/officeart/2005/8/layout/list1"/>
    <dgm:cxn modelId="{A67F7B8D-5FA5-BA4C-9146-F91F655E2076}" type="presOf" srcId="{B29B5E67-6A92-4544-9CD1-D2D83D216013}" destId="{709078A9-DAB3-7844-86AD-A0B0145AA011}" srcOrd="0" destOrd="0" presId="urn:microsoft.com/office/officeart/2005/8/layout/list1"/>
    <dgm:cxn modelId="{B3FDC88E-0964-8C47-90F6-798A9352BBDA}" type="presOf" srcId="{B29B5E67-6A92-4544-9CD1-D2D83D216013}" destId="{507C8307-9C1B-1E49-8E93-64D861DD4B01}" srcOrd="1" destOrd="0" presId="urn:microsoft.com/office/officeart/2005/8/layout/list1"/>
    <dgm:cxn modelId="{538EE893-D34B-A747-8597-E21ECBD36928}" srcId="{1A29A0AF-CE62-A34A-9DEE-B728B8E117DB}" destId="{E243346D-846F-A149-A0FA-34CA1F9E2202}" srcOrd="0" destOrd="0" parTransId="{9A86DA60-14EA-2B40-A0A8-C396D0172468}" sibTransId="{44253C3A-37E2-464F-B420-00EF9FB07F7A}"/>
    <dgm:cxn modelId="{3624F696-C1FA-0A4A-9C1E-FB33686BE1A1}" srcId="{6787C22F-24ED-BE4B-ADC8-447D3B0C7389}" destId="{B29B5E67-6A92-4544-9CD1-D2D83D216013}" srcOrd="3" destOrd="0" parTransId="{44CA7C24-3D38-B043-8DB2-2174BDA38C3E}" sibTransId="{34B8A233-D27C-F049-85AA-86F930070E10}"/>
    <dgm:cxn modelId="{9F7513A3-E932-8549-A515-17D6A27A467D}" type="presOf" srcId="{DBA98868-5BE2-E64E-9E63-98511B5A309C}" destId="{26476BBA-B482-734D-88E2-A0CEB7058AA7}" srcOrd="0" destOrd="0" presId="urn:microsoft.com/office/officeart/2005/8/layout/list1"/>
    <dgm:cxn modelId="{59FFB9AA-29E7-B444-A1FC-7E82589C6C1E}" srcId="{6787C22F-24ED-BE4B-ADC8-447D3B0C7389}" destId="{2F182A01-593F-F244-BA66-50E210202AF3}" srcOrd="4" destOrd="0" parTransId="{C3A4AFCC-EEE9-7D4E-969F-84D741D18D46}" sibTransId="{8F94587C-BB92-1142-8635-8B2190213B21}"/>
    <dgm:cxn modelId="{A06B2ECD-7ECA-0247-94B4-912BEDF60329}" type="presOf" srcId="{2F182A01-593F-F244-BA66-50E210202AF3}" destId="{FE46045A-A02C-8D43-9870-108206488D5D}" srcOrd="0" destOrd="0" presId="urn:microsoft.com/office/officeart/2005/8/layout/list1"/>
    <dgm:cxn modelId="{00F743D6-D014-1145-BE5D-47325035C99F}" srcId="{B29B5E67-6A92-4544-9CD1-D2D83D216013}" destId="{DBA98868-5BE2-E64E-9E63-98511B5A309C}" srcOrd="0" destOrd="0" parTransId="{B771CEA5-0841-2842-BF86-236154EC020F}" sibTransId="{9A55E7C0-C991-E348-862E-91E902ACD118}"/>
    <dgm:cxn modelId="{3A22FBEA-7DB8-D44E-B18C-452B59E0CF57}" type="presOf" srcId="{67A1D57C-EB1E-0B46-A9CC-1EE27FB5626D}" destId="{6D2D780C-E692-EA47-8D8E-5B39D3AD90DB}" srcOrd="0" destOrd="0" presId="urn:microsoft.com/office/officeart/2005/8/layout/list1"/>
    <dgm:cxn modelId="{62EBB5EF-6A97-C942-9059-31D2D38E92C0}" srcId="{2F182A01-593F-F244-BA66-50E210202AF3}" destId="{D8F9FB70-341F-364E-AFE8-DA5EBF7D5BC6}" srcOrd="0" destOrd="0" parTransId="{7B86DE7C-7A34-0842-B179-2416DD110D10}" sibTransId="{3A8F1331-DC41-374E-8C3E-5CEEE6A87966}"/>
    <dgm:cxn modelId="{53A574F3-72E4-8141-91D4-CC49498D72DD}" srcId="{42A20A43-1C4D-3842-862F-981DF6D9225A}" destId="{9A48DDDC-1F27-6E40-90FD-281D06EDDAD6}" srcOrd="0" destOrd="0" parTransId="{BBECDAD8-7A90-994F-8257-5DDFF0E9CF30}" sibTransId="{A8F29552-B11C-B64C-80D8-92C2EAF72FAF}"/>
    <dgm:cxn modelId="{D2FE23F9-DA99-8744-84A0-43A80A39655F}" type="presOf" srcId="{42A20A43-1C4D-3842-862F-981DF6D9225A}" destId="{2926A603-1E29-6D46-8CCD-35BA9CA4199D}" srcOrd="1" destOrd="0" presId="urn:microsoft.com/office/officeart/2005/8/layout/list1"/>
    <dgm:cxn modelId="{0AC0F8A5-01D9-614D-822F-AE5C80D864EE}" type="presParOf" srcId="{BDB34257-8C4C-4246-BAA4-6CC0B6B501B5}" destId="{F5114FCA-E783-A248-A6B1-FE2F1E95CAD3}" srcOrd="0" destOrd="0" presId="urn:microsoft.com/office/officeart/2005/8/layout/list1"/>
    <dgm:cxn modelId="{4745BB93-8E0A-8949-8413-F3D356B4B295}" type="presParOf" srcId="{F5114FCA-E783-A248-A6B1-FE2F1E95CAD3}" destId="{CD5F2DA2-CDAB-3E44-9B93-F8715CCCEB44}" srcOrd="0" destOrd="0" presId="urn:microsoft.com/office/officeart/2005/8/layout/list1"/>
    <dgm:cxn modelId="{E176FFBA-5EA2-254B-9008-98242C2CB993}" type="presParOf" srcId="{F5114FCA-E783-A248-A6B1-FE2F1E95CAD3}" destId="{3E1CC667-7935-DC49-A2F8-5CD32047BC99}" srcOrd="1" destOrd="0" presId="urn:microsoft.com/office/officeart/2005/8/layout/list1"/>
    <dgm:cxn modelId="{24C0F6CA-CB0A-F44A-9F13-A13E4DDC645A}" type="presParOf" srcId="{BDB34257-8C4C-4246-BAA4-6CC0B6B501B5}" destId="{4D6AE236-F9F5-FE4F-A046-315982837710}" srcOrd="1" destOrd="0" presId="urn:microsoft.com/office/officeart/2005/8/layout/list1"/>
    <dgm:cxn modelId="{57C054D6-1697-8941-B424-371E8EB17499}" type="presParOf" srcId="{BDB34257-8C4C-4246-BAA4-6CC0B6B501B5}" destId="{0C5F5D58-1789-DA46-8D17-E89B97C84F0E}" srcOrd="2" destOrd="0" presId="urn:microsoft.com/office/officeart/2005/8/layout/list1"/>
    <dgm:cxn modelId="{2FFA587A-28FA-6B4F-A536-737F0A634827}" type="presParOf" srcId="{BDB34257-8C4C-4246-BAA4-6CC0B6B501B5}" destId="{50C07D0C-DA48-BF48-9272-772CA233D2A9}" srcOrd="3" destOrd="0" presId="urn:microsoft.com/office/officeart/2005/8/layout/list1"/>
    <dgm:cxn modelId="{F4E3B110-BC73-0444-AC39-7006D9C87B91}" type="presParOf" srcId="{BDB34257-8C4C-4246-BAA4-6CC0B6B501B5}" destId="{EBA24ECF-79D7-DF4E-95C5-990A43A8A7C2}" srcOrd="4" destOrd="0" presId="urn:microsoft.com/office/officeart/2005/8/layout/list1"/>
    <dgm:cxn modelId="{59DA4970-2764-F142-93EA-02723F05D032}" type="presParOf" srcId="{EBA24ECF-79D7-DF4E-95C5-990A43A8A7C2}" destId="{51C9EFA7-4EAD-3642-919E-0CAB6877C783}" srcOrd="0" destOrd="0" presId="urn:microsoft.com/office/officeart/2005/8/layout/list1"/>
    <dgm:cxn modelId="{A0DD552D-4AAC-3F47-8D8D-3DA2F5190E40}" type="presParOf" srcId="{EBA24ECF-79D7-DF4E-95C5-990A43A8A7C2}" destId="{8BB48FB5-BBF6-CF48-8C8E-C78CFBAA97FC}" srcOrd="1" destOrd="0" presId="urn:microsoft.com/office/officeart/2005/8/layout/list1"/>
    <dgm:cxn modelId="{2357DB7C-B427-9345-809E-9D2C5198DDEE}" type="presParOf" srcId="{BDB34257-8C4C-4246-BAA4-6CC0B6B501B5}" destId="{CE97DDE0-0350-B44B-85E0-6588952003BE}" srcOrd="5" destOrd="0" presId="urn:microsoft.com/office/officeart/2005/8/layout/list1"/>
    <dgm:cxn modelId="{36EE1D50-CFD9-BC45-BFD4-C2E776BF31AB}" type="presParOf" srcId="{BDB34257-8C4C-4246-BAA4-6CC0B6B501B5}" destId="{6D2D780C-E692-EA47-8D8E-5B39D3AD90DB}" srcOrd="6" destOrd="0" presId="urn:microsoft.com/office/officeart/2005/8/layout/list1"/>
    <dgm:cxn modelId="{CA114016-8545-7440-B1DD-C08FB38BCF62}" type="presParOf" srcId="{BDB34257-8C4C-4246-BAA4-6CC0B6B501B5}" destId="{8469A2EF-2EAA-9247-A554-DBFC92C2974D}" srcOrd="7" destOrd="0" presId="urn:microsoft.com/office/officeart/2005/8/layout/list1"/>
    <dgm:cxn modelId="{4C3292AE-4FB5-E343-964A-E647992BDE26}" type="presParOf" srcId="{BDB34257-8C4C-4246-BAA4-6CC0B6B501B5}" destId="{B73B36A1-B442-3140-9E15-02B7831E1775}" srcOrd="8" destOrd="0" presId="urn:microsoft.com/office/officeart/2005/8/layout/list1"/>
    <dgm:cxn modelId="{6E5D8AA6-E40F-D744-AB91-B8678288DD11}" type="presParOf" srcId="{B73B36A1-B442-3140-9E15-02B7831E1775}" destId="{B544F7BE-EBCB-9842-8C67-7F8A9087D5B0}" srcOrd="0" destOrd="0" presId="urn:microsoft.com/office/officeart/2005/8/layout/list1"/>
    <dgm:cxn modelId="{920CE21F-780B-EE4D-AA45-FA240FC5F9F0}" type="presParOf" srcId="{B73B36A1-B442-3140-9E15-02B7831E1775}" destId="{2926A603-1E29-6D46-8CCD-35BA9CA4199D}" srcOrd="1" destOrd="0" presId="urn:microsoft.com/office/officeart/2005/8/layout/list1"/>
    <dgm:cxn modelId="{0F0A7021-1888-3E45-9F35-C01BE84D5908}" type="presParOf" srcId="{BDB34257-8C4C-4246-BAA4-6CC0B6B501B5}" destId="{F1982AF3-2AD4-9140-9F19-509E09CF5719}" srcOrd="9" destOrd="0" presId="urn:microsoft.com/office/officeart/2005/8/layout/list1"/>
    <dgm:cxn modelId="{46C5F154-C75B-FB46-A38A-C91129B2CDCB}" type="presParOf" srcId="{BDB34257-8C4C-4246-BAA4-6CC0B6B501B5}" destId="{32A6E52D-B3E4-B14F-A42B-263602CEA0AB}" srcOrd="10" destOrd="0" presId="urn:microsoft.com/office/officeart/2005/8/layout/list1"/>
    <dgm:cxn modelId="{082407D1-1C2C-5047-8297-23E0698F62FC}" type="presParOf" srcId="{BDB34257-8C4C-4246-BAA4-6CC0B6B501B5}" destId="{C0B93E18-3A1B-5847-BB26-2CBEEF688D97}" srcOrd="11" destOrd="0" presId="urn:microsoft.com/office/officeart/2005/8/layout/list1"/>
    <dgm:cxn modelId="{A2152E62-0F1D-1049-A392-E00A04C9EACE}" type="presParOf" srcId="{BDB34257-8C4C-4246-BAA4-6CC0B6B501B5}" destId="{2F19C3F4-E379-4E46-A115-91B3796D9283}" srcOrd="12" destOrd="0" presId="urn:microsoft.com/office/officeart/2005/8/layout/list1"/>
    <dgm:cxn modelId="{4C9BB28B-3E00-EB44-867C-2AC8B7824FDE}" type="presParOf" srcId="{2F19C3F4-E379-4E46-A115-91B3796D9283}" destId="{709078A9-DAB3-7844-86AD-A0B0145AA011}" srcOrd="0" destOrd="0" presId="urn:microsoft.com/office/officeart/2005/8/layout/list1"/>
    <dgm:cxn modelId="{6F1AEC17-5204-EB40-B886-38712CB8B3E9}" type="presParOf" srcId="{2F19C3F4-E379-4E46-A115-91B3796D9283}" destId="{507C8307-9C1B-1E49-8E93-64D861DD4B01}" srcOrd="1" destOrd="0" presId="urn:microsoft.com/office/officeart/2005/8/layout/list1"/>
    <dgm:cxn modelId="{0B772570-CC51-154F-B7FF-8B40901B5337}" type="presParOf" srcId="{BDB34257-8C4C-4246-BAA4-6CC0B6B501B5}" destId="{1DEDCCC8-6149-704E-ABE4-1E8509F85170}" srcOrd="13" destOrd="0" presId="urn:microsoft.com/office/officeart/2005/8/layout/list1"/>
    <dgm:cxn modelId="{485CA5C9-B28F-E945-9C00-F0DD1FCD11BD}" type="presParOf" srcId="{BDB34257-8C4C-4246-BAA4-6CC0B6B501B5}" destId="{26476BBA-B482-734D-88E2-A0CEB7058AA7}" srcOrd="14" destOrd="0" presId="urn:microsoft.com/office/officeart/2005/8/layout/list1"/>
    <dgm:cxn modelId="{F89418CC-3F6A-3345-A954-FE2987F28D11}" type="presParOf" srcId="{BDB34257-8C4C-4246-BAA4-6CC0B6B501B5}" destId="{DF5B1133-61AA-DE42-9B4F-0687B754947A}" srcOrd="15" destOrd="0" presId="urn:microsoft.com/office/officeart/2005/8/layout/list1"/>
    <dgm:cxn modelId="{D7550DD0-34E4-C745-A728-EDAC6CEFE652}" type="presParOf" srcId="{BDB34257-8C4C-4246-BAA4-6CC0B6B501B5}" destId="{1D3A89CF-14FF-E34B-96D0-2536FDE6F5BA}" srcOrd="16" destOrd="0" presId="urn:microsoft.com/office/officeart/2005/8/layout/list1"/>
    <dgm:cxn modelId="{E82EAEE0-0A98-7A49-B1BB-A3C9C20C0D14}" type="presParOf" srcId="{1D3A89CF-14FF-E34B-96D0-2536FDE6F5BA}" destId="{FE46045A-A02C-8D43-9870-108206488D5D}" srcOrd="0" destOrd="0" presId="urn:microsoft.com/office/officeart/2005/8/layout/list1"/>
    <dgm:cxn modelId="{1D5D3FC7-5FFA-1A49-9C41-EB9C1E0B5A55}" type="presParOf" srcId="{1D3A89CF-14FF-E34B-96D0-2536FDE6F5BA}" destId="{0C62C47A-760A-2243-A31A-6C1CD1B0DB55}" srcOrd="1" destOrd="0" presId="urn:microsoft.com/office/officeart/2005/8/layout/list1"/>
    <dgm:cxn modelId="{AE31D263-1914-7A49-968F-2F3B95E22289}" type="presParOf" srcId="{BDB34257-8C4C-4246-BAA4-6CC0B6B501B5}" destId="{C6A45C43-C29A-A942-86CC-B730BD6E4D24}" srcOrd="17" destOrd="0" presId="urn:microsoft.com/office/officeart/2005/8/layout/list1"/>
    <dgm:cxn modelId="{F1392F2B-B2A4-4D46-BE63-890840A1FD0C}" type="presParOf" srcId="{BDB34257-8C4C-4246-BAA4-6CC0B6B501B5}" destId="{9D522455-71FF-3647-B795-B4C67200385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F5D58-1789-DA46-8D17-E89B97C84F0E}">
      <dsp:nvSpPr>
        <dsp:cNvPr id="0" name=""/>
        <dsp:cNvSpPr/>
      </dsp:nvSpPr>
      <dsp:spPr>
        <a:xfrm>
          <a:off x="0" y="319649"/>
          <a:ext cx="11237260" cy="8032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000000"/>
            </a:buClr>
            <a:buSzPts val="2400"/>
            <a:buFont typeface="Arial"/>
            <a:buNone/>
          </a:pPr>
          <a:r>
            <a:rPr lang="en-US" sz="2000" kern="1200" dirty="0">
              <a:solidFill>
                <a:srgbClr val="444B54"/>
              </a:solidFill>
              <a:latin typeface="DM Sans"/>
              <a:ea typeface="DM Sans"/>
              <a:cs typeface="DM Sans"/>
              <a:sym typeface="DM Sans"/>
            </a:rPr>
            <a:t>Organizing and mobilizing local supports through resource mapping</a:t>
          </a:r>
          <a:endParaRPr lang="en-US" sz="2000" kern="1200" dirty="0">
            <a:latin typeface="DM Sans" pitchFamily="2" charset="77"/>
          </a:endParaRPr>
        </a:p>
      </dsp:txBody>
      <dsp:txXfrm>
        <a:off x="0" y="319649"/>
        <a:ext cx="11237260" cy="803249"/>
      </dsp:txXfrm>
    </dsp:sp>
    <dsp:sp modelId="{3E1CC667-7935-DC49-A2F8-5CD32047BC99}">
      <dsp:nvSpPr>
        <dsp:cNvPr id="0" name=""/>
        <dsp:cNvSpPr/>
      </dsp:nvSpPr>
      <dsp:spPr>
        <a:xfrm>
          <a:off x="561863" y="68729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December</a:t>
          </a:r>
        </a:p>
      </dsp:txBody>
      <dsp:txXfrm>
        <a:off x="586361" y="93227"/>
        <a:ext cx="7817086" cy="452844"/>
      </dsp:txXfrm>
    </dsp:sp>
    <dsp:sp modelId="{6D2D780C-E692-EA47-8D8E-5B39D3AD90DB}">
      <dsp:nvSpPr>
        <dsp:cNvPr id="0" name=""/>
        <dsp:cNvSpPr/>
      </dsp:nvSpPr>
      <dsp:spPr>
        <a:xfrm>
          <a:off x="0" y="1465619"/>
          <a:ext cx="11237260" cy="8032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latin typeface="DM Sans" pitchFamily="2" charset="77"/>
            </a:rPr>
            <a:t>Newborn-inclusive </a:t>
          </a:r>
          <a:r>
            <a:rPr lang="en-US" sz="2000" b="0" i="0" kern="1200" dirty="0" err="1">
              <a:latin typeface="DM Sans" pitchFamily="2" charset="77"/>
            </a:rPr>
            <a:t>SDoH</a:t>
          </a:r>
          <a:r>
            <a:rPr lang="en-US" sz="2000" b="0" i="0" kern="1200" dirty="0">
              <a:latin typeface="DM Sans" pitchFamily="2" charset="77"/>
            </a:rPr>
            <a:t> screening &amp; linkage</a:t>
          </a:r>
          <a:endParaRPr lang="en-US" sz="2000" kern="1200" dirty="0">
            <a:latin typeface="DM Sans" pitchFamily="2" charset="77"/>
          </a:endParaRPr>
        </a:p>
      </dsp:txBody>
      <dsp:txXfrm>
        <a:off x="0" y="1465619"/>
        <a:ext cx="11237260" cy="803249"/>
      </dsp:txXfrm>
    </dsp:sp>
    <dsp:sp modelId="{8BB48FB5-BBF6-CF48-8C8E-C78CFBAA97FC}">
      <dsp:nvSpPr>
        <dsp:cNvPr id="0" name=""/>
        <dsp:cNvSpPr/>
      </dsp:nvSpPr>
      <dsp:spPr>
        <a:xfrm>
          <a:off x="561863" y="1214699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January</a:t>
          </a:r>
        </a:p>
      </dsp:txBody>
      <dsp:txXfrm>
        <a:off x="586361" y="1239197"/>
        <a:ext cx="7817086" cy="452844"/>
      </dsp:txXfrm>
    </dsp:sp>
    <dsp:sp modelId="{32A6E52D-B3E4-B14F-A42B-263602CEA0AB}">
      <dsp:nvSpPr>
        <dsp:cNvPr id="0" name=""/>
        <dsp:cNvSpPr/>
      </dsp:nvSpPr>
      <dsp:spPr>
        <a:xfrm>
          <a:off x="0" y="2611589"/>
          <a:ext cx="11237260" cy="10977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60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latin typeface="DM Sans" pitchFamily="2" charset="77"/>
            </a:rPr>
            <a:t>Culturally responsive safe sleep education and messaging with community providers </a:t>
          </a:r>
          <a:endParaRPr lang="en-US" sz="2000" kern="1200" dirty="0">
            <a:latin typeface="DM Sans" pitchFamily="2" charset="77"/>
          </a:endParaRPr>
        </a:p>
      </dsp:txBody>
      <dsp:txXfrm>
        <a:off x="0" y="2611589"/>
        <a:ext cx="11237260" cy="1097774"/>
      </dsp:txXfrm>
    </dsp:sp>
    <dsp:sp modelId="{2926A603-1E29-6D46-8CCD-35BA9CA4199D}">
      <dsp:nvSpPr>
        <dsp:cNvPr id="0" name=""/>
        <dsp:cNvSpPr/>
      </dsp:nvSpPr>
      <dsp:spPr>
        <a:xfrm>
          <a:off x="561863" y="2360669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2340760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60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60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February</a:t>
          </a:r>
        </a:p>
      </dsp:txBody>
      <dsp:txXfrm>
        <a:off x="586361" y="2385167"/>
        <a:ext cx="7817086" cy="452844"/>
      </dsp:txXfrm>
    </dsp:sp>
    <dsp:sp modelId="{26476BBA-B482-734D-88E2-A0CEB7058AA7}">
      <dsp:nvSpPr>
        <dsp:cNvPr id="0" name=""/>
        <dsp:cNvSpPr/>
      </dsp:nvSpPr>
      <dsp:spPr>
        <a:xfrm>
          <a:off x="0" y="4052084"/>
          <a:ext cx="11237260" cy="8032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511140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latin typeface="DM Sans" pitchFamily="2" charset="77"/>
            </a:rPr>
            <a:t>Stratifying and sharing neonatal data </a:t>
          </a:r>
          <a:endParaRPr lang="en-US" sz="2000" kern="1200" dirty="0">
            <a:latin typeface="DM Sans" pitchFamily="2" charset="77"/>
          </a:endParaRPr>
        </a:p>
      </dsp:txBody>
      <dsp:txXfrm>
        <a:off x="0" y="4052084"/>
        <a:ext cx="11237260" cy="803249"/>
      </dsp:txXfrm>
    </dsp:sp>
    <dsp:sp modelId="{507C8307-9C1B-1E49-8E93-64D861DD4B01}">
      <dsp:nvSpPr>
        <dsp:cNvPr id="0" name=""/>
        <dsp:cNvSpPr/>
      </dsp:nvSpPr>
      <dsp:spPr>
        <a:xfrm>
          <a:off x="561863" y="3801164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3511140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40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40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March</a:t>
          </a:r>
        </a:p>
      </dsp:txBody>
      <dsp:txXfrm>
        <a:off x="586361" y="3825662"/>
        <a:ext cx="7817086" cy="452844"/>
      </dsp:txXfrm>
    </dsp:sp>
    <dsp:sp modelId="{9D522455-71FF-3647-B795-B4C67200385F}">
      <dsp:nvSpPr>
        <dsp:cNvPr id="0" name=""/>
        <dsp:cNvSpPr/>
      </dsp:nvSpPr>
      <dsp:spPr>
        <a:xfrm>
          <a:off x="0" y="5198054"/>
          <a:ext cx="11237260" cy="8032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20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2136" tIns="354076" rIns="87213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0" i="0" kern="1200" dirty="0">
              <a:latin typeface="DM Sans" pitchFamily="2" charset="77"/>
            </a:rPr>
            <a:t>Addressing disparities identified through data</a:t>
          </a:r>
          <a:endParaRPr lang="en-US" sz="2000" kern="1200" dirty="0">
            <a:latin typeface="DM Sans" pitchFamily="2" charset="77"/>
          </a:endParaRPr>
        </a:p>
      </dsp:txBody>
      <dsp:txXfrm>
        <a:off x="0" y="5198054"/>
        <a:ext cx="11237260" cy="803249"/>
      </dsp:txXfrm>
    </dsp:sp>
    <dsp:sp modelId="{0C62C47A-760A-2243-A31A-6C1CD1B0DB55}">
      <dsp:nvSpPr>
        <dsp:cNvPr id="0" name=""/>
        <dsp:cNvSpPr/>
      </dsp:nvSpPr>
      <dsp:spPr>
        <a:xfrm>
          <a:off x="561863" y="4947134"/>
          <a:ext cx="7866082" cy="501840"/>
        </a:xfrm>
        <a:prstGeom prst="roundRect">
          <a:avLst/>
        </a:prstGeom>
        <a:gradFill rotWithShape="0">
          <a:gsLst>
            <a:gs pos="0">
              <a:schemeClr val="accent2">
                <a:hueOff val="4681520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20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20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7319" tIns="0" rIns="29731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DM Sans" pitchFamily="2" charset="77"/>
            </a:rPr>
            <a:t>April </a:t>
          </a:r>
        </a:p>
      </dsp:txBody>
      <dsp:txXfrm>
        <a:off x="586361" y="4971632"/>
        <a:ext cx="7817086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032400" y="514350"/>
            <a:ext cx="81284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2" name="Google Shape;8992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993" name="Google Shape;89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36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7" name="Google Shape;9787;p1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788" name="Google Shape;97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6">
          <a:extLst>
            <a:ext uri="{FF2B5EF4-FFF2-40B4-BE49-F238E27FC236}">
              <a16:creationId xmlns:a16="http://schemas.microsoft.com/office/drawing/2014/main" id="{3D9B4F85-E356-FC01-03F2-AF2A941EA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7" name="Google Shape;9787;p19:notes">
            <a:extLst>
              <a:ext uri="{FF2B5EF4-FFF2-40B4-BE49-F238E27FC236}">
                <a16:creationId xmlns:a16="http://schemas.microsoft.com/office/drawing/2014/main" id="{D17BF50D-206C-56FF-DAF8-C259D48BFA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788" name="Google Shape;9788;p19:notes">
            <a:extLst>
              <a:ext uri="{FF2B5EF4-FFF2-40B4-BE49-F238E27FC236}">
                <a16:creationId xmlns:a16="http://schemas.microsoft.com/office/drawing/2014/main" id="{75D2918D-12D8-811B-9B18-32A08E6F32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722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Google Shape;9801;p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802" name="Google Shape;98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0">
          <a:extLst>
            <a:ext uri="{FF2B5EF4-FFF2-40B4-BE49-F238E27FC236}">
              <a16:creationId xmlns:a16="http://schemas.microsoft.com/office/drawing/2014/main" id="{4A58BED8-D3E1-3AD9-31CB-E84384C44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Google Shape;9801;p20:notes">
            <a:extLst>
              <a:ext uri="{FF2B5EF4-FFF2-40B4-BE49-F238E27FC236}">
                <a16:creationId xmlns:a16="http://schemas.microsoft.com/office/drawing/2014/main" id="{A1B8AA0D-4C59-9A48-6B7A-D5FC61E268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802" name="Google Shape;9802;p20:notes">
            <a:extLst>
              <a:ext uri="{FF2B5EF4-FFF2-40B4-BE49-F238E27FC236}">
                <a16:creationId xmlns:a16="http://schemas.microsoft.com/office/drawing/2014/main" id="{1AF4E65E-6B46-B412-B1FF-0CFC02A943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446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1" name="Google Shape;10001;p2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02" name="Google Shape;100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481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669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543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9218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219" name="Google Shape;92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7" name="Google Shape;9007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08" name="Google Shape;900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D1989-80A6-4526-B6CA-3DFDBBCC42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607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>
          <a:extLst>
            <a:ext uri="{FF2B5EF4-FFF2-40B4-BE49-F238E27FC236}">
              <a16:creationId xmlns:a16="http://schemas.microsoft.com/office/drawing/2014/main" id="{B8DAC179-6738-8565-F0A5-8126955C1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>
            <a:extLst>
              <a:ext uri="{FF2B5EF4-FFF2-40B4-BE49-F238E27FC236}">
                <a16:creationId xmlns:a16="http://schemas.microsoft.com/office/drawing/2014/main" id="{0B19A23F-438B-585B-505B-FEF76FE71A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79" name="Google Shape;9179;p9:notes">
            <a:extLst>
              <a:ext uri="{FF2B5EF4-FFF2-40B4-BE49-F238E27FC236}">
                <a16:creationId xmlns:a16="http://schemas.microsoft.com/office/drawing/2014/main" id="{9081FED6-83D1-7150-DF12-297700004B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5057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E6E56-03E0-EC20-EFA4-643E7BEB6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76F364-F1D4-0F6A-C406-62EE84919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72BF0B-759E-C7DB-8259-FBF934536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D79A6-5A61-DE35-A34E-399F641D1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D1989-80A6-4526-B6CA-3DFDBBCC42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582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F5A5A-5E3C-5342-2897-9694F722A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00BB2-B58E-2FAF-D855-6C1C5BF80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F5A87-99DA-5B27-D23E-0EDF0815E0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69770-99F1-8556-4AEE-4A1ACC4823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D1989-80A6-4526-B6CA-3DFDBBCC42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76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22A3B-1548-D37D-6AFF-8E18F21F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C4459-19EF-5D52-1F64-CC8BF02A7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8EEDD-810C-1336-244F-AB6DE3996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BC046-651F-7A34-BB5C-048BA8AAF1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D1989-80A6-4526-B6CA-3DFDBBCC42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18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EBEA7-91A6-38B8-45BF-6F2DB78D7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EF5C0-9B94-08D0-632F-4252FF13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C2357A-8ECE-AEAD-00D3-DEBE89005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3DD94-1B28-E667-4363-5472EB2B8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D1989-80A6-4526-B6CA-3DFDBBCC42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371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>
          <a:extLst>
            <a:ext uri="{FF2B5EF4-FFF2-40B4-BE49-F238E27FC236}">
              <a16:creationId xmlns:a16="http://schemas.microsoft.com/office/drawing/2014/main" id="{86979BEC-C31A-5379-6EE1-F92F58D17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>
            <a:extLst>
              <a:ext uri="{FF2B5EF4-FFF2-40B4-BE49-F238E27FC236}">
                <a16:creationId xmlns:a16="http://schemas.microsoft.com/office/drawing/2014/main" id="{5A2A0009-A0C6-FD8C-B50E-90D76AE960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79" name="Google Shape;9179;p9:notes">
            <a:extLst>
              <a:ext uri="{FF2B5EF4-FFF2-40B4-BE49-F238E27FC236}">
                <a16:creationId xmlns:a16="http://schemas.microsoft.com/office/drawing/2014/main" id="{4BE512AF-552F-8143-A14A-2C2961060F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8032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B9AED-AE91-7885-4514-714C11F3A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EE785-B7D0-242E-E875-46C29541D2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3588" cy="25717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97AF7-9B77-63DB-F541-CD5063F26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909F1-FEFF-6583-8ACB-29C03383E5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BD1989-80A6-4526-B6CA-3DFDBBCC42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1866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>
          <a:extLst>
            <a:ext uri="{FF2B5EF4-FFF2-40B4-BE49-F238E27FC236}">
              <a16:creationId xmlns:a16="http://schemas.microsoft.com/office/drawing/2014/main" id="{A52BDF6C-96CD-3103-D0C9-BAD68BBB9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>
            <a:extLst>
              <a:ext uri="{FF2B5EF4-FFF2-40B4-BE49-F238E27FC236}">
                <a16:creationId xmlns:a16="http://schemas.microsoft.com/office/drawing/2014/main" id="{FD9DD71E-28A2-98DD-D8FC-90D3FAEEE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79" name="Google Shape;9179;p9:notes">
            <a:extLst>
              <a:ext uri="{FF2B5EF4-FFF2-40B4-BE49-F238E27FC236}">
                <a16:creationId xmlns:a16="http://schemas.microsoft.com/office/drawing/2014/main" id="{C61EF63D-3BFD-8454-3174-CBECC57153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9438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6">
          <a:extLst>
            <a:ext uri="{FF2B5EF4-FFF2-40B4-BE49-F238E27FC236}">
              <a16:creationId xmlns:a16="http://schemas.microsoft.com/office/drawing/2014/main" id="{374A461A-B053-EF59-791D-47EC812EC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7" name="Google Shape;9007;p2:notes">
            <a:extLst>
              <a:ext uri="{FF2B5EF4-FFF2-40B4-BE49-F238E27FC236}">
                <a16:creationId xmlns:a16="http://schemas.microsoft.com/office/drawing/2014/main" id="{0A8F32ED-0CC5-9DE7-0C46-C710D93E5A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08" name="Google Shape;9008;p2:notes">
            <a:extLst>
              <a:ext uri="{FF2B5EF4-FFF2-40B4-BE49-F238E27FC236}">
                <a16:creationId xmlns:a16="http://schemas.microsoft.com/office/drawing/2014/main" id="{F8C1B801-EEE3-6855-0FD3-24A01EE6FA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1122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3D65-E5F4-2CC6-4A6C-A398DC023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CCC7E8B7-D239-FF30-80A8-30730F3979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FD22C00-081C-388D-75E1-1D3B965F24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cs typeface="Calibri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9928EFA-57F3-CF91-6987-BB5ACF81B1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F94C-C7C4-40F1-8D43-2A90996B240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9483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518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" name="Google Shape;10516;g37d58d5429e_0_9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7" name="Google Shape;10517;g37d58d5429e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0">
          <a:extLst>
            <a:ext uri="{FF2B5EF4-FFF2-40B4-BE49-F238E27FC236}">
              <a16:creationId xmlns:a16="http://schemas.microsoft.com/office/drawing/2014/main" id="{1BE4A3F9-9D89-6B74-B839-772459C1A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1" name="Google Shape;18951;p2:notes">
            <a:extLst>
              <a:ext uri="{FF2B5EF4-FFF2-40B4-BE49-F238E27FC236}">
                <a16:creationId xmlns:a16="http://schemas.microsoft.com/office/drawing/2014/main" id="{71236CDF-69A5-BA95-6A2B-F283BD8419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52" name="Google Shape;18952;p2:notes">
            <a:extLst>
              <a:ext uri="{FF2B5EF4-FFF2-40B4-BE49-F238E27FC236}">
                <a16:creationId xmlns:a16="http://schemas.microsoft.com/office/drawing/2014/main" id="{5592E840-2A29-9720-FD35-2BE6EB8100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53" name="Google Shape;18953;p2:notes">
            <a:extLst>
              <a:ext uri="{FF2B5EF4-FFF2-40B4-BE49-F238E27FC236}">
                <a16:creationId xmlns:a16="http://schemas.microsoft.com/office/drawing/2014/main" id="{B1045738-FBF3-F151-67BD-5E236A2FE3A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210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Google Shape;63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4" name="Google Shape;63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0334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" name="Google Shape;9164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65" name="Google Shape;91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8" name="Google Shape;9178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79" name="Google Shape;9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2" name="Google Shape;9192;p1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193" name="Google Shape;9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7"/>
          <p:cNvSpPr txBox="1">
            <a:spLocks noGrp="1"/>
          </p:cNvSpPr>
          <p:nvPr>
            <p:ph type="title"/>
          </p:nvPr>
        </p:nvSpPr>
        <p:spPr>
          <a:xfrm>
            <a:off x="431165" y="373062"/>
            <a:ext cx="613155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body" idx="1"/>
          </p:nvPr>
        </p:nvSpPr>
        <p:spPr>
          <a:xfrm>
            <a:off x="1180846" y="1033017"/>
            <a:ext cx="9452610" cy="146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2" name="Google Shape;8952;g37d58d5429e_0_15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53" name="Google Shape;8953;g37d58d5429e_0_154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8954" name="Google Shape;8954;g37d58d5429e_0_154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8955" name="Google Shape;8955;g37d58d5429e_0_154"/>
          <p:cNvSpPr txBox="1">
            <a:spLocks noGrp="1"/>
          </p:cNvSpPr>
          <p:nvPr>
            <p:ph type="body" idx="3"/>
          </p:nvPr>
        </p:nvSpPr>
        <p:spPr>
          <a:xfrm>
            <a:off x="3096683" y="1023409"/>
            <a:ext cx="2694600" cy="4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9pPr>
          </a:lstStyle>
          <a:p>
            <a:endParaRPr/>
          </a:p>
        </p:txBody>
      </p:sp>
      <p:sp>
        <p:nvSpPr>
          <p:cNvPr id="8956" name="Google Shape;8956;g37d58d5429e_0_154"/>
          <p:cNvSpPr txBox="1">
            <a:spLocks noGrp="1"/>
          </p:cNvSpPr>
          <p:nvPr>
            <p:ph type="body" idx="4"/>
          </p:nvPr>
        </p:nvSpPr>
        <p:spPr>
          <a:xfrm>
            <a:off x="3096683" y="1449917"/>
            <a:ext cx="2694600" cy="26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8957" name="Google Shape;8957;g37d58d5429e_0_1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58" name="Google Shape;8958;g37d58d5429e_0_1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59" name="Google Shape;8959;g37d58d5429e_0_1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End">
  <p:cSld name="7_End"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85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007" name="Google Shape;1007;p85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1008;p85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9" name="Google Shape;1009;p858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858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1" name="Google Shape;1011;p85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12" name="Google Shape;1012;p8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85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48899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">
  <p:cSld name="6_Blank"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85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16" name="Google Shape;1016;p8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7" name="Google Shape;1017;p8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18" name="Google Shape;1018;p85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19" name="Google Shape;1019;p8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20" name="Google Shape;1020;p85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21" name="Google Shape;1021;p8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8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88973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Quotation">
  <p:cSld name="17_Quotation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860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860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86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86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8" name="Google Shape;1028;p86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9" name="Google Shape;1029;p86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30" name="Google Shape;1030;p86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31" name="Google Shape;1031;p86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2" name="Google Shape;1032;p86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33" name="Google Shape;1033;p86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1034;p86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035" name="Google Shape;1035;p86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8152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ver">
  <p:cSld name="9_Cover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6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86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86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0" name="Google Shape;1040;p86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41" name="Google Shape;1041;p86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042" name="Google Shape;1042;p86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86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4" name="Google Shape;1044;p8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585388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vider">
  <p:cSld name="9_Divider">
    <p:bg>
      <p:bgPr>
        <a:solidFill>
          <a:schemeClr val="lt2"/>
        </a:solidFill>
        <a:effectLst/>
      </p:bgPr>
    </p:bg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" name="Google Shape;1046;p86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047" name="Google Shape;1047;p86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86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049;p86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50" name="Google Shape;1050;p8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1" name="Google Shape;1051;p86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86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708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Photo Slide">
  <p:cSld name="9_Photo Slide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86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55" name="Google Shape;1055;p86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6" name="Google Shape;1056;p86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057" name="Google Shape;1057;p86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86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9" name="Google Shape;1059;p86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060" name="Google Shape;1060;p8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9947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86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63" name="Google Shape;1063;p8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4" name="Google Shape;1064;p86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65" name="Google Shape;1065;p8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6" name="Google Shape;1066;p8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67" name="Google Shape;1067;p86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86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9" name="Google Shape;1069;p86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70" name="Google Shape;1070;p8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1" name="Google Shape;1071;p8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83461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Content">
  <p:cSld name="9_Two Conten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6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86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075" name="Google Shape;1075;p86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76" name="Google Shape;1076;p8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7" name="Google Shape;1077;p86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78" name="Google Shape;1078;p8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8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80" name="Google Shape;1080;p86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1" name="Google Shape;1081;p86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82" name="Google Shape;1082;p8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3" name="Google Shape;1083;p8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4762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mparison">
  <p:cSld name="9_Comparison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86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086" name="Google Shape;1086;p8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7" name="Google Shape;1087;p86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088" name="Google Shape;1088;p8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8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0" name="Google Shape;1090;p86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86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2" name="Google Shape;1092;p86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3" name="Google Shape;1093;p86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4" name="Google Shape;1094;p86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5" name="Google Shape;1095;p86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96" name="Google Shape;1096;p8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7" name="Google Shape;1097;p8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2984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Only">
  <p:cSld name="9_Title Only"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9" name="Google Shape;1099;p86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00" name="Google Shape;1100;p8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01" name="Google Shape;1101;p86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02" name="Google Shape;1102;p8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8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04" name="Google Shape;1104;p8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86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06" name="Google Shape;1106;p8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07" name="Google Shape;1107;p8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48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1" name="Google Shape;8961;g37d58d5429e_0_163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62" name="Google Shape;8962;g37d58d5429e_0_1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63" name="Google Shape;8963;g37d58d5429e_0_1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64" name="Google Shape;8964;g37d58d5429e_0_1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End">
  <p:cSld name="8_End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86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110" name="Google Shape;1110;p86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86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2" name="Google Shape;1112;p868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868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4" name="Google Shape;1114;p86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15" name="Google Shape;1115;p8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86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42970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Blank">
  <p:cSld name="7_Blank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86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19" name="Google Shape;1119;p8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0" name="Google Shape;1120;p8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21" name="Google Shape;1121;p86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22" name="Google Shape;1122;p8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23" name="Google Shape;1123;p86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24" name="Google Shape;1124;p8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8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589357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ver">
  <p:cSld name="10_Cover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870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870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870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0" name="Google Shape;1130;p87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31" name="Google Shape;1131;p870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132" name="Google Shape;1132;p87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87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4" name="Google Shape;1134;p8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257999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vider">
  <p:cSld name="10_Divider">
    <p:bg>
      <p:bgPr>
        <a:solidFill>
          <a:schemeClr val="lt2"/>
        </a:solidFill>
        <a:effectLst/>
      </p:bgPr>
    </p:bg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" name="Google Shape;1136;p871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137" name="Google Shape;1137;p87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87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87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0" name="Google Shape;1140;p8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41" name="Google Shape;1141;p871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871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7160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Quotation">
  <p:cSld name="19_Quotation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87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5" name="Google Shape;1145;p87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87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7" name="Google Shape;1147;p87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48" name="Google Shape;1148;p8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9" name="Google Shape;1149;p8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0" name="Google Shape;1150;p87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51" name="Google Shape;1151;p8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2" name="Google Shape;1152;p87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53" name="Google Shape;1153;p8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8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55" name="Google Shape;1155;p87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455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Photo Slide">
  <p:cSld name="10_Photo Slide"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87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58" name="Google Shape;1158;p87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159" name="Google Shape;1159;p87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160" name="Google Shape;1160;p87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87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62" name="Google Shape;1162;p87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63" name="Google Shape;1163;p8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0680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Quotation">
  <p:cSld name="20_Quotation"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874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6" name="Google Shape;1166;p87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87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8" name="Google Shape;1168;p87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69" name="Google Shape;1169;p8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0" name="Google Shape;1170;p8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1" name="Google Shape;1171;p87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72" name="Google Shape;1172;p8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3" name="Google Shape;1173;p87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74" name="Google Shape;1174;p8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8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176" name="Google Shape;1176;p87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90611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87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79" name="Google Shape;1179;p8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0" name="Google Shape;1180;p87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81" name="Google Shape;1181;p8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2" name="Google Shape;1182;p8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83" name="Google Shape;1183;p87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87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p87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86" name="Google Shape;1186;p8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87" name="Google Shape;1187;p8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7158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Content">
  <p:cSld name="10_Two Content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87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87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1" name="Google Shape;1191;p87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192" name="Google Shape;1192;p8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3" name="Google Shape;1193;p87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194" name="Google Shape;1194;p8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8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96" name="Google Shape;1196;p876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7" name="Google Shape;1197;p876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98" name="Google Shape;1198;p8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9" name="Google Shape;1199;p8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9642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omparison">
  <p:cSld name="10_Comparison"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1" name="Google Shape;1201;p87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02" name="Google Shape;1202;p8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3" name="Google Shape;1203;p87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04" name="Google Shape;1204;p8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1205;p8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06" name="Google Shape;1206;p877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877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8" name="Google Shape;1208;p877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9" name="Google Shape;1209;p87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0" name="Google Shape;1210;p87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1" name="Google Shape;1211;p87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12" name="Google Shape;1212;p8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13" name="Google Shape;1213;p8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160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6" name="Google Shape;8966;g37d58d5429e_0_168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67" name="Google Shape;8967;g37d58d5429e_0_168"/>
          <p:cNvSpPr txBox="1">
            <a:spLocks noGrp="1"/>
          </p:cNvSpPr>
          <p:nvPr>
            <p:ph type="body" idx="1"/>
          </p:nvPr>
        </p:nvSpPr>
        <p:spPr>
          <a:xfrm>
            <a:off x="2383367" y="182033"/>
            <a:ext cx="3407700" cy="3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2pPr>
            <a:lvl3pPr marL="1371600" lvl="2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4pPr>
            <a:lvl5pPr marL="2286000" lvl="4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»"/>
              <a:defRPr sz="1300"/>
            </a:lvl5pPr>
            <a:lvl6pPr marL="2743200" lvl="5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6pPr>
            <a:lvl7pPr marL="3200400" lvl="6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7pPr>
            <a:lvl8pPr marL="3657600" lvl="7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8pPr>
            <a:lvl9pPr marL="4114800" lvl="8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9pPr>
          </a:lstStyle>
          <a:p>
            <a:endParaRPr/>
          </a:p>
        </p:txBody>
      </p:sp>
      <p:sp>
        <p:nvSpPr>
          <p:cNvPr id="8968" name="Google Shape;8968;g37d58d5429e_0_168"/>
          <p:cNvSpPr txBox="1">
            <a:spLocks noGrp="1"/>
          </p:cNvSpPr>
          <p:nvPr>
            <p:ph type="body" idx="2"/>
          </p:nvPr>
        </p:nvSpPr>
        <p:spPr>
          <a:xfrm>
            <a:off x="304800" y="956733"/>
            <a:ext cx="2005500" cy="31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8969" name="Google Shape;8969;g37d58d5429e_0_16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0" name="Google Shape;8970;g37d58d5429e_0_16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1" name="Google Shape;8971;g37d58d5429e_0_16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Only">
  <p:cSld name="10_Title Only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5" name="Google Shape;1215;p87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16" name="Google Shape;1216;p8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7" name="Google Shape;1217;p87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18" name="Google Shape;1218;p8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8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20" name="Google Shape;1220;p87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87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22" name="Google Shape;1222;p8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23" name="Google Shape;1223;p8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383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End">
  <p:cSld name="9_End"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87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226" name="Google Shape;1226;p87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87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8" name="Google Shape;1228;p879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9" name="Google Shape;1229;p879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0" name="Google Shape;1230;p87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31" name="Google Shape;1231;p8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87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09811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Blank">
  <p:cSld name="8_Blank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88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35" name="Google Shape;1235;p8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36" name="Google Shape;1236;p8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7" name="Google Shape;1237;p88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38" name="Google Shape;1238;p8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39" name="Google Shape;1239;p88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40" name="Google Shape;1240;p8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1241;p8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24479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lank">
  <p:cSld name="11_Blank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88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44" name="Google Shape;1244;p8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5" name="Google Shape;1245;p8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6" name="Google Shape;1246;p88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47" name="Google Shape;1247;p8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48" name="Google Shape;1248;p88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49" name="Google Shape;1249;p8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1250;p8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072961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Quotation">
  <p:cSld name="26_Quotation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88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88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88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5" name="Google Shape;1255;p88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56" name="Google Shape;1256;p8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57" name="Google Shape;1257;p8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58" name="Google Shape;1258;p88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59" name="Google Shape;1259;p8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0" name="Google Shape;1260;p88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61" name="Google Shape;1261;p8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p8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63" name="Google Shape;1263;p88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1303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Quotation">
  <p:cSld name="28_Quotation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88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88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88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8" name="Google Shape;1268;p88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69" name="Google Shape;1269;p8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70" name="Google Shape;1270;p8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1" name="Google Shape;1271;p88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272" name="Google Shape;1272;p8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3" name="Google Shape;1273;p88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274" name="Google Shape;1274;p8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5" name="Google Shape;1275;p8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76" name="Google Shape;1276;p88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3378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ver">
  <p:cSld name="14_Cover"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884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884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884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1" name="Google Shape;1281;p88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82" name="Google Shape;1282;p884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283" name="Google Shape;1283;p88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4" name="Google Shape;1284;p88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85" name="Google Shape;1285;p8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27789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Divider">
  <p:cSld name="14_Divider">
    <p:bg>
      <p:bgPr>
        <a:solidFill>
          <a:schemeClr val="lt2"/>
        </a:solidFill>
        <a:effectLst/>
      </p:bgPr>
    </p:bg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885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288" name="Google Shape;1288;p88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9" name="Google Shape;1289;p88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0" name="Google Shape;1290;p88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91" name="Google Shape;1291;p8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2" name="Google Shape;1292;p885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885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5208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Photo Slide">
  <p:cSld name="14_Photo Slide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886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96" name="Google Shape;1296;p88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97" name="Google Shape;1297;p886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298" name="Google Shape;1298;p88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9" name="Google Shape;1299;p88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0" name="Google Shape;1300;p88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01" name="Google Shape;1301;p8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8899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Quotation">
  <p:cSld name="30_Quotation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887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887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88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6" name="Google Shape;1306;p88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07" name="Google Shape;1307;p8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8" name="Google Shape;1308;p8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9" name="Google Shape;1309;p88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10" name="Google Shape;1310;p8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11" name="Google Shape;1311;p88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12" name="Google Shape;1312;p8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8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14" name="Google Shape;1314;p88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533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3" name="Google Shape;8973;g37d58d5429e_0_175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None/>
              <a:defRPr sz="1300" b="1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4" name="Google Shape;8974;g37d58d5429e_0_175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8975" name="Google Shape;8975;g37d58d5429e_0_175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8976" name="Google Shape;8976;g37d58d5429e_0_1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7" name="Google Shape;8977;g37d58d5429e_0_1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78" name="Google Shape;8978;g37d58d5429e_0_1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Quotation">
  <p:cSld name="31_Quotation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888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88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88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9" name="Google Shape;1319;p88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20" name="Google Shape;1320;p88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1" name="Google Shape;1321;p8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22" name="Google Shape;1322;p88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23" name="Google Shape;1323;p8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24" name="Google Shape;1324;p88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25" name="Google Shape;1325;p88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6" name="Google Shape;1326;p88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27" name="Google Shape;1327;p88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8101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88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30" name="Google Shape;1330;p8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1" name="Google Shape;1331;p88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32" name="Google Shape;1332;p8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3" name="Google Shape;1333;p8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34" name="Google Shape;1334;p88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88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6" name="Google Shape;1336;p88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37" name="Google Shape;1337;p8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38" name="Google Shape;1338;p8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7890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Content">
  <p:cSld name="14_Two Content"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8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1" name="Google Shape;1341;p890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42" name="Google Shape;1342;p89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43" name="Google Shape;1343;p8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4" name="Google Shape;1344;p89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45" name="Google Shape;1345;p8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8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47" name="Google Shape;1347;p890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8" name="Google Shape;1348;p890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49" name="Google Shape;1349;p8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0" name="Google Shape;1350;p8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6229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omparison">
  <p:cSld name="14_Comparison"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" name="Google Shape;1352;p89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53" name="Google Shape;1353;p8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4" name="Google Shape;1354;p89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55" name="Google Shape;1355;p8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6" name="Google Shape;1356;p8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57" name="Google Shape;1357;p891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891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59" name="Google Shape;1359;p891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0" name="Google Shape;1360;p89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1" name="Google Shape;1361;p89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2" name="Google Shape;1362;p89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63" name="Google Shape;1363;p8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64" name="Google Shape;1364;p8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3290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Only">
  <p:cSld name="14_Title Only"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6" name="Google Shape;1366;p89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67" name="Google Shape;1367;p8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8" name="Google Shape;1368;p89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69" name="Google Shape;1369;p8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0" name="Google Shape;1370;p8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71" name="Google Shape;1371;p89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2" name="Google Shape;1372;p8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73" name="Google Shape;1373;p8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74" name="Google Shape;1374;p8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90994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End">
  <p:cSld name="13_End"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89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377" name="Google Shape;1377;p89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89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9" name="Google Shape;1379;p893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0" name="Google Shape;1380;p893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1" name="Google Shape;1381;p89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82" name="Google Shape;1382;p8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89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897413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Blank">
  <p:cSld name="12_Blank"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89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86" name="Google Shape;1386;p8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87" name="Google Shape;1387;p8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8" name="Google Shape;1388;p89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89" name="Google Shape;1389;p8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0" name="Google Shape;1390;p8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91" name="Google Shape;1391;p8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2" name="Google Shape;1392;p8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34424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Quotation">
  <p:cSld name="34_Quotation"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895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895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89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7" name="Google Shape;1397;p89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98" name="Google Shape;1398;p8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9" name="Google Shape;1399;p8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00" name="Google Shape;1400;p89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01" name="Google Shape;1401;p8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02" name="Google Shape;1402;p8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03" name="Google Shape;1403;p8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8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05" name="Google Shape;1405;p89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17547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Quotation">
  <p:cSld name="35_Quotation"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896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89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89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0" name="Google Shape;1410;p89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11" name="Google Shape;1411;p8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2" name="Google Shape;1412;p8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13" name="Google Shape;1413;p89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14" name="Google Shape;1414;p8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5" name="Google Shape;1415;p89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16" name="Google Shape;1416;p8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8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18" name="Google Shape;1418;p89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17424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Quotation">
  <p:cSld name="36_Quotation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897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897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2" name="Google Shape;1422;p89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3" name="Google Shape;1423;p89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24" name="Google Shape;1424;p8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5" name="Google Shape;1425;p8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26" name="Google Shape;1426;p89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27" name="Google Shape;1427;p8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28" name="Google Shape;1428;p89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29" name="Google Shape;1429;p8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0" name="Google Shape;1430;p8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31" name="Google Shape;1431;p89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975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" name="Google Shape;8980;g37d58d5429e_0_1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1" name="Google Shape;8981;g37d58d5429e_0_182"/>
          <p:cNvSpPr txBox="1">
            <a:spLocks noGrp="1"/>
          </p:cNvSpPr>
          <p:nvPr>
            <p:ph type="body" idx="1"/>
          </p:nvPr>
        </p:nvSpPr>
        <p:spPr>
          <a:xfrm rot="5400000">
            <a:off x="1539300" y="-167700"/>
            <a:ext cx="3017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982" name="Google Shape;8982;g37d58d5429e_0_1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3" name="Google Shape;8983;g37d58d5429e_0_1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4" name="Google Shape;8984;g37d58d5429e_0_1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Quotation">
  <p:cSld name="37_Quotation"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898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89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89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6" name="Google Shape;1436;p89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37" name="Google Shape;1437;p8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8" name="Google Shape;1438;p8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39" name="Google Shape;1439;p89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40" name="Google Shape;1440;p8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1" name="Google Shape;1441;p89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42" name="Google Shape;1442;p8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8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44" name="Google Shape;1444;p89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4669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ver">
  <p:cSld name="15_Cover"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899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899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899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9" name="Google Shape;1449;p89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50" name="Google Shape;1450;p899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451" name="Google Shape;1451;p89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2" name="Google Shape;1452;p89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3" name="Google Shape;1453;p8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701700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vider">
  <p:cSld name="15_Divider">
    <p:bg>
      <p:bgPr>
        <a:solidFill>
          <a:schemeClr val="lt2"/>
        </a:solid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900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456" name="Google Shape;1456;p90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90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458;p90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59" name="Google Shape;1459;p9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0" name="Google Shape;1460;p900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1" name="Google Shape;1461;p900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75363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Photo Slide">
  <p:cSld name="15_Photo Slide"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90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64" name="Google Shape;1464;p90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465" name="Google Shape;1465;p90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466" name="Google Shape;1466;p90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90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8" name="Google Shape;1468;p90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69" name="Google Shape;1469;p9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302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Quotation">
  <p:cSld name="38_Quotation"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90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90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90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4" name="Google Shape;1474;p90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75" name="Google Shape;1475;p9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76" name="Google Shape;1476;p9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77" name="Google Shape;1477;p90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78" name="Google Shape;1478;p9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79" name="Google Shape;1479;p90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80" name="Google Shape;1480;p9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1" name="Google Shape;1481;p9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82" name="Google Shape;1482;p90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4620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90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85" name="Google Shape;1485;p9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6" name="Google Shape;1486;p90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87" name="Google Shape;1487;p9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p9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9" name="Google Shape;1489;p9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0" name="Google Shape;1490;p90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1" name="Google Shape;1491;p90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92" name="Google Shape;1492;p9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3" name="Google Shape;1493;p9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3009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Content">
  <p:cSld name="15_Two Content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90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6" name="Google Shape;1496;p90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497" name="Google Shape;1497;p90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98" name="Google Shape;1498;p9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99" name="Google Shape;1499;p90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00" name="Google Shape;1500;p9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9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02" name="Google Shape;1502;p904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3" name="Google Shape;1503;p904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04" name="Google Shape;1504;p9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5" name="Google Shape;1505;p9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59953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omparison">
  <p:cSld name="15_Comparison"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7" name="Google Shape;1507;p90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08" name="Google Shape;1508;p9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09" name="Google Shape;1509;p90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10" name="Google Shape;1510;p9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1" name="Google Shape;1511;p9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12" name="Google Shape;1512;p905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905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4" name="Google Shape;1514;p905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5" name="Google Shape;1515;p90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16" name="Google Shape;1516;p90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7" name="Google Shape;1517;p90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18" name="Google Shape;1518;p9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9" name="Google Shape;1519;p9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047012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Only">
  <p:cSld name="15_Title Only"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1" name="Google Shape;1521;p90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22" name="Google Shape;1522;p9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23" name="Google Shape;1523;p90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24" name="Google Shape;1524;p9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5" name="Google Shape;1525;p9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26" name="Google Shape;1526;p90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90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28" name="Google Shape;1528;p9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9" name="Google Shape;1529;p9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908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End">
  <p:cSld name="15_End"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531;p90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532" name="Google Shape;1532;p90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90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4" name="Google Shape;1534;p907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907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6" name="Google Shape;1536;p90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37" name="Google Shape;1537;p9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90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2666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6" name="Google Shape;8986;g37d58d5429e_0_188"/>
          <p:cNvSpPr txBox="1">
            <a:spLocks noGrp="1"/>
          </p:cNvSpPr>
          <p:nvPr>
            <p:ph type="title"/>
          </p:nvPr>
        </p:nvSpPr>
        <p:spPr>
          <a:xfrm rot="5400000">
            <a:off x="3154950" y="1447742"/>
            <a:ext cx="39009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7" name="Google Shape;8987;g37d58d5429e_0_188"/>
          <p:cNvSpPr txBox="1">
            <a:spLocks noGrp="1"/>
          </p:cNvSpPr>
          <p:nvPr>
            <p:ph type="body" idx="1"/>
          </p:nvPr>
        </p:nvSpPr>
        <p:spPr>
          <a:xfrm rot="5400000">
            <a:off x="361000" y="126992"/>
            <a:ext cx="3900900" cy="40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988" name="Google Shape;8988;g37d58d5429e_0_18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89" name="Google Shape;8989;g37d58d5429e_0_18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90" name="Google Shape;8990;g37d58d5429e_0_18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Blank">
  <p:cSld name="14_Blank"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90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41" name="Google Shape;1541;p9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42" name="Google Shape;1542;p9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43" name="Google Shape;1543;p90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44" name="Google Shape;1544;p9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5" name="Google Shape;1545;p90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46" name="Google Shape;1546;p9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7" name="Google Shape;1547;p9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70258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ver">
  <p:cSld name="17_Cover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909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0" name="Google Shape;1550;p909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909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52" name="Google Shape;1552;p90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553" name="Google Shape;1553;p909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554" name="Google Shape;1554;p90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5" name="Google Shape;1555;p90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6" name="Google Shape;1556;p9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904660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Divider">
  <p:cSld name="17_Divider">
    <p:bg>
      <p:bgPr>
        <a:solidFill>
          <a:schemeClr val="lt2"/>
        </a:solidFill>
        <a:effectLst/>
      </p:bgPr>
    </p:bg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8" name="Google Shape;1558;p910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559" name="Google Shape;1559;p91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0" name="Google Shape;1560;p91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1" name="Google Shape;1561;p91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62" name="Google Shape;1562;p9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3" name="Google Shape;1563;p910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910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6833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Photo Slide">
  <p:cSld name="17_Photo Slide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911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67" name="Google Shape;1567;p91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568" name="Google Shape;1568;p911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569" name="Google Shape;1569;p9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9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1" name="Google Shape;1571;p9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572" name="Google Shape;1572;p9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763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Quotation">
  <p:cSld name="41_Quotation"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91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5" name="Google Shape;1575;p91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9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7" name="Google Shape;1577;p91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78" name="Google Shape;1578;p9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9" name="Google Shape;1579;p9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0" name="Google Shape;1580;p91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81" name="Google Shape;1581;p9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2" name="Google Shape;1582;p9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83" name="Google Shape;1583;p9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9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85" name="Google Shape;1585;p9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57107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" name="Google Shape;1587;p91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88" name="Google Shape;1588;p9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9" name="Google Shape;1589;p9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90" name="Google Shape;1590;p9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9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92" name="Google Shape;1592;p9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3" name="Google Shape;1593;p9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4" name="Google Shape;1594;p91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5" name="Google Shape;1595;p9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96" name="Google Shape;1596;p9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2391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wo Content">
  <p:cSld name="17_Two Content"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91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9" name="Google Shape;1599;p91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00" name="Google Shape;1600;p91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01" name="Google Shape;1601;p9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02" name="Google Shape;1602;p91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03" name="Google Shape;1603;p9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9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05" name="Google Shape;1605;p914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6" name="Google Shape;1606;p914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07" name="Google Shape;1607;p9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8" name="Google Shape;1608;p9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3840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omparison">
  <p:cSld name="17_Comparison"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0" name="Google Shape;1610;p91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11" name="Google Shape;1611;p9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2" name="Google Shape;1612;p91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13" name="Google Shape;1613;p9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9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15" name="Google Shape;1615;p915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6" name="Google Shape;1616;p915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7" name="Google Shape;1617;p915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8" name="Google Shape;1618;p9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19" name="Google Shape;1619;p9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0" name="Google Shape;1620;p91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21" name="Google Shape;1621;p9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22" name="Google Shape;1622;p9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34490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Only">
  <p:cSld name="17_Title Only"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4" name="Google Shape;1624;p91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25" name="Google Shape;1625;p9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26" name="Google Shape;1626;p91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27" name="Google Shape;1627;p9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9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9" name="Google Shape;1629;p91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0" name="Google Shape;1630;p91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31" name="Google Shape;1631;p9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2" name="Google Shape;1632;p9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5461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End">
  <p:cSld name="17_End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4" name="Google Shape;1634;p91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635" name="Google Shape;1635;p91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6" name="Google Shape;1636;p91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7" name="Google Shape;1637;p917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917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9" name="Google Shape;1639;p91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0" name="Google Shape;1640;p9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91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6444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">
    <p:bg>
      <p:bgPr>
        <a:solidFill>
          <a:schemeClr val="l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73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09" name="Google Shape;109;p77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77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77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2" name="Google Shape;112;p7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773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773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4403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Blank">
  <p:cSld name="16_Blank"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91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44" name="Google Shape;1644;p9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5" name="Google Shape;1645;p9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46" name="Google Shape;1646;p91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47" name="Google Shape;1647;p9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48" name="Google Shape;1648;p91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49" name="Google Shape;1649;p9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9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76931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Quotation">
  <p:cSld name="42_Quotation"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919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3" name="Google Shape;1653;p91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4" name="Google Shape;1654;p9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5" name="Google Shape;1655;p91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656" name="Google Shape;1656;p9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57" name="Google Shape;1657;p9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58" name="Google Shape;1658;p91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59" name="Google Shape;1659;p9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0" name="Google Shape;1660;p9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61" name="Google Shape;1661;p9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9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663" name="Google Shape;1663;p9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89788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 type="title">
  <p:cSld name="2_Title Slide"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9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6" name="Google Shape;1666;p9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7" name="Google Shape;1667;p9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8" name="Google Shape;1668;p9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9" name="Google Shape;1669;p9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35780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_Yale Blue">
  <p:cSld name="3_Title Slide_Yale Blue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92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2" name="Google Shape;1672;p921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9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4" name="Google Shape;1674;p9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9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6" name="Google Shape;1676;p921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7" name="Google Shape;1677;p921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8" name="Google Shape;1678;p921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79" name="Google Shape;1679;p9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83470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_Yale Blue">
  <p:cSld name="4_Title Slide_Yale Blue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922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2" name="Google Shape;1682;p922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3" name="Google Shape;1683;p9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4" name="Google Shape;1684;p9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5" name="Google Shape;1685;p92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6" name="Google Shape;1686;p922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7" name="Google Shape;1687;p922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8" name="Google Shape;1688;p922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89" name="Google Shape;1689;p9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9802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Layout">
  <p:cSld name="Title and Bullets Layout">
    <p:spTree>
      <p:nvGrpSpPr>
        <p:cNvPr id="1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p923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2" name="Google Shape;1692;p923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3" name="Google Shape;1693;p923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923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95" name="Google Shape;1695;p923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82244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924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8" name="Google Shape;1698;p9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699" name="Google Shape;1699;p924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924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1" name="Google Shape;1701;p924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1989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ection | Picture and Copy Layout">
  <p:cSld name="Two Section | Picture and Copy Layout"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p925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4" name="Google Shape;1704;p925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925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6" name="Google Shape;1706;p925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7" name="Google Shape;1707;p925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08" name="Google Shape;1708;p9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3923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_Yale Blue">
  <p:cSld name="5_Title Slide_Yale Blue"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926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1" name="Google Shape;1711;p926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2" name="Google Shape;1712;p9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3" name="Google Shape;1713;p9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4" name="Google Shape;1714;p9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15" name="Google Shape;1715;p926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6" name="Google Shape;1716;p926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926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18" name="Google Shape;1718;p9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91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Bullets Layout">
  <p:cSld name="1_Title and Bullets Layout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927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927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2" name="Google Shape;1722;p927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927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24" name="Google Shape;1724;p9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729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74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774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74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" name="Google Shape;119;p77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0" name="Google Shape;120;p774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21" name="Google Shape;121;p77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77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3" name="Google Shape;123;p7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136474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Section | Picture and Copy Layout">
  <p:cSld name="1_Two Section | Picture and Copy Layout"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928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p928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8" name="Google Shape;1728;p928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9" name="Google Shape;1729;p928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0" name="Google Shape;1730;p928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1" name="Google Shape;1731;p9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5053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_Yale Blue">
  <p:cSld name="6_Title Slide_Yale Blue"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929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4" name="Google Shape;1734;p929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5" name="Google Shape;1735;p92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6" name="Google Shape;1736;p9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92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8" name="Google Shape;1738;p929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9" name="Google Shape;1739;p929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0" name="Google Shape;1740;p929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41" name="Google Shape;1741;p9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6410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_Yale Blue">
  <p:cSld name="7_Title Slide_Yale Blue"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930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4" name="Google Shape;1744;p930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9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6" name="Google Shape;1746;p9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7" name="Google Shape;1747;p93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8" name="Google Shape;1748;p930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9" name="Google Shape;1749;p930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0" name="Google Shape;1750;p930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51" name="Google Shape;1751;p9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5239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_Yale Blue">
  <p:cSld name="8_Title Slide_Yale Blue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931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4" name="Google Shape;1754;p931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9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6" name="Google Shape;1756;p9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93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8" name="Google Shape;1758;p931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9" name="Google Shape;1759;p931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0" name="Google Shape;1760;p931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1" name="Google Shape;1761;p9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4624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Bullets Layout">
  <p:cSld name="2_Title and Bullets Layout"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p932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4" name="Google Shape;1764;p932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5" name="Google Shape;1765;p932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6" name="Google Shape;1766;p932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67" name="Google Shape;1767;p9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90062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933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0" name="Google Shape;1770;p9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933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2" name="Google Shape;1772;p933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933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59085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Section | Picture and Copy Layout">
  <p:cSld name="2_Two Section | Picture and Copy Layout"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934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6" name="Google Shape;1776;p934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p934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8" name="Google Shape;1778;p934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9" name="Google Shape;1779;p934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80" name="Google Shape;1780;p9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2923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_Yale Blue">
  <p:cSld name="9_Title Slide_Yale Blue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935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3" name="Google Shape;1783;p935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93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5" name="Google Shape;1785;p9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6" name="Google Shape;1786;p93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7" name="Google Shape;1787;p935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8" name="Google Shape;1788;p935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9" name="Google Shape;1789;p935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90" name="Google Shape;1790;p9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30443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Bullets Layout">
  <p:cSld name="3_Title and Bullets Layout"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936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3" name="Google Shape;1793;p936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4" name="Google Shape;1794;p936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5" name="Google Shape;1795;p936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96" name="Google Shape;1796;p9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13242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937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9" name="Google Shape;1799;p9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Google Shape;1800;p937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937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2" name="Google Shape;1802;p937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036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ation" type="obj">
  <p:cSld name="Quota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75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775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77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77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9" name="Google Shape;129;p7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p7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77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32" name="Google Shape;132;p7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" name="Google Shape;133;p77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34" name="Google Shape;134;p7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7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36" name="Google Shape;136;p77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64327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Section | Picture and Copy Layout">
  <p:cSld name="3_Two Section | Picture and Copy Layout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938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5" name="Google Shape;1805;p938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6" name="Google Shape;1806;p938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7" name="Google Shape;1807;p938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8" name="Google Shape;1808;p938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09" name="Google Shape;1809;p9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8748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Slide_Yale Blue">
  <p:cSld name="11_Title Slide_Yale Blue"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939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2" name="Google Shape;1812;p939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3" name="Google Shape;1813;p9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4" name="Google Shape;1814;p9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93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6" name="Google Shape;1816;p939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7" name="Google Shape;1817;p939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8" name="Google Shape;1818;p939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19" name="Google Shape;1819;p9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18710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Bullets Layout">
  <p:cSld name="4_Title and Bullets Layout"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940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2" name="Google Shape;1822;p940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3" name="Google Shape;1823;p940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4" name="Google Shape;1824;p940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25" name="Google Shape;1825;p9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30572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941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8" name="Google Shape;1828;p9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29" name="Google Shape;1829;p941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0" name="Google Shape;1830;p941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1" name="Google Shape;1831;p941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16561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Section | Picture and Copy Layout">
  <p:cSld name="4_Two Section | Picture and Copy Layout"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942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4" name="Google Shape;1834;p942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5" name="Google Shape;1835;p942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6" name="Google Shape;1836;p942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7" name="Google Shape;1837;p942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38" name="Google Shape;1838;p9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2605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Slide_Yale Blue">
  <p:cSld name="12_Title Slide_Yale Blue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943"/>
          <p:cNvSpPr txBox="1">
            <a:spLocks noGrp="1"/>
          </p:cNvSpPr>
          <p:nvPr>
            <p:ph type="body" idx="1"/>
          </p:nvPr>
        </p:nvSpPr>
        <p:spPr>
          <a:xfrm>
            <a:off x="2826556" y="5400857"/>
            <a:ext cx="81786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1" name="Google Shape;1841;p943"/>
          <p:cNvSpPr txBox="1">
            <a:spLocks noGrp="1"/>
          </p:cNvSpPr>
          <p:nvPr>
            <p:ph type="ctrTitle"/>
          </p:nvPr>
        </p:nvSpPr>
        <p:spPr>
          <a:xfrm>
            <a:off x="2826556" y="1807152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4"/>
              <a:buFont typeface="Verdana"/>
              <a:buNone/>
              <a:defRPr sz="5334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2" name="Google Shape;1842;p9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3" name="Google Shape;1843;p9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4" name="Google Shape;1844;p94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5" name="Google Shape;1845;p943"/>
          <p:cNvSpPr/>
          <p:nvPr/>
        </p:nvSpPr>
        <p:spPr>
          <a:xfrm rot="10800000">
            <a:off x="5756" y="1999991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6" name="Google Shape;1846;p943"/>
          <p:cNvSpPr/>
          <p:nvPr/>
        </p:nvSpPr>
        <p:spPr>
          <a:xfrm>
            <a:off x="0" y="6115052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7" name="Google Shape;1847;p943"/>
          <p:cNvSpPr txBox="1">
            <a:spLocks noGrp="1"/>
          </p:cNvSpPr>
          <p:nvPr>
            <p:ph type="body" idx="2"/>
          </p:nvPr>
        </p:nvSpPr>
        <p:spPr>
          <a:xfrm>
            <a:off x="2826556" y="3447400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48" name="Google Shape;1848;p9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5" y="4178330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2484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Bullets Layout">
  <p:cSld name="5_Title and Bullets Layout">
    <p:spTree>
      <p:nvGrpSpPr>
        <p:cNvPr id="1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944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1" name="Google Shape;1851;p944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2" name="Google Shape;1852;p944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3" name="Google Shape;1853;p944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54" name="Google Shape;1854;p9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45140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and Content">
  <p:cSld name="24_Title and Content"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945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7" name="Google Shape;1857;p9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58" name="Google Shape;1858;p945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9" name="Google Shape;1859;p945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0" name="Google Shape;1860;p945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3321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Section | Picture and Copy Layout">
  <p:cSld name="5_Two Section | Picture and Copy Layout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946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3" name="Google Shape;1863;p946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4" name="Google Shape;1864;p946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5" name="Google Shape;1865;p946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6" name="Google Shape;1866;p946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67" name="Google Shape;1867;p9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445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Bullets Layout">
  <p:cSld name="7_Title and Bullets Layout"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947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0" name="Google Shape;1870;p947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1" name="Google Shape;1871;p947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2" name="Google Shape;1872;p947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73" name="Google Shape;1873;p9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825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Quotation">
  <p:cSld name="1_Quota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76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7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77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77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2" name="Google Shape;142;p7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p7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77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45" name="Google Shape;145;p7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6" name="Google Shape;146;p77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47" name="Google Shape;147;p7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7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49" name="Google Shape;149;p77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36292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Section | Picture and Copy Layout">
  <p:cSld name="7_Two Section | Picture and Copy Layout"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948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6" name="Google Shape;1876;p948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7" name="Google Shape;1877;p948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8" name="Google Shape;1878;p948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9" name="Google Shape;1879;p948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80" name="Google Shape;1880;p9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8369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and Content">
  <p:cSld name="26_Title and Content"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949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3" name="Google Shape;1883;p9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949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5" name="Google Shape;1885;p949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6" name="Google Shape;1886;p949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85190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ver">
  <p:cSld name="18_Cover"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p950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950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0" name="Google Shape;1890;p950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1" name="Google Shape;1891;p95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892" name="Google Shape;1892;p950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1893" name="Google Shape;1893;p95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95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5" name="Google Shape;1895;p9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6723593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Divider">
  <p:cSld name="18_Divider">
    <p:bg>
      <p:bgPr>
        <a:solidFill>
          <a:schemeClr val="lt2"/>
        </a:solidFill>
        <a:effectLst/>
      </p:bgPr>
    </p:bg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7" name="Google Shape;1897;p951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1898" name="Google Shape;1898;p95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95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95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1" name="Google Shape;1901;p9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2" name="Google Shape;1902;p951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3" name="Google Shape;1903;p951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32479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Photo Slide">
  <p:cSld name="18_Photo Slide"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952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906" name="Google Shape;1906;p952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07" name="Google Shape;1907;p952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1908" name="Google Shape;1908;p95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95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0" name="Google Shape;1910;p95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11" name="Google Shape;1911;p9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690116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Quotation">
  <p:cSld name="45_Quotation"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95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95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5" name="Google Shape;1915;p95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6" name="Google Shape;1916;p95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17" name="Google Shape;1917;p95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18" name="Google Shape;1918;p9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19" name="Google Shape;1919;p95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20" name="Google Shape;1920;p9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1" name="Google Shape;1921;p95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22" name="Google Shape;1922;p95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95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24" name="Google Shape;1924;p95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69299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and Content">
  <p:cSld name="28_Title and Content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6" name="Google Shape;1926;p95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27" name="Google Shape;1927;p9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8" name="Google Shape;1928;p95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29" name="Google Shape;1929;p9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9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31" name="Google Shape;1931;p95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2" name="Google Shape;1932;p95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3" name="Google Shape;1933;p95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34" name="Google Shape;1934;p9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5" name="Google Shape;1935;p9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39558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wo Content">
  <p:cSld name="18_Two Content"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95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8" name="Google Shape;1938;p95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939" name="Google Shape;1939;p95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40" name="Google Shape;1940;p9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1" name="Google Shape;1941;p95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42" name="Google Shape;1942;p9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3" name="Google Shape;1943;p9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44" name="Google Shape;1944;p95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5" name="Google Shape;1945;p95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46" name="Google Shape;1946;p9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7" name="Google Shape;1947;p9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600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omparison">
  <p:cSld name="18_Comparison"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9" name="Google Shape;1949;p95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50" name="Google Shape;1950;p9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1" name="Google Shape;1951;p95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52" name="Google Shape;1952;p9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9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54" name="Google Shape;1954;p95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5" name="Google Shape;1955;p95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6" name="Google Shape;1956;p95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7" name="Google Shape;1957;p9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8" name="Google Shape;1958;p9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9" name="Google Shape;1959;p95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60" name="Google Shape;1960;p9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61" name="Google Shape;1961;p9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2264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Only">
  <p:cSld name="18_Title Only"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3" name="Google Shape;1963;p95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64" name="Google Shape;1964;p9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5" name="Google Shape;1965;p95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66" name="Google Shape;1966;p9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7" name="Google Shape;1967;p9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968" name="Google Shape;1968;p9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9" name="Google Shape;1969;p95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70" name="Google Shape;1970;p9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71" name="Google Shape;1971;p9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01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978852" y="1867788"/>
            <a:ext cx="8634095" cy="11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77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52" name="Google Shape;152;p7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3" name="Google Shape;153;p77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54" name="Google Shape;154;p7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7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6" name="Google Shape;156;p77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77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77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9" name="Google Shape;159;p7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" name="Google Shape;160;p7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68675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End">
  <p:cSld name="18_End"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3" name="Google Shape;1973;p95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1974" name="Google Shape;1974;p95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p95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76" name="Google Shape;1976;p958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7" name="Google Shape;1977;p958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8" name="Google Shape;1978;p95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9" name="Google Shape;1979;p9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980" name="Google Shape;1980;p95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03522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Blank">
  <p:cSld name="17_Blank"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95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83" name="Google Shape;1983;p9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4" name="Google Shape;1984;p9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85" name="Google Shape;1985;p95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986" name="Google Shape;1986;p9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7" name="Google Shape;1987;p95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988" name="Google Shape;1988;p9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9" name="Google Shape;1989;p9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90091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">
  <p:cSld name="3_Title Slide">
    <p:spTree>
      <p:nvGrpSpPr>
        <p:cNvPr id="1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960"/>
          <p:cNvSpPr/>
          <p:nvPr/>
        </p:nvSpPr>
        <p:spPr>
          <a:xfrm>
            <a:off x="-21166" y="6629400"/>
            <a:ext cx="12213300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2" name="Google Shape;1992;p960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67" y="408519"/>
            <a:ext cx="3706283" cy="1813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3" name="Google Shape;1993;p960"/>
          <p:cNvGrpSpPr/>
          <p:nvPr/>
        </p:nvGrpSpPr>
        <p:grpSpPr>
          <a:xfrm>
            <a:off x="1" y="0"/>
            <a:ext cx="1862644" cy="6629629"/>
            <a:chOff x="-15876" y="0"/>
            <a:chExt cx="1927803" cy="6858001"/>
          </a:xfrm>
        </p:grpSpPr>
        <p:sp>
          <p:nvSpPr>
            <p:cNvPr id="1994" name="Google Shape;1994;p960"/>
            <p:cNvSpPr/>
            <p:nvPr/>
          </p:nvSpPr>
          <p:spPr>
            <a:xfrm>
              <a:off x="-15876" y="0"/>
              <a:ext cx="1844700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95" name="Google Shape;1995;p9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876" y="0"/>
              <a:ext cx="1927803" cy="685800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1996" name="Google Shape;1996;p960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7" name="Google Shape;1997;p960"/>
          <p:cNvSpPr txBox="1">
            <a:spLocks noGrp="1"/>
          </p:cNvSpPr>
          <p:nvPr>
            <p:ph type="ctrTitle"/>
          </p:nvPr>
        </p:nvSpPr>
        <p:spPr>
          <a:xfrm>
            <a:off x="1621873" y="1806430"/>
            <a:ext cx="101898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4"/>
              <a:buFont typeface="Calibri"/>
              <a:buNone/>
              <a:defRPr sz="5334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8" name="Google Shape;1998;p960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9" name="Google Shape;1999;p960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9290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">
  <p:cSld name="Table of Content">
    <p:spTree>
      <p:nvGrpSpPr>
        <p:cNvPr id="1" name="Shape 2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1" name="Google Shape;2001;p961"/>
          <p:cNvSpPr/>
          <p:nvPr/>
        </p:nvSpPr>
        <p:spPr>
          <a:xfrm>
            <a:off x="-10584" y="6620934"/>
            <a:ext cx="12213300" cy="237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2" name="Google Shape;2002;p961"/>
          <p:cNvSpPr txBox="1">
            <a:spLocks noGrp="1"/>
          </p:cNvSpPr>
          <p:nvPr>
            <p:ph type="title"/>
          </p:nvPr>
        </p:nvSpPr>
        <p:spPr>
          <a:xfrm>
            <a:off x="218115" y="224841"/>
            <a:ext cx="117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3" name="Google Shape;2003;p961"/>
          <p:cNvSpPr txBox="1">
            <a:spLocks noGrp="1"/>
          </p:cNvSpPr>
          <p:nvPr>
            <p:ph type="body" idx="1"/>
          </p:nvPr>
        </p:nvSpPr>
        <p:spPr>
          <a:xfrm>
            <a:off x="218115" y="917198"/>
            <a:ext cx="11715600" cy="49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4" name="Google Shape;2004;p961"/>
          <p:cNvSpPr txBox="1">
            <a:spLocks noGrp="1"/>
          </p:cNvSpPr>
          <p:nvPr>
            <p:ph type="body" idx="2"/>
          </p:nvPr>
        </p:nvSpPr>
        <p:spPr>
          <a:xfrm>
            <a:off x="3858938" y="5969002"/>
            <a:ext cx="80748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5" name="Google Shape;2005;p9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06" name="Google Shape;2006;p961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2" y="5969001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3618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ver">
  <p:cSld name="6_Cover"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962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9" name="Google Shape;2009;p96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0" name="Google Shape;2010;p96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1" name="Google Shape;2011;p96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12" name="Google Shape;2012;p96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13" name="Google Shape;2013;p96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96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15" name="Google Shape;2015;p9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401618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Quotation">
  <p:cSld name="9_Quotation"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96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8" name="Google Shape;2018;p96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9" name="Google Shape;2019;p96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0" name="Google Shape;2020;p96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21" name="Google Shape;2021;p96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22" name="Google Shape;2022;p96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23" name="Google Shape;2023;p96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24" name="Google Shape;2024;p9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25" name="Google Shape;2025;p96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26" name="Google Shape;2026;p96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96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28" name="Google Shape;2028;p96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97754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vider">
  <p:cSld name="5_Divider">
    <p:bg>
      <p:bgPr>
        <a:solidFill>
          <a:schemeClr val="lt2"/>
        </a:solidFill>
        <a:effectLst/>
      </p:bgPr>
    </p:bg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0" name="Google Shape;2030;p96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031" name="Google Shape;2031;p96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p96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p96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34" name="Google Shape;2034;p9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35" name="Google Shape;2035;p96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96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1435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Quotation">
  <p:cSld name="10_Quotation"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96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9" name="Google Shape;2039;p96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0" name="Google Shape;2040;p96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1" name="Google Shape;2041;p96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42" name="Google Shape;2042;p9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43" name="Google Shape;2043;p9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44" name="Google Shape;2044;p96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45" name="Google Shape;2045;p9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6" name="Google Shape;2046;p96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47" name="Google Shape;2047;p9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p9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49" name="Google Shape;2049;p96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69777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oogle Shape;2051;p96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52" name="Google Shape;2052;p9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53" name="Google Shape;2053;p96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54" name="Google Shape;2054;p9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p9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56" name="Google Shape;2056;p96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7" name="Google Shape;2057;p96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8" name="Google Shape;2058;p9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59" name="Google Shape;2059;p9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60" name="Google Shape;2060;p9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87923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9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3" name="Google Shape;2063;p96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064" name="Google Shape;2064;p96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65" name="Google Shape;2065;p9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66" name="Google Shape;2066;p96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67" name="Google Shape;2067;p9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p9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69" name="Google Shape;2069;p96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0" name="Google Shape;2070;p96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71" name="Google Shape;2071;p9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72" name="Google Shape;2072;p9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9477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7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78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64" name="Google Shape;164;p77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65" name="Google Shape;165;p7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166;p77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67" name="Google Shape;167;p7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7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9" name="Google Shape;169;p778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778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1" name="Google Shape;171;p7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p7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591019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mparison">
  <p:cSld name="4_Comparison">
    <p:spTree>
      <p:nvGrpSpPr>
        <p:cNvPr id="1" name="Shape 2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4" name="Google Shape;2074;p96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075" name="Google Shape;2075;p9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6" name="Google Shape;2076;p96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077" name="Google Shape;2077;p9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8" name="Google Shape;2078;p9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79" name="Google Shape;2079;p96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0" name="Google Shape;2080;p96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81" name="Google Shape;2081;p96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2" name="Google Shape;2082;p9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83" name="Google Shape;2083;p9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4" name="Google Shape;2084;p9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85" name="Google Shape;2085;p9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86" name="Google Shape;2086;p9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66348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ver">
  <p:cSld name="11_Cover"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969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9" name="Google Shape;2089;p96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0" name="Google Shape;2090;p96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91" name="Google Shape;2091;p96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92" name="Google Shape;2092;p96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093" name="Google Shape;2093;p96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96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5" name="Google Shape;2095;p9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573218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Divider">
  <p:cSld name="11_Divider">
    <p:bg>
      <p:bgPr>
        <a:solidFill>
          <a:schemeClr val="lt2"/>
        </a:solidFill>
        <a:effectLst/>
      </p:bgPr>
    </p:bg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7" name="Google Shape;2097;p97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098" name="Google Shape;2098;p97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p97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97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01" name="Google Shape;2101;p9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2" name="Google Shape;2102;p97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3" name="Google Shape;2103;p97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0865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hoto Slide">
  <p:cSld name="4_Photo Slide"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p97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06" name="Google Shape;2106;p97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07" name="Google Shape;2107;p97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108" name="Google Shape;2108;p97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p97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0" name="Google Shape;2110;p97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1" name="Google Shape;2111;p9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7599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Quotation">
  <p:cSld name="18_Quotation"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p97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4" name="Google Shape;2114;p97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97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16" name="Google Shape;2116;p9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17" name="Google Shape;2117;p97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8" name="Google Shape;2118;p9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9" name="Google Shape;2119;p97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20" name="Google Shape;2120;p97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1" name="Google Shape;2121;p97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22" name="Google Shape;2122;p97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3" name="Google Shape;2123;p97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24" name="Google Shape;2124;p97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28371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97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27" name="Google Shape;2127;p9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28" name="Google Shape;2128;p97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29" name="Google Shape;2129;p9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2130;p9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31" name="Google Shape;2131;p97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2" name="Google Shape;2132;p97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3" name="Google Shape;2133;p9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34" name="Google Shape;2134;p9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5" name="Google Shape;2135;p9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10735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Quotation">
  <p:cSld name="21_Quotation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974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8" name="Google Shape;2138;p97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9" name="Google Shape;2139;p97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0" name="Google Shape;2140;p97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41" name="Google Shape;2141;p9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2" name="Google Shape;2142;p9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43" name="Google Shape;2143;p97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44" name="Google Shape;2144;p9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5" name="Google Shape;2145;p97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46" name="Google Shape;2146;p9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7" name="Google Shape;2147;p9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148" name="Google Shape;2148;p97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5894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Photo Slide">
  <p:cSld name="11_Photo Slide"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97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51" name="Google Shape;2151;p975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52" name="Google Shape;2152;p97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153" name="Google Shape;2153;p97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97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5" name="Google Shape;2155;p97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56" name="Google Shape;2156;p9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36800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End">
  <p:cSld name="10_End"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976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159" name="Google Shape;2159;p976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976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1" name="Google Shape;2161;p976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976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3" name="Google Shape;2163;p976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64" name="Google Shape;2164;p9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165" name="Google Shape;2165;p97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419407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Blank">
  <p:cSld name="9_Blank"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p97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68" name="Google Shape;2168;p97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69" name="Google Shape;2169;p97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70" name="Google Shape;2170;p97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71" name="Google Shape;2171;p97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2" name="Google Shape;2172;p97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73" name="Google Shape;2173;p97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4" name="Google Shape;2174;p97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8249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78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183" name="Google Shape;183;p7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" name="Google Shape;184;p78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185" name="Google Shape;185;p78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78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7" name="Google Shape;187;p780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80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9" name="Google Shape;189;p780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7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1" name="Google Shape;191;p7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78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3" name="Google Shape;193;p78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4" name="Google Shape;194;p78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84326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Only">
  <p:cSld name="4_Title Only">
    <p:spTree>
      <p:nvGrpSpPr>
        <p:cNvPr id="1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6" name="Google Shape;2176;p97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177" name="Google Shape;2177;p9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78" name="Google Shape;2178;p97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179" name="Google Shape;2179;p9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0" name="Google Shape;2180;p9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81" name="Google Shape;2181;p97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2" name="Google Shape;2182;p9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83" name="Google Shape;2183;p9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84" name="Google Shape;2184;p9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3860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B">
  <p:cSld name="1_Cover B"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979"/>
          <p:cNvSpPr txBox="1">
            <a:spLocks noGrp="1"/>
          </p:cNvSpPr>
          <p:nvPr>
            <p:ph type="ctrTitle"/>
          </p:nvPr>
        </p:nvSpPr>
        <p:spPr>
          <a:xfrm>
            <a:off x="513348" y="2633534"/>
            <a:ext cx="5194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7" name="Google Shape;2187;p979"/>
          <p:cNvSpPr txBox="1">
            <a:spLocks noGrp="1"/>
          </p:cNvSpPr>
          <p:nvPr>
            <p:ph type="subTitle" idx="1"/>
          </p:nvPr>
        </p:nvSpPr>
        <p:spPr>
          <a:xfrm>
            <a:off x="513348" y="5400325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188" name="Google Shape;2188;p979"/>
          <p:cNvGrpSpPr/>
          <p:nvPr/>
        </p:nvGrpSpPr>
        <p:grpSpPr>
          <a:xfrm flipH="1">
            <a:off x="225" y="1"/>
            <a:ext cx="6418638" cy="1509802"/>
            <a:chOff x="7522541" y="1"/>
            <a:chExt cx="4669459" cy="1098357"/>
          </a:xfrm>
        </p:grpSpPr>
        <p:sp>
          <p:nvSpPr>
            <p:cNvPr id="2189" name="Google Shape;2189;p979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979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91" name="Google Shape;2191;p979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5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23073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vider">
  <p:cSld name="12_Divider">
    <p:bg>
      <p:bgPr>
        <a:solidFill>
          <a:schemeClr val="lt2"/>
        </a:solidFill>
        <a:effectLst/>
      </p:bgPr>
    </p:bg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3" name="Google Shape;2193;p98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194" name="Google Shape;2194;p98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98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98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97" name="Google Shape;2197;p9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8" name="Google Shape;2198;p98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9" name="Google Shape;2199;p98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04818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Photo Slide">
  <p:cSld name="12_Photo Slide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98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02" name="Google Shape;2202;p98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203" name="Google Shape;2203;p98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04" name="Google Shape;2204;p98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98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06" name="Google Shape;2206;p98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7" name="Google Shape;2207;p9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94748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Quotation">
  <p:cSld name="22_Quotation"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98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0" name="Google Shape;2210;p98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1" name="Google Shape;2211;p98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2" name="Google Shape;2212;p9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13" name="Google Shape;2213;p9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14" name="Google Shape;2214;p9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15" name="Google Shape;2215;p98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16" name="Google Shape;2216;p9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17" name="Google Shape;2217;p98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18" name="Google Shape;2218;p9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9" name="Google Shape;2219;p9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20" name="Google Shape;2220;p98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9831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Quotation">
  <p:cSld name="23_Quotation"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98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3" name="Google Shape;2223;p98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4" name="Google Shape;2224;p98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5" name="Google Shape;2225;p9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26" name="Google Shape;2226;p9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27" name="Google Shape;2227;p9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8" name="Google Shape;2228;p98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29" name="Google Shape;2229;p9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0" name="Google Shape;2230;p98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31" name="Google Shape;2231;p9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2" name="Google Shape;2232;p9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233" name="Google Shape;2233;p98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4089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98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36" name="Google Shape;2236;p9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7" name="Google Shape;2237;p98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38" name="Google Shape;2238;p9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9" name="Google Shape;2239;p9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40" name="Google Shape;2240;p98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1" name="Google Shape;2241;p98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2" name="Google Shape;2242;p98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43" name="Google Shape;2243;p9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44" name="Google Shape;2244;p9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39496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wo Content">
  <p:cSld name="11_Two Content"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98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7" name="Google Shape;2247;p98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248" name="Google Shape;2248;p98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49" name="Google Shape;2249;p9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50" name="Google Shape;2250;p98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51" name="Google Shape;2251;p9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2" name="Google Shape;2252;p9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53" name="Google Shape;2253;p98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4" name="Google Shape;2254;p98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55" name="Google Shape;2255;p9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56" name="Google Shape;2256;p9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5585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omparison">
  <p:cSld name="11_Comparison"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8" name="Google Shape;2258;p98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59" name="Google Shape;2259;p9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60" name="Google Shape;2260;p98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61" name="Google Shape;2261;p9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2" name="Google Shape;2262;p9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63" name="Google Shape;2263;p98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4" name="Google Shape;2264;p98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5" name="Google Shape;2265;p98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6" name="Google Shape;2266;p98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7" name="Google Shape;2267;p98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8" name="Google Shape;2268;p98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69" name="Google Shape;2269;p9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70" name="Google Shape;2270;p9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46739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Only">
  <p:cSld name="11_Title Only"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2" name="Google Shape;2272;p98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73" name="Google Shape;2273;p9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74" name="Google Shape;2274;p98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75" name="Google Shape;2275;p9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6" name="Google Shape;2276;p9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77" name="Google Shape;2277;p98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8" name="Google Shape;2278;p98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79" name="Google Shape;2279;p9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0" name="Google Shape;2280;p9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922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">
  <p:cSld name="1_Cov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8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78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78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00" name="Google Shape;200;p78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01" name="Google Shape;201;p78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78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3" name="Google Shape;203;p7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82431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End">
  <p:cSld name="11_End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98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283" name="Google Shape;2283;p98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98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5" name="Google Shape;2285;p988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6" name="Google Shape;2286;p98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7" name="Google Shape;2287;p98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88" name="Google Shape;2288;p9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289" name="Google Shape;2289;p98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78016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9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92" name="Google Shape;2292;p9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3" name="Google Shape;2293;p9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94" name="Google Shape;2294;p98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295" name="Google Shape;2295;p9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96" name="Google Shape;2296;p98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297" name="Google Shape;2297;p9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p9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94695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ver">
  <p:cSld name="12_Cover"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990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1" name="Google Shape;2301;p99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2" name="Google Shape;2302;p99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03" name="Google Shape;2303;p99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304" name="Google Shape;2304;p99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305" name="Google Shape;2305;p99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99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7" name="Google Shape;2307;p9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792356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vider">
  <p:cSld name="13_Divider">
    <p:bg>
      <p:bgPr>
        <a:solidFill>
          <a:schemeClr val="lt2"/>
        </a:solidFill>
        <a:effectLst/>
      </p:bgPr>
    </p:bg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9" name="Google Shape;2309;p99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310" name="Google Shape;2310;p99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99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99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13" name="Google Shape;2313;p9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4" name="Google Shape;2314;p99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5" name="Google Shape;2315;p99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1349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Quotation">
  <p:cSld name="24_Quotation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99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8" name="Google Shape;2318;p99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9" name="Google Shape;2319;p99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0" name="Google Shape;2320;p9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21" name="Google Shape;2321;p9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22" name="Google Shape;2322;p9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23" name="Google Shape;2323;p99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24" name="Google Shape;2324;p9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25" name="Google Shape;2325;p99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26" name="Google Shape;2326;p9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7" name="Google Shape;2327;p9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328" name="Google Shape;2328;p99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00556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99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31" name="Google Shape;2331;p9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32" name="Google Shape;2332;p99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33" name="Google Shape;2333;p99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4" name="Google Shape;2334;p99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35" name="Google Shape;2335;p99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6" name="Google Shape;2336;p99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7" name="Google Shape;2337;p99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38" name="Google Shape;2338;p99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39" name="Google Shape;2339;p99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8703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wo Content">
  <p:cSld name="12_Two Content"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99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2" name="Google Shape;2342;p99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343" name="Google Shape;2343;p99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44" name="Google Shape;2344;p9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45" name="Google Shape;2345;p9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46" name="Google Shape;2346;p9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7" name="Google Shape;2347;p9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48" name="Google Shape;2348;p99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9" name="Google Shape;2349;p99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50" name="Google Shape;2350;p9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51" name="Google Shape;2351;p9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86432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omparison">
  <p:cSld name="12_Comparison"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3" name="Google Shape;2353;p99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54" name="Google Shape;2354;p9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55" name="Google Shape;2355;p9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56" name="Google Shape;2356;p9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7" name="Google Shape;2357;p9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58" name="Google Shape;2358;p99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99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60" name="Google Shape;2360;p99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1" name="Google Shape;2361;p9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62" name="Google Shape;2362;p9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3" name="Google Shape;2363;p9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64" name="Google Shape;2364;p9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65" name="Google Shape;2365;p9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50393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hoto Slide">
  <p:cSld name="13_Photo Slide">
    <p:spTree>
      <p:nvGrpSpPr>
        <p:cNvPr id="1" name="Shape 2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7" name="Google Shape;2367;p99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368" name="Google Shape;2368;p99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369" name="Google Shape;2369;p99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370" name="Google Shape;2370;p99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99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2" name="Google Shape;2372;p99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373" name="Google Shape;2373;p9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34755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End">
  <p:cSld name="12_End"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" name="Google Shape;2375;p99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376" name="Google Shape;2376;p99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99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8" name="Google Shape;2378;p99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9" name="Google Shape;2379;p99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0" name="Google Shape;2380;p99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81" name="Google Shape;2381;p9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382" name="Google Shape;2382;p99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8610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">
  <p:cSld name="1_Divider">
    <p:bg>
      <p:bgPr>
        <a:solidFill>
          <a:schemeClr val="lt2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78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06" name="Google Shape;206;p78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78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8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" name="Google Shape;209;p7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" name="Google Shape;210;p78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78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91286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Blank">
  <p:cSld name="13_Blank"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4" name="Google Shape;2384;p99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385" name="Google Shape;2385;p9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86" name="Google Shape;2386;p9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87" name="Google Shape;2387;p99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88" name="Google Shape;2388;p9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89" name="Google Shape;2389;p99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90" name="Google Shape;2390;p9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1" name="Google Shape;2391;p9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68475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Only">
  <p:cSld name="12_Title Only"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3" name="Google Shape;2393;p99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394" name="Google Shape;2394;p9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95" name="Google Shape;2395;p99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96" name="Google Shape;2396;p9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7" name="Google Shape;2397;p9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98" name="Google Shape;2398;p99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9" name="Google Shape;2399;p99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00" name="Google Shape;2400;p9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1" name="Google Shape;2401;p9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15733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ver">
  <p:cSld name="13_Cover">
    <p:spTree>
      <p:nvGrpSpPr>
        <p:cNvPr id="1" name="Shape 2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3" name="Google Shape;2403;p1000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4" name="Google Shape;2404;p100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5" name="Google Shape;2405;p100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06" name="Google Shape;2406;p100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07" name="Google Shape;2407;p100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408" name="Google Shape;2408;p100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100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10" name="Google Shape;2410;p10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8586243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Divider">
  <p:cSld name="16_Divider">
    <p:bg>
      <p:bgPr>
        <a:solidFill>
          <a:schemeClr val="lt2"/>
        </a:solidFill>
        <a:effectLst/>
      </p:bgPr>
    </p:bg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2" name="Google Shape;2412;p100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413" name="Google Shape;2413;p100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4" name="Google Shape;2414;p100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100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16" name="Google Shape;2416;p10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17" name="Google Shape;2417;p100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8" name="Google Shape;2418;p100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16381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Quotation">
  <p:cSld name="25_Quotation"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100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1" name="Google Shape;2421;p100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2" name="Google Shape;2422;p100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3" name="Google Shape;2423;p10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24" name="Google Shape;2424;p10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25" name="Google Shape;2425;p10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26" name="Google Shape;2426;p100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27" name="Google Shape;2427;p10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28" name="Google Shape;2428;p100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29" name="Google Shape;2429;p10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0" name="Google Shape;2430;p10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431" name="Google Shape;2431;p100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4210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3" name="Google Shape;2433;p100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34" name="Google Shape;2434;p10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35" name="Google Shape;2435;p100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36" name="Google Shape;2436;p10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p10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38" name="Google Shape;2438;p10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9" name="Google Shape;2439;p100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0" name="Google Shape;2440;p10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41" name="Google Shape;2441;p10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42" name="Google Shape;2442;p10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73673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wo Content">
  <p:cSld name="13_Two Content">
    <p:spTree>
      <p:nvGrpSpPr>
        <p:cNvPr id="1" name="Shape 2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4" name="Google Shape;2444;p100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5" name="Google Shape;2445;p100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446" name="Google Shape;2446;p100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47" name="Google Shape;2447;p10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48" name="Google Shape;2448;p100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49" name="Google Shape;2449;p10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p10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51" name="Google Shape;2451;p100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2" name="Google Shape;2452;p100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53" name="Google Shape;2453;p10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54" name="Google Shape;2454;p10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26555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omparison">
  <p:cSld name="13_Comparison"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6" name="Google Shape;2456;p100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57" name="Google Shape;2457;p10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58" name="Google Shape;2458;p100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59" name="Google Shape;2459;p10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0" name="Google Shape;2460;p10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61" name="Google Shape;2461;p10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2" name="Google Shape;2462;p100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63" name="Google Shape;2463;p100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4" name="Google Shape;2464;p100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465" name="Google Shape;2465;p100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6" name="Google Shape;2466;p10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67" name="Google Shape;2467;p10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68" name="Google Shape;2468;p10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35080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Photo Slide">
  <p:cSld name="16_Photo Slide"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Google Shape;2470;p100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71" name="Google Shape;2471;p100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472" name="Google Shape;2472;p100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473" name="Google Shape;2473;p100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100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5" name="Google Shape;2475;p100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476" name="Google Shape;2476;p10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05678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Quotation">
  <p:cSld name="27_Quotation"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p1007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9" name="Google Shape;2479;p100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0" name="Google Shape;2480;p100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1" name="Google Shape;2481;p100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82" name="Google Shape;2482;p100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83" name="Google Shape;2483;p100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84" name="Google Shape;2484;p100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485" name="Google Shape;2485;p10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86" name="Google Shape;2486;p100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487" name="Google Shape;2487;p100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p100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489" name="Google Shape;2489;p100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1941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 Slide">
  <p:cSld name="1_Photo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8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4" name="Google Shape;214;p78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15" name="Google Shape;215;p78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16" name="Google Shape;216;p78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8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8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9" name="Google Shape;219;p7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1832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End">
  <p:cSld name="14_End">
    <p:spTree>
      <p:nvGrpSpPr>
        <p:cNvPr id="1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1" name="Google Shape;2491;p100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492" name="Google Shape;2492;p100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100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4" name="Google Shape;2494;p1008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5" name="Google Shape;2495;p100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6" name="Google Shape;2496;p100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97" name="Google Shape;2497;p10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498" name="Google Shape;2498;p100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428481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Blank">
  <p:cSld name="15_Blank"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100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01" name="Google Shape;2501;p100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2" name="Google Shape;2502;p100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03" name="Google Shape;2503;p100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04" name="Google Shape;2504;p10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05" name="Google Shape;2505;p100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06" name="Google Shape;2506;p100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7" name="Google Shape;2507;p100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754014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Only">
  <p:cSld name="13_Title Only">
    <p:spTree>
      <p:nvGrpSpPr>
        <p:cNvPr id="1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9" name="Google Shape;2509;p101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10" name="Google Shape;2510;p10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11" name="Google Shape;2511;p101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12" name="Google Shape;2512;p10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3" name="Google Shape;2513;p10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14" name="Google Shape;2514;p101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5" name="Google Shape;2515;p101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16" name="Google Shape;2516;p10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17" name="Google Shape;2517;p10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68909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Photo Slide">
  <p:cSld name="19_Photo Slide"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10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520" name="Google Shape;2520;p101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521" name="Google Shape;2521;p10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522" name="Google Shape;2522;p10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10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4" name="Google Shape;2524;p10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25" name="Google Shape;2525;p10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46196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Quotation">
  <p:cSld name="29_Quotation"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101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8" name="Google Shape;2528;p101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9" name="Google Shape;2529;p10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0" name="Google Shape;2530;p10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31" name="Google Shape;2531;p10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32" name="Google Shape;2532;p10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33" name="Google Shape;2533;p101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34" name="Google Shape;2534;p10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35" name="Google Shape;2535;p10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36" name="Google Shape;2536;p10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7" name="Google Shape;2537;p10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538" name="Google Shape;2538;p10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29917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101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41" name="Google Shape;2541;p10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42" name="Google Shape;2542;p10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43" name="Google Shape;2543;p10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4" name="Google Shape;2544;p10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45" name="Google Shape;2545;p10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6" name="Google Shape;2546;p10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7" name="Google Shape;2547;p10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48" name="Google Shape;2548;p10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9" name="Google Shape;2549;p10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26365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wo Content">
  <p:cSld name="16_Two Content"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p101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2" name="Google Shape;2552;p101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53" name="Google Shape;2553;p101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54" name="Google Shape;2554;p10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55" name="Google Shape;2555;p101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56" name="Google Shape;2556;p10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7" name="Google Shape;2557;p10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58" name="Google Shape;2558;p101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59" name="Google Shape;2559;p101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60" name="Google Shape;2560;p10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61" name="Google Shape;2561;p10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62173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mparison">
  <p:cSld name="16_Comparison"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3" name="Google Shape;2563;p101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64" name="Google Shape;2564;p10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5" name="Google Shape;2565;p101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66" name="Google Shape;2566;p10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10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68" name="Google Shape;2568;p101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9" name="Google Shape;2569;p101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70" name="Google Shape;2570;p101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1" name="Google Shape;2571;p10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72" name="Google Shape;2572;p10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3" name="Google Shape;2573;p10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74" name="Google Shape;2574;p10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75" name="Google Shape;2575;p10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0079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Only">
  <p:cSld name="16_Title Only"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7" name="Google Shape;2577;p101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578" name="Google Shape;2578;p10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79" name="Google Shape;2579;p101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80" name="Google Shape;2580;p10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1" name="Google Shape;2581;p10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82" name="Google Shape;2582;p101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3" name="Google Shape;2583;p10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84" name="Google Shape;2584;p10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85" name="Google Shape;2585;p10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34723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End">
  <p:cSld name="16_End"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7" name="Google Shape;2587;p101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588" name="Google Shape;2588;p101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9" name="Google Shape;2589;p101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0" name="Google Shape;2590;p101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1" name="Google Shape;2591;p101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2" name="Google Shape;2592;p101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93" name="Google Shape;2593;p10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594" name="Google Shape;2594;p101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3139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ation">
  <p:cSld name="2_Quota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84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78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78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78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5" name="Google Shape;225;p7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78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7" name="Google Shape;227;p78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228" name="Google Shape;228;p7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9" name="Google Shape;229;p78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0" name="Google Shape;230;p7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7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32" name="Google Shape;232;p78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268076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Blank">
  <p:cSld name="18_Blank"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10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597" name="Google Shape;2597;p10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98" name="Google Shape;2598;p10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99" name="Google Shape;2599;p101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00" name="Google Shape;2600;p10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01" name="Google Shape;2601;p101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02" name="Google Shape;2602;p10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3" name="Google Shape;2603;p10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4989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Quotation">
  <p:cSld name="32_Quotation"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Google Shape;2605;p1019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6" name="Google Shape;2606;p101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7" name="Google Shape;2607;p10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8" name="Google Shape;2608;p10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09" name="Google Shape;2609;p10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10" name="Google Shape;2610;p10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11" name="Google Shape;2611;p101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12" name="Google Shape;2612;p10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13" name="Google Shape;2613;p10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14" name="Google Shape;2614;p10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10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616" name="Google Shape;2616;p10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99535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over">
  <p:cSld name="16_Cover"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1020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9" name="Google Shape;2619;p102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0" name="Google Shape;2620;p102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21" name="Google Shape;2621;p102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22" name="Google Shape;2622;p102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623" name="Google Shape;2623;p102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4" name="Google Shape;2624;p102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25" name="Google Shape;2625;p10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3151099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Divider">
  <p:cSld name="19_Divider">
    <p:bg>
      <p:bgPr>
        <a:solidFill>
          <a:schemeClr val="lt2"/>
        </a:solidFill>
        <a:effectLst/>
      </p:bgPr>
    </p:bg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7" name="Google Shape;2627;p102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28" name="Google Shape;2628;p102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9" name="Google Shape;2629;p102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0" name="Google Shape;2630;p102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31" name="Google Shape;2631;p10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2" name="Google Shape;2632;p102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3" name="Google Shape;2633;p102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57161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Photo Slide">
  <p:cSld name="20_Photo Slide"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1022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636" name="Google Shape;2636;p1022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637" name="Google Shape;2637;p1022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638" name="Google Shape;2638;p102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9" name="Google Shape;2639;p102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0" name="Google Shape;2640;p102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41" name="Google Shape;2641;p10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2354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Quotation">
  <p:cSld name="33_Quotation"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p102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4" name="Google Shape;2644;p102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5" name="Google Shape;2645;p102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6" name="Google Shape;2646;p10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47" name="Google Shape;2647;p10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48" name="Google Shape;2648;p10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49" name="Google Shape;2649;p102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50" name="Google Shape;2650;p10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51" name="Google Shape;2651;p102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52" name="Google Shape;2652;p10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3" name="Google Shape;2653;p10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654" name="Google Shape;2654;p102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90770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6" name="Google Shape;2656;p102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57" name="Google Shape;2657;p10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58" name="Google Shape;2658;p102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59" name="Google Shape;2659;p10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0" name="Google Shape;2660;p10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61" name="Google Shape;2661;p102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2" name="Google Shape;2662;p102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3" name="Google Shape;2663;p102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64" name="Google Shape;2664;p10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65" name="Google Shape;2665;p10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21831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wo Content">
  <p:cSld name="19_Two Content">
    <p:spTree>
      <p:nvGrpSpPr>
        <p:cNvPr id="1" name="Shape 2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7" name="Google Shape;2667;p102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8" name="Google Shape;2668;p102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669" name="Google Shape;2669;p102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70" name="Google Shape;2670;p10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71" name="Google Shape;2671;p102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72" name="Google Shape;2672;p102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3" name="Google Shape;2673;p102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74" name="Google Shape;2674;p1025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5" name="Google Shape;2675;p1025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76" name="Google Shape;2676;p102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7" name="Google Shape;2677;p10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87730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omparison">
  <p:cSld name="19_Comparison">
    <p:spTree>
      <p:nvGrpSpPr>
        <p:cNvPr id="1" name="Shape 2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9" name="Google Shape;2679;p102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80" name="Google Shape;2680;p10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81" name="Google Shape;2681;p102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82" name="Google Shape;2682;p10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3" name="Google Shape;2683;p10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84" name="Google Shape;2684;p102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5" name="Google Shape;2685;p1026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6" name="Google Shape;2686;p1026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7" name="Google Shape;2687;p10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88" name="Google Shape;2688;p10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9" name="Google Shape;2689;p10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690" name="Google Shape;2690;p10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1" name="Google Shape;2691;p10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93093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Only">
  <p:cSld name="19_Title Only">
    <p:spTree>
      <p:nvGrpSpPr>
        <p:cNvPr id="1" name="Shape 2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" name="Google Shape;2693;p102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694" name="Google Shape;2694;p10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95" name="Google Shape;2695;p102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696" name="Google Shape;2696;p10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7" name="Google Shape;2697;p10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98" name="Google Shape;2698;p102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9" name="Google Shape;2699;p10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00" name="Google Shape;2700;p10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01" name="Google Shape;2701;p10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0452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78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235" name="Google Shape;235;p7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6" name="Google Shape;236;p78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37" name="Google Shape;237;p78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78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9" name="Google Shape;239;p78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78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78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2" name="Google Shape;242;p78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3" name="Google Shape;243;p78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980085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End">
  <p:cSld name="19_End"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3" name="Google Shape;2703;p102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704" name="Google Shape;2704;p102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102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6" name="Google Shape;2706;p1028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7" name="Google Shape;2707;p1028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8" name="Google Shape;2708;p102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09" name="Google Shape;2709;p10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710" name="Google Shape;2710;p102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171222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lank">
  <p:cSld name="19_Blank"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102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13" name="Google Shape;2713;p102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14" name="Google Shape;2714;p102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15" name="Google Shape;2715;p102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16" name="Google Shape;2716;p102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17" name="Google Shape;2717;p102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18" name="Google Shape;2718;p102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9" name="Google Shape;2719;p102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885434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over">
  <p:cSld name="19_Cover"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p1030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2" name="Google Shape;2722;p1030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3" name="Google Shape;2723;p1030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24" name="Google Shape;2724;p103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725" name="Google Shape;2725;p1030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726" name="Google Shape;2726;p103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1030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28" name="Google Shape;2728;p10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5890155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Divider">
  <p:cSld name="20_Divider">
    <p:bg>
      <p:bgPr>
        <a:solidFill>
          <a:schemeClr val="lt2"/>
        </a:solidFill>
        <a:effectLst/>
      </p:bgPr>
    </p:bg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0" name="Google Shape;2730;p1031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731" name="Google Shape;2731;p103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103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103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34" name="Google Shape;2734;p10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5" name="Google Shape;2735;p1031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6" name="Google Shape;2736;p1031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78386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Quotation">
  <p:cSld name="39_Quotation">
    <p:spTree>
      <p:nvGrpSpPr>
        <p:cNvPr id="1" name="Shape 2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8" name="Google Shape;2738;p103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9" name="Google Shape;2739;p103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0" name="Google Shape;2740;p103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1" name="Google Shape;2741;p10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42" name="Google Shape;2742;p103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43" name="Google Shape;2743;p103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44" name="Google Shape;2744;p103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45" name="Google Shape;2745;p10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46" name="Google Shape;2746;p103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47" name="Google Shape;2747;p103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8" name="Google Shape;2748;p103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49" name="Google Shape;2749;p103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4500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Photo Slide">
  <p:cSld name="21_Photo Slide"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p1033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52" name="Google Shape;2752;p103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53" name="Google Shape;2753;p1033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754" name="Google Shape;2754;p103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103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6" name="Google Shape;2756;p103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57" name="Google Shape;2757;p10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21382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Quotation">
  <p:cSld name="40_Quotation">
    <p:spTree>
      <p:nvGrpSpPr>
        <p:cNvPr id="1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p1034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0" name="Google Shape;2760;p1034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1" name="Google Shape;2761;p103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2" name="Google Shape;2762;p103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63" name="Google Shape;2763;p103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64" name="Google Shape;2764;p10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65" name="Google Shape;2765;p103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66" name="Google Shape;2766;p10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67" name="Google Shape;2767;p103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68" name="Google Shape;2768;p103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9" name="Google Shape;2769;p103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70" name="Google Shape;2770;p103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58893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and Content">
  <p:cSld name="25_Title and Content"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2" name="Google Shape;2772;p103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73" name="Google Shape;2773;p10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74" name="Google Shape;2774;p103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75" name="Google Shape;2775;p10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6" name="Google Shape;2776;p10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7" name="Google Shape;2777;p103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8" name="Google Shape;2778;p103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9" name="Google Shape;2779;p103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80" name="Google Shape;2780;p10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81" name="Google Shape;2781;p10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35909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wo Content">
  <p:cSld name="20_Two Content">
    <p:spTree>
      <p:nvGrpSpPr>
        <p:cNvPr id="1" name="Shape 2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3" name="Google Shape;2783;p103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4" name="Google Shape;2784;p103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785" name="Google Shape;2785;p103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86" name="Google Shape;2786;p10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87" name="Google Shape;2787;p103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88" name="Google Shape;2788;p10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9" name="Google Shape;2789;p10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90" name="Google Shape;2790;p1036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1" name="Google Shape;2791;p1036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92" name="Google Shape;2792;p10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3" name="Google Shape;2793;p10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64670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omparison">
  <p:cSld name="20_Comparison"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" name="Google Shape;2795;p103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796" name="Google Shape;2796;p103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97" name="Google Shape;2797;p103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798" name="Google Shape;2798;p103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9" name="Google Shape;2799;p103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00" name="Google Shape;2800;p103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1" name="Google Shape;2801;p1037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02" name="Google Shape;2802;p1037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3" name="Google Shape;2803;p10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04" name="Google Shape;2804;p10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5" name="Google Shape;2805;p10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06" name="Google Shape;2806;p103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7" name="Google Shape;2807;p10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5673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Quotation">
  <p:cSld name="4_Quotation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786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786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78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78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49" name="Google Shape;249;p78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0" name="Google Shape;250;p78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8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252" name="Google Shape;252;p78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3" name="Google Shape;253;p78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54" name="Google Shape;254;p78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78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56" name="Google Shape;256;p78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48500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Only">
  <p:cSld name="20_Title Only"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9" name="Google Shape;2809;p103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810" name="Google Shape;2810;p103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11" name="Google Shape;2811;p103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812" name="Google Shape;2812;p103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3" name="Google Shape;2813;p103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14" name="Google Shape;2814;p103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5" name="Google Shape;2815;p103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16" name="Google Shape;2816;p103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7" name="Google Shape;2817;p103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004946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End">
  <p:cSld name="20_End">
    <p:spTree>
      <p:nvGrpSpPr>
        <p:cNvPr id="1" name="Shape 2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9" name="Google Shape;2819;p103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2820" name="Google Shape;2820;p103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1" name="Google Shape;2821;p103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2" name="Google Shape;2822;p1039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3" name="Google Shape;2823;p1039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4" name="Google Shape;2824;p103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25" name="Google Shape;2825;p10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26" name="Google Shape;2826;p103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44876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Blank">
  <p:cSld name="20_Blank"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p104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829" name="Google Shape;2829;p10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30" name="Google Shape;2830;p10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31" name="Google Shape;2831;p104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832" name="Google Shape;2832;p10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3" name="Google Shape;2833;p104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834" name="Google Shape;2834;p10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5" name="Google Shape;2835;p10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012451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over">
  <p:cSld name="20_Cover"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7" name="Google Shape;2837;p1041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8" name="Google Shape;2838;p1041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9" name="Google Shape;2839;p1041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40" name="Google Shape;2840;p104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41" name="Google Shape;2841;p1041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42" name="Google Shape;2842;p104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p104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44" name="Google Shape;2844;p10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8221864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Bullets Layout">
  <p:cSld name="6_Title and Bullets Layout"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p1042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7" name="Google Shape;2847;p1042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8" name="Google Shape;2848;p1042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9" name="Google Shape;2849;p1042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0" name="Google Shape;2850;p10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56557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and Content">
  <p:cSld name="27_Title and Content">
    <p:spTree>
      <p:nvGrpSpPr>
        <p:cNvPr id="1" name="Shape 2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2" name="Google Shape;2852;p1043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3" name="Google Shape;2853;p10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2854" name="Google Shape;2854;p1043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5" name="Google Shape;2855;p1043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6" name="Google Shape;2856;p1043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209049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Section | Picture and Copy Layout">
  <p:cSld name="6_Two Section | Picture and Copy Layout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8" name="Google Shape;2858;p1044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9" name="Google Shape;2859;p1044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0" name="Google Shape;2860;p1044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1" name="Google Shape;2861;p1044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2" name="Google Shape;2862;p1044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63" name="Google Shape;2863;p10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080896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able of Content">
  <p:cSld name="1_Table of Content">
    <p:spTree>
      <p:nvGrpSpPr>
        <p:cNvPr id="1" name="Shape 2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Google Shape;2865;p1045"/>
          <p:cNvSpPr/>
          <p:nvPr/>
        </p:nvSpPr>
        <p:spPr>
          <a:xfrm>
            <a:off x="-10584" y="6620933"/>
            <a:ext cx="12213300" cy="237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6" name="Google Shape;2866;p1045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7" name="Google Shape;2867;p1045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600" cy="49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8" name="Google Shape;2868;p1045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8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9" name="Google Shape;2869;p104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70" name="Google Shape;2870;p1045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634644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p1046"/>
          <p:cNvSpPr txBox="1">
            <a:spLocks noGrp="1"/>
          </p:cNvSpPr>
          <p:nvPr>
            <p:ph type="title"/>
          </p:nvPr>
        </p:nvSpPr>
        <p:spPr>
          <a:xfrm>
            <a:off x="963084" y="4406903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3" name="Google Shape;2873;p1046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2874" name="Google Shape;2874;p10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5" name="Google Shape;2875;p10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6" name="Google Shape;2876;p104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01273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1047"/>
          <p:cNvSpPr txBox="1">
            <a:spLocks noGrp="1"/>
          </p:cNvSpPr>
          <p:nvPr>
            <p:ph type="title"/>
          </p:nvPr>
        </p:nvSpPr>
        <p:spPr>
          <a:xfrm>
            <a:off x="609605" y="273051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9" name="Google Shape;2879;p1047"/>
          <p:cNvSpPr txBox="1">
            <a:spLocks noGrp="1"/>
          </p:cNvSpPr>
          <p:nvPr>
            <p:ph type="body" idx="1"/>
          </p:nvPr>
        </p:nvSpPr>
        <p:spPr>
          <a:xfrm>
            <a:off x="4766733" y="273054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80" name="Google Shape;2880;p1047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881" name="Google Shape;2881;p104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2" name="Google Shape;2882;p104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3" name="Google Shape;2883;p104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3079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B">
  <p:cSld name="Cover B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87"/>
          <p:cNvSpPr txBox="1">
            <a:spLocks noGrp="1"/>
          </p:cNvSpPr>
          <p:nvPr>
            <p:ph type="ctrTitle"/>
          </p:nvPr>
        </p:nvSpPr>
        <p:spPr>
          <a:xfrm>
            <a:off x="513349" y="2633534"/>
            <a:ext cx="51945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787"/>
          <p:cNvSpPr txBox="1">
            <a:spLocks noGrp="1"/>
          </p:cNvSpPr>
          <p:nvPr>
            <p:ph type="subTitle" idx="1"/>
          </p:nvPr>
        </p:nvSpPr>
        <p:spPr>
          <a:xfrm>
            <a:off x="513349" y="5400326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60" name="Google Shape;260;p787"/>
          <p:cNvGrpSpPr/>
          <p:nvPr/>
        </p:nvGrpSpPr>
        <p:grpSpPr>
          <a:xfrm flipH="1">
            <a:off x="225" y="2"/>
            <a:ext cx="6418638" cy="1509802"/>
            <a:chOff x="7522541" y="1"/>
            <a:chExt cx="4669459" cy="1098357"/>
          </a:xfrm>
        </p:grpSpPr>
        <p:sp>
          <p:nvSpPr>
            <p:cNvPr id="261" name="Google Shape;261;p787"/>
            <p:cNvSpPr/>
            <p:nvPr/>
          </p:nvSpPr>
          <p:spPr>
            <a:xfrm>
              <a:off x="7522541" y="1"/>
              <a:ext cx="4669459" cy="1098357"/>
            </a:xfrm>
            <a:custGeom>
              <a:avLst/>
              <a:gdLst/>
              <a:ahLst/>
              <a:cxnLst/>
              <a:rect l="l" t="t" r="r" b="b"/>
              <a:pathLst>
                <a:path w="4669459" h="1098357" extrusionOk="0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40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787"/>
            <p:cNvSpPr/>
            <p:nvPr/>
          </p:nvSpPr>
          <p:spPr>
            <a:xfrm>
              <a:off x="7649481" y="1"/>
              <a:ext cx="4542519" cy="983565"/>
            </a:xfrm>
            <a:custGeom>
              <a:avLst/>
              <a:gdLst/>
              <a:ahLst/>
              <a:cxnLst/>
              <a:rect l="l" t="t" r="r" b="b"/>
              <a:pathLst>
                <a:path w="4542519" h="983565" extrusionOk="0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787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136526"/>
            <a:ext cx="1945206" cy="879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32945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VERYDAY - CONTENT ONLY">
  <p:cSld name="EVERYDAY - CONTENT ONLY">
    <p:spTree>
      <p:nvGrpSpPr>
        <p:cNvPr id="1" name="Shape 2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Google Shape;2885;p1048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6" name="Google Shape;2886;p1048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7" name="Google Shape;2887;p1048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8" name="Google Shape;2888;p1048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89" name="Google Shape;2889;p1048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0" name="Google Shape;2890;p1048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91" name="Google Shape;2891;p1048"/>
          <p:cNvCxnSpPr/>
          <p:nvPr/>
        </p:nvCxnSpPr>
        <p:spPr>
          <a:xfrm>
            <a:off x="11311725" y="6447272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92" name="Google Shape;2892;p1048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93" name="Google Shape;2893;p10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34121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9_Title and Content"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5" name="Google Shape;2895;p104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896" name="Google Shape;2896;p10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7" name="Google Shape;2897;p104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898" name="Google Shape;2898;p104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9" name="Google Shape;2899;p104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00" name="Google Shape;2900;p104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1" name="Google Shape;2901;p104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2" name="Google Shape;2902;p104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03" name="Google Shape;2903;p104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04" name="Google Shape;2904;p104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467751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Photo Slide">
    <p:spTree>
      <p:nvGrpSpPr>
        <p:cNvPr id="1" name="Shape 2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p1050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07" name="Google Shape;2907;p1050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08" name="Google Shape;2908;p1050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909" name="Google Shape;2909;p105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p105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1" name="Google Shape;2911;p105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12" name="Google Shape;2912;p10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83915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2_Photo Slide">
    <p:spTree>
      <p:nvGrpSpPr>
        <p:cNvPr id="1" name="Shape 2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4" name="Google Shape;2914;p105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15" name="Google Shape;2915;p105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16" name="Google Shape;2916;p105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917" name="Google Shape;2917;p105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p105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9" name="Google Shape;2919;p105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20" name="Google Shape;2920;p10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15387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ver">
  <p:cSld name="21_Cover"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1052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3" name="Google Shape;2923;p105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4" name="Google Shape;2924;p105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25" name="Google Shape;2925;p105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26" name="Google Shape;2926;p105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927" name="Google Shape;2927;p105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p105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29" name="Google Shape;2929;p10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7252883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Divider">
  <p:cSld name="21_Divider">
    <p:bg>
      <p:bgPr>
        <a:solidFill>
          <a:schemeClr val="lt2"/>
        </a:solidFill>
        <a:effectLst/>
      </p:bgPr>
    </p:bg>
    <p:spTree>
      <p:nvGrpSpPr>
        <p:cNvPr id="1" name="Shape 2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2931;p105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932" name="Google Shape;2932;p105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p105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p105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35" name="Google Shape;2935;p10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36" name="Google Shape;2936;p105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7" name="Google Shape;2937;p105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95322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Photo Slide">
  <p:cSld name="22_Photo Slide"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Google Shape;2939;p105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40" name="Google Shape;2940;p1054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941" name="Google Shape;2941;p105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942" name="Google Shape;2942;p105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p105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4" name="Google Shape;2944;p105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45" name="Google Shape;2945;p10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3067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Quotation">
  <p:cSld name="43_Quotation"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105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8" name="Google Shape;2948;p105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9" name="Google Shape;2949;p105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0" name="Google Shape;2950;p10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51" name="Google Shape;2951;p10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52" name="Google Shape;2952;p10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105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54" name="Google Shape;2954;p10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55" name="Google Shape;2955;p105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56" name="Google Shape;2956;p10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7" name="Google Shape;2957;p10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958" name="Google Shape;2958;p105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70927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and Content">
  <p:cSld name="29_Title and Content">
    <p:spTree>
      <p:nvGrpSpPr>
        <p:cNvPr id="1" name="Shape 2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0" name="Google Shape;2960;p105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61" name="Google Shape;2961;p10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62" name="Google Shape;2962;p105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63" name="Google Shape;2963;p10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4" name="Google Shape;2964;p10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65" name="Google Shape;2965;p105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6" name="Google Shape;2966;p105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7" name="Google Shape;2967;p105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68" name="Google Shape;2968;p10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69" name="Google Shape;2969;p10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32689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wo Content">
  <p:cSld name="21_Two Content"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" name="Google Shape;2971;p10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2" name="Google Shape;2972;p105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973" name="Google Shape;2973;p105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74" name="Google Shape;2974;p10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75" name="Google Shape;2975;p105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76" name="Google Shape;2976;p10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7" name="Google Shape;2977;p10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78" name="Google Shape;2978;p105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9" name="Google Shape;2979;p105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80" name="Google Shape;2980;p10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81" name="Google Shape;2981;p10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48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">
  <p:cSld name="2_Cover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88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88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788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8" name="Google Shape;268;p78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9" name="Google Shape;269;p788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270" name="Google Shape;270;p78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78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2" name="Google Shape;272;p7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3042887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omparison">
  <p:cSld name="21_Comparison"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3" name="Google Shape;2983;p105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84" name="Google Shape;2984;p10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5" name="Google Shape;2985;p105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86" name="Google Shape;2986;p10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7" name="Google Shape;2987;p10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988" name="Google Shape;2988;p105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9" name="Google Shape;2989;p105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90" name="Google Shape;2990;p105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1" name="Google Shape;2991;p10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992" name="Google Shape;2992;p10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3" name="Google Shape;2993;p105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94" name="Google Shape;2994;p10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95" name="Google Shape;2995;p10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114926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Only">
  <p:cSld name="21_Title Only"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7" name="Google Shape;2997;p105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2998" name="Google Shape;2998;p10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9" name="Google Shape;2999;p105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00" name="Google Shape;3000;p10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1" name="Google Shape;3001;p10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02" name="Google Shape;3002;p105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3" name="Google Shape;3003;p105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04" name="Google Shape;3004;p10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05" name="Google Shape;3005;p10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385525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End">
  <p:cSld name="21_End">
    <p:spTree>
      <p:nvGrpSpPr>
        <p:cNvPr id="1" name="Shape 3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7" name="Google Shape;3007;p106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008" name="Google Shape;3008;p106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p106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0" name="Google Shape;3010;p1060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1" name="Google Shape;3011;p106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2" name="Google Shape;3012;p106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13" name="Google Shape;3013;p10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014" name="Google Shape;3014;p106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422118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Blank">
  <p:cSld name="21_Blank"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6" name="Google Shape;3016;p10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17" name="Google Shape;3017;p10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18" name="Google Shape;3018;p10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19" name="Google Shape;3019;p106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20" name="Google Shape;3020;p10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21" name="Google Shape;3021;p106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22" name="Google Shape;3022;p10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3023;p10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940186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over">
  <p:cSld name="22_Cover">
    <p:spTree>
      <p:nvGrpSpPr>
        <p:cNvPr id="1" name="Shape 3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5" name="Google Shape;3025;p1062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6" name="Google Shape;3026;p106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7" name="Google Shape;3027;p106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28" name="Google Shape;3028;p106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029" name="Google Shape;3029;p106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030" name="Google Shape;3030;p106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p106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2" name="Google Shape;3032;p106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3054269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Divider">
  <p:cSld name="22_Divider">
    <p:bg>
      <p:bgPr>
        <a:solidFill>
          <a:schemeClr val="lt2"/>
        </a:solidFill>
        <a:effectLst/>
      </p:bgPr>
    </p:bg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4" name="Google Shape;3034;p106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035" name="Google Shape;3035;p106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6" name="Google Shape;3036;p106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p106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8" name="Google Shape;3038;p106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39" name="Google Shape;3039;p106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0" name="Google Shape;3040;p106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12850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Photo Slide">
  <p:cSld name="23_Photo Slide"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106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043" name="Google Shape;3043;p1064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044" name="Google Shape;3044;p106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045" name="Google Shape;3045;p106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6" name="Google Shape;3046;p106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7" name="Google Shape;3047;p106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48" name="Google Shape;3048;p10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92343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Quotation">
  <p:cSld name="44_Quotation"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p106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1" name="Google Shape;3051;p106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2" name="Google Shape;3052;p106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3" name="Google Shape;3053;p106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54" name="Google Shape;3054;p106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55" name="Google Shape;3055;p106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56" name="Google Shape;3056;p106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57" name="Google Shape;3057;p106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58" name="Google Shape;3058;p106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59" name="Google Shape;3059;p106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0" name="Google Shape;3060;p106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061" name="Google Shape;3061;p106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76439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and Content">
  <p:cSld name="30_Title and Content"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3" name="Google Shape;3063;p106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64" name="Google Shape;3064;p106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65" name="Google Shape;3065;p106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66" name="Google Shape;3066;p106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106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68" name="Google Shape;3068;p106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9" name="Google Shape;3069;p106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0" name="Google Shape;3070;p106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71" name="Google Shape;3071;p106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72" name="Google Shape;3072;p106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040763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wo Content">
  <p:cSld name="22_Two Content">
    <p:spTree>
      <p:nvGrpSpPr>
        <p:cNvPr id="1" name="Shape 3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3074;p10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5" name="Google Shape;3075;p106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076" name="Google Shape;3076;p106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77" name="Google Shape;3077;p106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78" name="Google Shape;3078;p106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79" name="Google Shape;3079;p106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106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81" name="Google Shape;3081;p106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2" name="Google Shape;3082;p106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83" name="Google Shape;3083;p106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4" name="Google Shape;3084;p106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136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vider">
  <p:cSld name="2_Divider">
    <p:bg>
      <p:bgPr>
        <a:solidFill>
          <a:schemeClr val="lt2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89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275" name="Google Shape;275;p78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78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78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8" name="Google Shape;278;p7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9" name="Google Shape;279;p789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789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10608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omparison">
  <p:cSld name="22_Comparison">
    <p:spTree>
      <p:nvGrpSpPr>
        <p:cNvPr id="1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6" name="Google Shape;3086;p106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087" name="Google Shape;3087;p106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88" name="Google Shape;3088;p106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089" name="Google Shape;3089;p106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0" name="Google Shape;3090;p106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91" name="Google Shape;3091;p106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2" name="Google Shape;3092;p106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3" name="Google Shape;3093;p106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4" name="Google Shape;3094;p10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95" name="Google Shape;3095;p10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6" name="Google Shape;3096;p10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97" name="Google Shape;3097;p106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98" name="Google Shape;3098;p106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98917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Only">
  <p:cSld name="22_Title Only">
    <p:spTree>
      <p:nvGrpSpPr>
        <p:cNvPr id="1" name="Shape 3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0" name="Google Shape;3100;p106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01" name="Google Shape;3101;p106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02" name="Google Shape;3102;p106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03" name="Google Shape;3103;p106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4" name="Google Shape;3104;p106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05" name="Google Shape;3105;p106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6" name="Google Shape;3106;p10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07" name="Google Shape;3107;p106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08" name="Google Shape;3108;p106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553077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End">
  <p:cSld name="22_End">
    <p:spTree>
      <p:nvGrpSpPr>
        <p:cNvPr id="1" name="Shape 3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0" name="Google Shape;3110;p107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111" name="Google Shape;3111;p107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2" name="Google Shape;3112;p107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3" name="Google Shape;3113;p1070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4" name="Google Shape;3114;p107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5" name="Google Shape;3115;p107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16" name="Google Shape;3116;p10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17" name="Google Shape;3117;p107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444424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Blank">
  <p:cSld name="22_Blank"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107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20" name="Google Shape;3120;p107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21" name="Google Shape;3121;p107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2" name="Google Shape;3122;p107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23" name="Google Shape;3123;p107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24" name="Google Shape;3124;p107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25" name="Google Shape;3125;p107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6" name="Google Shape;3126;p107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942521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>
  <p:cSld name="1_Title Slide">
    <p:bg>
      <p:bgPr>
        <a:solidFill>
          <a:schemeClr val="lt1"/>
        </a:solidFill>
        <a:effectLst/>
      </p:bgPr>
    </p:bg>
    <p:spTree>
      <p:nvGrpSpPr>
        <p:cNvPr id="1" name="Shape 3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8" name="Google Shape;3128;p107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9" name="Google Shape;3129;p1072"/>
          <p:cNvSpPr/>
          <p:nvPr/>
        </p:nvSpPr>
        <p:spPr>
          <a:xfrm>
            <a:off x="2" y="5100849"/>
            <a:ext cx="7111365" cy="1757679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0" name="Google Shape;3130;p10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1" name="Google Shape;3131;p1072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2" name="Google Shape;3132;p10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6" y="5564123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33" name="Google Shape;3133;p1072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4" name="Google Shape;3134;p1072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5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5" name="Google Shape;3135;p1072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6" name="Google Shape;3136;p107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7" name="Google Shape;3137;p107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38" name="Google Shape;3138;p107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0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0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0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0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0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0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0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0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0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4969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Quotation">
  <p:cSld name="46_Quotation">
    <p:spTree>
      <p:nvGrpSpPr>
        <p:cNvPr id="1" name="Shape 3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0" name="Google Shape;3140;p107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1" name="Google Shape;3141;p107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2" name="Google Shape;3142;p107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3" name="Google Shape;3143;p10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44" name="Google Shape;3144;p107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45" name="Google Shape;3145;p107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46" name="Google Shape;3146;p107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47" name="Google Shape;3147;p107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48" name="Google Shape;3148;p107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49" name="Google Shape;3149;p107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0" name="Google Shape;3150;p107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151" name="Google Shape;3151;p107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5711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wo Content">
  <p:cSld name="23_Two Content"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" name="Google Shape;3153;p107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4" name="Google Shape;3154;p107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155" name="Google Shape;3155;p107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56" name="Google Shape;3156;p107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57" name="Google Shape;3157;p107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58" name="Google Shape;3158;p107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9" name="Google Shape;3159;p107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60" name="Google Shape;3160;p107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1" name="Google Shape;3161;p107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62" name="Google Shape;3162;p107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3" name="Google Shape;3163;p107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78641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omparison">
  <p:cSld name="23_Comparison">
    <p:spTree>
      <p:nvGrpSpPr>
        <p:cNvPr id="1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5" name="Google Shape;3165;p107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66" name="Google Shape;3166;p107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67" name="Google Shape;3167;p107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68" name="Google Shape;3168;p107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9" name="Google Shape;3169;p107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70" name="Google Shape;3170;p107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1" name="Google Shape;3171;p107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72" name="Google Shape;3172;p107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3" name="Google Shape;3173;p107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74" name="Google Shape;3174;p107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5" name="Google Shape;3175;p107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76" name="Google Shape;3176;p107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77" name="Google Shape;3177;p107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896165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Only">
  <p:cSld name="23_Title Only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107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180" name="Google Shape;3180;p107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1" name="Google Shape;3181;p107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82" name="Google Shape;3182;p107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3" name="Google Shape;3183;p107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84" name="Google Shape;3184;p107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5" name="Google Shape;3185;p107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86" name="Google Shape;3186;p107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7" name="Google Shape;3187;p107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14791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End">
  <p:cSld name="23_End">
    <p:spTree>
      <p:nvGrpSpPr>
        <p:cNvPr id="1" name="Shape 3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9" name="Google Shape;3189;p107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190" name="Google Shape;3190;p107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1" name="Google Shape;3191;p107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2" name="Google Shape;3192;p107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3" name="Google Shape;3193;p107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4" name="Google Shape;3194;p107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95" name="Google Shape;3195;p10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96" name="Google Shape;3196;p107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08208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hoto Slide">
  <p:cSld name="2_Photo Slide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90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3" name="Google Shape;283;p790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4" name="Google Shape;284;p790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285" name="Google Shape;285;p79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79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79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8" name="Google Shape;288;p7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70228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Blank">
  <p:cSld name="23_Blank">
    <p:spTree>
      <p:nvGrpSpPr>
        <p:cNvPr id="1" name="Shape 3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8" name="Google Shape;3198;p10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99" name="Google Shape;3199;p10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00" name="Google Shape;3200;p107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01" name="Google Shape;3201;p107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02" name="Google Shape;3202;p10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3" name="Google Shape;3203;p107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04" name="Google Shape;3204;p10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5" name="Google Shape;3205;p10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959910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over">
  <p:cSld name="23_Cover">
    <p:spTree>
      <p:nvGrpSpPr>
        <p:cNvPr id="1" name="Shape 3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7" name="Google Shape;3207;p1079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8" name="Google Shape;3208;p107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9" name="Google Shape;3209;p107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10" name="Google Shape;3210;p107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11" name="Google Shape;3211;p107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212" name="Google Shape;3212;p107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3" name="Google Shape;3213;p107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14" name="Google Shape;3214;p107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7610768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Divider">
  <p:cSld name="23_Divider">
    <p:bg>
      <p:bgPr>
        <a:solidFill>
          <a:schemeClr val="lt2"/>
        </a:solidFill>
        <a:effectLst/>
      </p:bgPr>
    </p:bg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6" name="Google Shape;3216;p108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217" name="Google Shape;3217;p108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8" name="Google Shape;3218;p108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9" name="Google Shape;3219;p108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20" name="Google Shape;3220;p108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21" name="Google Shape;3221;p108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2" name="Google Shape;3222;p108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00449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Quotation">
  <p:cSld name="47_Quotation">
    <p:spTree>
      <p:nvGrpSpPr>
        <p:cNvPr id="1" name="Shape 3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4" name="Google Shape;3224;p1081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5" name="Google Shape;3225;p108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6" name="Google Shape;3226;p108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7" name="Google Shape;3227;p10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28" name="Google Shape;3228;p108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29" name="Google Shape;3229;p10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30" name="Google Shape;3230;p108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31" name="Google Shape;3231;p108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32" name="Google Shape;3232;p108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33" name="Google Shape;3233;p108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4" name="Google Shape;3234;p108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35" name="Google Shape;3235;p108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69962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Quotation">
  <p:cSld name="48_Quotation">
    <p:spTree>
      <p:nvGrpSpPr>
        <p:cNvPr id="1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Google Shape;3237;p108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8" name="Google Shape;3238;p108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9" name="Google Shape;3239;p108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40" name="Google Shape;3240;p10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41" name="Google Shape;3241;p108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2" name="Google Shape;3242;p10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43" name="Google Shape;3243;p108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44" name="Google Shape;3244;p108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45" name="Google Shape;3245;p108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46" name="Google Shape;3246;p108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7" name="Google Shape;3247;p108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48" name="Google Shape;3248;p108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06532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Quotation">
  <p:cSld name="49_Quotation">
    <p:spTree>
      <p:nvGrpSpPr>
        <p:cNvPr id="1" name="Shape 3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0" name="Google Shape;3250;p1083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1" name="Google Shape;3251;p1083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2" name="Google Shape;3252;p108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3" name="Google Shape;3253;p108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54" name="Google Shape;3254;p108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55" name="Google Shape;3255;p108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56" name="Google Shape;3256;p108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57" name="Google Shape;3257;p108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8" name="Google Shape;3258;p108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59" name="Google Shape;3259;p108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0" name="Google Shape;3260;p108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61" name="Google Shape;3261;p108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765362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over">
  <p:cSld name="24_Cover">
    <p:spTree>
      <p:nvGrpSpPr>
        <p:cNvPr id="1" name="Shape 3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3" name="Google Shape;3263;p1084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4" name="Google Shape;3264;p1084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5" name="Google Shape;3265;p1084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66" name="Google Shape;3266;p108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67" name="Google Shape;3267;p1084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268" name="Google Shape;3268;p108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9" name="Google Shape;3269;p1084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70" name="Google Shape;3270;p10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92391936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Divider">
  <p:cSld name="24_Divider">
    <p:bg>
      <p:bgPr>
        <a:solidFill>
          <a:schemeClr val="lt2"/>
        </a:solidFill>
        <a:effectLst/>
      </p:bgPr>
    </p:bg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2" name="Google Shape;3272;p1085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273" name="Google Shape;3273;p1085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4" name="Google Shape;3274;p1085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5" name="Google Shape;3275;p1085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76" name="Google Shape;3276;p108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77" name="Google Shape;3277;p1085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8" name="Google Shape;3278;p1085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25540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Photo Slide">
  <p:cSld name="24_Photo Slide"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p1086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281" name="Google Shape;3281;p108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282" name="Google Shape;3282;p1086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283" name="Google Shape;3283;p108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4" name="Google Shape;3284;p108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5" name="Google Shape;3285;p108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86" name="Google Shape;3286;p10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7670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_Quotation">
  <p:cSld name="50_Quotation"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p1087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9" name="Google Shape;3289;p108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0" name="Google Shape;3290;p108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1" name="Google Shape;3291;p108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92" name="Google Shape;3292;p108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93" name="Google Shape;3293;p108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94" name="Google Shape;3294;p108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295" name="Google Shape;3295;p108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96" name="Google Shape;3296;p108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297" name="Google Shape;3297;p108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8" name="Google Shape;3298;p108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299" name="Google Shape;3299;p108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17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Quotation">
  <p:cSld name="3_Quota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791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791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79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79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94" name="Google Shape;294;p7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5" name="Google Shape;295;p7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79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297" name="Google Shape;297;p7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" name="Google Shape;298;p79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299" name="Google Shape;299;p7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7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01" name="Google Shape;301;p79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79236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_Quotation">
  <p:cSld name="51_Quotation">
    <p:spTree>
      <p:nvGrpSpPr>
        <p:cNvPr id="1" name="Shape 3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1" name="Google Shape;3301;p1088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2" name="Google Shape;3302;p108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3" name="Google Shape;3303;p108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4" name="Google Shape;3304;p108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05" name="Google Shape;3305;p108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6" name="Google Shape;3306;p108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07" name="Google Shape;3307;p108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08" name="Google Shape;3308;p108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09" name="Google Shape;3309;p108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10" name="Google Shape;3310;p108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1" name="Google Shape;3311;p108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312" name="Google Shape;3312;p108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88729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and Content">
  <p:cSld name="31_Title and Content"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4" name="Google Shape;3314;p108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15" name="Google Shape;3315;p10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16" name="Google Shape;3316;p108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17" name="Google Shape;3317;p10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8" name="Google Shape;3318;p10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19" name="Google Shape;3319;p108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0" name="Google Shape;3320;p108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1" name="Google Shape;3321;p108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22" name="Google Shape;3322;p10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23" name="Google Shape;3323;p10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48668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wo Content">
  <p:cSld name="24_Two Content">
    <p:spTree>
      <p:nvGrpSpPr>
        <p:cNvPr id="1" name="Shape 3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5" name="Google Shape;3325;p109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6" name="Google Shape;3326;p109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327" name="Google Shape;3327;p109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28" name="Google Shape;3328;p10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109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30" name="Google Shape;3330;p10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1" name="Google Shape;3331;p10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32" name="Google Shape;3332;p1090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3" name="Google Shape;3333;p1090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34" name="Google Shape;3334;p10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35" name="Google Shape;3335;p10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321019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omparison">
  <p:cSld name="24_Comparison">
    <p:spTree>
      <p:nvGrpSpPr>
        <p:cNvPr id="1" name="Shape 3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7" name="Google Shape;3337;p109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38" name="Google Shape;3338;p10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39" name="Google Shape;3339;p109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40" name="Google Shape;3340;p109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1" name="Google Shape;3341;p109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42" name="Google Shape;3342;p109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3" name="Google Shape;3343;p1091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44" name="Google Shape;3344;p1091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5" name="Google Shape;3345;p109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46" name="Google Shape;3346;p109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47" name="Google Shape;3347;p109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48" name="Google Shape;3348;p109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49" name="Google Shape;3349;p109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29472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1" name="Google Shape;3351;p109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52" name="Google Shape;3352;p10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3" name="Google Shape;3353;p109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54" name="Google Shape;3354;p10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5" name="Google Shape;3355;p10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56" name="Google Shape;3356;p109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7" name="Google Shape;3357;p109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58" name="Google Shape;3358;p10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9" name="Google Shape;3359;p10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23019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End">
  <p:cSld name="24_End">
    <p:spTree>
      <p:nvGrpSpPr>
        <p:cNvPr id="1" name="Shape 3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1" name="Google Shape;3361;p1093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362" name="Google Shape;3362;p1093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3" name="Google Shape;3363;p1093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4" name="Google Shape;3364;p1093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5" name="Google Shape;3365;p1093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6" name="Google Shape;3366;p1093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67" name="Google Shape;3367;p10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368" name="Google Shape;3368;p109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605834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Blank">
  <p:cSld name="24_Blank"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Google Shape;3370;p109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71" name="Google Shape;3371;p10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2" name="Google Shape;3372;p10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73" name="Google Shape;3373;p109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74" name="Google Shape;3374;p10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75" name="Google Shape;3375;p10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76" name="Google Shape;3376;p10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7" name="Google Shape;3377;p10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853566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Quotation">
  <p:cSld name="52_Quotation"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Google Shape;3379;p109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0" name="Google Shape;3380;p109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1" name="Google Shape;3381;p109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2" name="Google Shape;3382;p109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83" name="Google Shape;3383;p10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84" name="Google Shape;3384;p10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85" name="Google Shape;3385;p109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86" name="Google Shape;3386;p10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87" name="Google Shape;3387;p10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88" name="Google Shape;3388;p10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9" name="Google Shape;3389;p10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390" name="Google Shape;3390;p109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84179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_Quotation">
  <p:cSld name="53_Quotation"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p1096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3" name="Google Shape;3393;p109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4" name="Google Shape;3394;p109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5" name="Google Shape;3395;p109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96" name="Google Shape;3396;p10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97" name="Google Shape;3397;p10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98" name="Google Shape;3398;p109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399" name="Google Shape;3399;p10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00" name="Google Shape;3400;p109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01" name="Google Shape;3401;p10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2" name="Google Shape;3402;p10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03" name="Google Shape;3403;p109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759467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_Quotation">
  <p:cSld name="54_Quotation"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p1097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6" name="Google Shape;3406;p109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7" name="Google Shape;3407;p109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8" name="Google Shape;3408;p109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09" name="Google Shape;3409;p10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10" name="Google Shape;3410;p10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11" name="Google Shape;3411;p109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12" name="Google Shape;3412;p10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13" name="Google Shape;3413;p109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14" name="Google Shape;3414;p10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5" name="Google Shape;3415;p10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16" name="Google Shape;3416;p109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2502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Quotation">
  <p:cSld name="5_Quotation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92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792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79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" name="Google Shape;306;p79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07" name="Google Shape;307;p79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79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9" name="Google Shape;309;p79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10" name="Google Shape;310;p7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1" name="Google Shape;311;p79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2" name="Google Shape;312;p79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79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14" name="Google Shape;314;p79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42109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_Quotation">
  <p:cSld name="55_Quotation"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p1098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9" name="Google Shape;3419;p1098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0" name="Google Shape;3420;p109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1" name="Google Shape;3421;p109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22" name="Google Shape;3422;p10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23" name="Google Shape;3423;p10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24" name="Google Shape;3424;p109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25" name="Google Shape;3425;p10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26" name="Google Shape;3426;p109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27" name="Google Shape;3427;p10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8" name="Google Shape;3428;p10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29" name="Google Shape;3429;p109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01192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over">
  <p:cSld name="25_Cover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Google Shape;3431;p1099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2" name="Google Shape;3432;p109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3" name="Google Shape;3433;p109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34" name="Google Shape;3434;p109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435" name="Google Shape;3435;p109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436" name="Google Shape;3436;p109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7" name="Google Shape;3437;p109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38" name="Google Shape;3438;p10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0092982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Divider">
  <p:cSld name="25_Divider">
    <p:bg>
      <p:bgPr>
        <a:solidFill>
          <a:schemeClr val="lt2"/>
        </a:solidFill>
        <a:effectLst/>
      </p:bgPr>
    </p:bg>
    <p:spTree>
      <p:nvGrpSpPr>
        <p:cNvPr id="1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0" name="Google Shape;3440;p110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441" name="Google Shape;3441;p110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2" name="Google Shape;3442;p110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3" name="Google Shape;3443;p110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44" name="Google Shape;3444;p110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45" name="Google Shape;3445;p110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6" name="Google Shape;3446;p110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0768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Photo Slide">
  <p:cSld name="25_Photo Slide">
    <p:spTree>
      <p:nvGrpSpPr>
        <p:cNvPr id="1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p110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49" name="Google Shape;3449;p110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50" name="Google Shape;3450;p110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451" name="Google Shape;3451;p110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2" name="Google Shape;3452;p110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53" name="Google Shape;3453;p110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54" name="Google Shape;3454;p1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190116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_Quotation">
  <p:cSld name="56_Quotation"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6" name="Google Shape;3456;p110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7" name="Google Shape;3457;p110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8" name="Google Shape;3458;p110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9" name="Google Shape;3459;p110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60" name="Google Shape;3460;p11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61" name="Google Shape;3461;p11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62" name="Google Shape;3462;p110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63" name="Google Shape;3463;p11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64" name="Google Shape;3464;p110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65" name="Google Shape;3465;p11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6" name="Google Shape;3466;p11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467" name="Google Shape;3467;p110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6078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Title and Content">
  <p:cSld name="32_Title and Content"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Google Shape;3469;p110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70" name="Google Shape;3470;p11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71" name="Google Shape;3471;p110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72" name="Google Shape;3472;p11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3" name="Google Shape;3473;p11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4" name="Google Shape;3474;p11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5" name="Google Shape;3475;p110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6" name="Google Shape;3476;p11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77" name="Google Shape;3477;p11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78" name="Google Shape;3478;p11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85893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wo Content">
  <p:cSld name="25_Two Content">
    <p:spTree>
      <p:nvGrpSpPr>
        <p:cNvPr id="1" name="Shape 3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0" name="Google Shape;3480;p110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1" name="Google Shape;3481;p110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82" name="Google Shape;3482;p110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83" name="Google Shape;3483;p11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84" name="Google Shape;3484;p110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85" name="Google Shape;3485;p11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6" name="Google Shape;3486;p11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87" name="Google Shape;3487;p110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8" name="Google Shape;3488;p110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489" name="Google Shape;3489;p11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0" name="Google Shape;3490;p11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27783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omparison">
  <p:cSld name="25_Comparison"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2" name="Google Shape;3492;p110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493" name="Google Shape;3493;p11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94" name="Google Shape;3494;p110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95" name="Google Shape;3495;p11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11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97" name="Google Shape;3497;p11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8" name="Google Shape;3498;p110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99" name="Google Shape;3499;p110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0" name="Google Shape;3500;p110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01" name="Google Shape;3501;p110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2" name="Google Shape;3502;p11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03" name="Google Shape;3503;p11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04" name="Google Shape;3504;p11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09557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Only">
  <p:cSld name="25_Title Only"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6" name="Google Shape;3506;p110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07" name="Google Shape;3507;p110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08" name="Google Shape;3508;p110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09" name="Google Shape;3509;p110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0" name="Google Shape;3510;p110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11" name="Google Shape;3511;p110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2" name="Google Shape;3512;p110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13" name="Google Shape;3513;p110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14" name="Google Shape;3514;p110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96605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End">
  <p:cSld name="25_End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6" name="Google Shape;3516;p110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517" name="Google Shape;3517;p110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8" name="Google Shape;3518;p110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19" name="Google Shape;3519;p110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0" name="Google Shape;3520;p110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1" name="Google Shape;3521;p110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22" name="Google Shape;3522;p1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523" name="Google Shape;3523;p110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0735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79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17" name="Google Shape;317;p79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18" name="Google Shape;318;p79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19" name="Google Shape;319;p79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79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1" name="Google Shape;321;p79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79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79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24" name="Google Shape;324;p79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5" name="Google Shape;325;p79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313800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Blank">
  <p:cSld name="25_Blank"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Google Shape;3525;p110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26" name="Google Shape;3526;p11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27" name="Google Shape;3527;p11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28" name="Google Shape;3528;p110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29" name="Google Shape;3529;p11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0" name="Google Shape;3530;p110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31" name="Google Shape;3531;p11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2" name="Google Shape;3532;p11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921639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over">
  <p:cSld name="26_Cover">
    <p:spTree>
      <p:nvGrpSpPr>
        <p:cNvPr id="1" name="Shape 3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4" name="Google Shape;3534;p1109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5" name="Google Shape;3535;p1109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6" name="Google Shape;3536;p1109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37" name="Google Shape;3537;p110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538" name="Google Shape;3538;p1109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539" name="Google Shape;3539;p110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0" name="Google Shape;3540;p1109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41" name="Google Shape;3541;p110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55386307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Divider">
  <p:cSld name="26_Divider">
    <p:bg>
      <p:bgPr>
        <a:solidFill>
          <a:schemeClr val="lt2"/>
        </a:solidFill>
        <a:effectLst/>
      </p:bgPr>
    </p:bg>
    <p:spTree>
      <p:nvGrpSpPr>
        <p:cNvPr id="1" name="Shape 3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3" name="Google Shape;3543;p1110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544" name="Google Shape;3544;p1110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5" name="Google Shape;3545;p1110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6" name="Google Shape;3546;p1110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47" name="Google Shape;3547;p11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48" name="Google Shape;3548;p1110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9" name="Google Shape;3549;p1110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505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Photo Slide">
  <p:cSld name="26_Photo Slide">
    <p:spTree>
      <p:nvGrpSpPr>
        <p:cNvPr id="1" name="Shape 3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1" name="Google Shape;3551;p1111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552" name="Google Shape;3552;p1111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553" name="Google Shape;3553;p1111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554" name="Google Shape;3554;p1111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5" name="Google Shape;3555;p1111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6" name="Google Shape;3556;p1111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557" name="Google Shape;3557;p1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30903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7_Quotation">
  <p:cSld name="57_Quotation"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p111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0" name="Google Shape;3560;p111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1" name="Google Shape;3561;p11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62" name="Google Shape;3562;p11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63" name="Google Shape;3563;p11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64" name="Google Shape;3564;p11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65" name="Google Shape;3565;p111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66" name="Google Shape;3566;p11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67" name="Google Shape;3567;p11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68" name="Google Shape;3568;p11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9" name="Google Shape;3569;p11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570" name="Google Shape;3570;p11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32565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Title and Content">
  <p:cSld name="33_Title and Content"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2" name="Google Shape;3572;p111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73" name="Google Shape;3573;p11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74" name="Google Shape;3574;p11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75" name="Google Shape;3575;p11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6" name="Google Shape;3576;p11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77" name="Google Shape;3577;p11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8" name="Google Shape;3578;p1113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79" name="Google Shape;3579;p111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80" name="Google Shape;3580;p11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81" name="Google Shape;3581;p11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864989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wo Content">
  <p:cSld name="26_Two Content"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3" name="Google Shape;3583;p111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4" name="Google Shape;3584;p111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585" name="Google Shape;3585;p111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86" name="Google Shape;3586;p11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87" name="Google Shape;3587;p111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88" name="Google Shape;3588;p111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9" name="Google Shape;3589;p111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90" name="Google Shape;3590;p111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1" name="Google Shape;3591;p111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92" name="Google Shape;3592;p111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93" name="Google Shape;3593;p111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84903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omparison">
  <p:cSld name="26_Comparison"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5" name="Google Shape;3595;p111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596" name="Google Shape;3596;p11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97" name="Google Shape;3597;p111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98" name="Google Shape;3598;p11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9" name="Google Shape;3599;p11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00" name="Google Shape;3600;p111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1" name="Google Shape;3601;p1115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2" name="Google Shape;3602;p1115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3" name="Google Shape;3603;p11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4" name="Google Shape;3604;p11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5" name="Google Shape;3605;p111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06" name="Google Shape;3606;p11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07" name="Google Shape;3607;p11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656064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Title Only">
  <p:cSld name="26_Title Only"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9" name="Google Shape;3609;p111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610" name="Google Shape;3610;p11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11" name="Google Shape;3611;p111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612" name="Google Shape;3612;p11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3" name="Google Shape;3613;p11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14" name="Google Shape;3614;p111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5" name="Google Shape;3615;p11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16" name="Google Shape;3616;p11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7" name="Google Shape;3617;p11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264450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End">
  <p:cSld name="26_End">
    <p:spTree>
      <p:nvGrpSpPr>
        <p:cNvPr id="1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9" name="Google Shape;3619;p111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620" name="Google Shape;3620;p111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1" name="Google Shape;3621;p111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2" name="Google Shape;3622;p1117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3" name="Google Shape;3623;p1117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4" name="Google Shape;3624;p111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25" name="Google Shape;3625;p1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626" name="Google Shape;3626;p111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01902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9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9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29" name="Google Shape;329;p79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30" name="Google Shape;330;p7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1" name="Google Shape;331;p7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32" name="Google Shape;332;p7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7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4" name="Google Shape;334;p794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794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36" name="Google Shape;336;p7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7" name="Google Shape;337;p7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842602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Blank">
  <p:cSld name="26_Blank">
    <p:spTree>
      <p:nvGrpSpPr>
        <p:cNvPr id="1" name="Shape 3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" name="Google Shape;3628;p11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29" name="Google Shape;3629;p11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30" name="Google Shape;3630;p11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31" name="Google Shape;3631;p111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632" name="Google Shape;3632;p11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33" name="Google Shape;3633;p111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634" name="Google Shape;3634;p11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5" name="Google Shape;3635;p11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066631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8_Quotation">
  <p:cSld name="58_Quotation">
    <p:spTree>
      <p:nvGrpSpPr>
        <p:cNvPr id="1" name="Shape 3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" name="Google Shape;3637;p1119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8" name="Google Shape;3638;p1119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9" name="Google Shape;3639;p111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0" name="Google Shape;3640;p111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41" name="Google Shape;3641;p11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42" name="Google Shape;3642;p11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43" name="Google Shape;3643;p111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644" name="Google Shape;3644;p11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45" name="Google Shape;3645;p11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646" name="Google Shape;3646;p11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7" name="Google Shape;3647;p11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648" name="Google Shape;3648;p111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21881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4_Title and Content">
    <p:spTree>
      <p:nvGrpSpPr>
        <p:cNvPr id="1" name="Shape 3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0" name="Google Shape;3650;p112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651" name="Google Shape;3651;p11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52" name="Google Shape;3652;p112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653" name="Google Shape;3653;p11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4" name="Google Shape;3654;p11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55" name="Google Shape;3655;p112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6" name="Google Shape;3656;p1120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57" name="Google Shape;3657;p11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58" name="Google Shape;3658;p11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59" name="Google Shape;3659;p11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502512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p11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2" name="Google Shape;3662;p11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63" name="Google Shape;3663;p11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64" name="Google Shape;3664;p11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5" name="Google Shape;3665;p11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30357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_Yale Blue">
  <p:cSld name="10_Title Slide_Yale Blue">
    <p:spTree>
      <p:nvGrpSpPr>
        <p:cNvPr id="1" name="Shape 3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Google Shape;3667;p112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8" name="Google Shape;3668;p112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9" name="Google Shape;3669;p112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70" name="Google Shape;3670;p112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1" name="Google Shape;3671;p112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2" name="Google Shape;3672;p1122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3" name="Google Shape;3673;p1122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4" name="Google Shape;3674;p112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75" name="Google Shape;3675;p1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65818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_Yale Blue">
  <p:cSld name="13_Title Slide_Yale Blue">
    <p:spTree>
      <p:nvGrpSpPr>
        <p:cNvPr id="1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" name="Google Shape;3677;p112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8" name="Google Shape;3678;p112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9" name="Google Shape;3679;p11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80" name="Google Shape;3680;p11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1" name="Google Shape;3681;p11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82" name="Google Shape;3682;p1123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3" name="Google Shape;3683;p1123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4" name="Google Shape;3684;p112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85" name="Google Shape;3685;p1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590943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Bullets Layout">
  <p:cSld name="8_Title and Bullets Layout">
    <p:spTree>
      <p:nvGrpSpPr>
        <p:cNvPr id="1" name="Shape 3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Google Shape;3687;p1124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8" name="Google Shape;3688;p1124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9" name="Google Shape;3689;p1124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0" name="Google Shape;3690;p1124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91" name="Google Shape;3691;p1124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15364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Title and Content">
  <p:cSld name="34_Title and Content">
    <p:spTree>
      <p:nvGrpSpPr>
        <p:cNvPr id="1" name="Shape 3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3" name="Google Shape;3693;p1125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4" name="Google Shape;3694;p112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695" name="Google Shape;3695;p1125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6" name="Google Shape;3696;p112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7" name="Google Shape;3697;p112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81426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Section | Picture and Copy Layout">
  <p:cSld name="8_Two Section | Picture and Copy Layout">
    <p:spTree>
      <p:nvGrpSpPr>
        <p:cNvPr id="1" name="Shape 3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Google Shape;3699;p1126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0" name="Google Shape;3700;p1126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1" name="Google Shape;3701;p1126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2" name="Google Shape;3702;p1126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3" name="Google Shape;3703;p1126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04" name="Google Shape;3704;p11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672" y="6364408"/>
            <a:ext cx="5059327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05311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_Yale Blue">
  <p:cSld name="14_Title Slide_Yale Blue"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" name="Google Shape;3706;p1127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7" name="Google Shape;3707;p1127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8" name="Google Shape;3708;p112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09" name="Google Shape;3709;p11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0" name="Google Shape;3710;p112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11" name="Google Shape;3711;p1127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2" name="Google Shape;3712;p1127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3" name="Google Shape;3713;p1127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14" name="Google Shape;3714;p1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2844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oogle Shape;339;p79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40" name="Google Shape;340;p7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1" name="Google Shape;341;p7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42" name="Google Shape;342;p7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7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4" name="Google Shape;344;p795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95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6" name="Google Shape;346;p795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9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8" name="Google Shape;348;p79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79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50" name="Google Shape;350;p7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1" name="Google Shape;351;p7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421026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Bullets Layout">
  <p:cSld name="9_Title and Bullets Layout"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6" name="Google Shape;3716;p1128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7" name="Google Shape;3717;p1128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8" name="Google Shape;3718;p1128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9" name="Google Shape;3719;p1128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20" name="Google Shape;3720;p11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24847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Title and Content">
  <p:cSld name="35_Title and Content">
    <p:spTree>
      <p:nvGrpSpPr>
        <p:cNvPr id="1" name="Shape 3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2" name="Google Shape;3722;p1129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3" name="Google Shape;3723;p11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724" name="Google Shape;3724;p1129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5" name="Google Shape;3725;p1129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6" name="Google Shape;3726;p1129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35008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Section | Picture and Copy Layout">
  <p:cSld name="9_Two Section | Picture and Copy Layout">
    <p:spTree>
      <p:nvGrpSpPr>
        <p:cNvPr id="1" name="Shape 3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8" name="Google Shape;3728;p1130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9" name="Google Shape;3729;p1130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0" name="Google Shape;3730;p1130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1" name="Google Shape;3731;p1130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2" name="Google Shape;3732;p1130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33" name="Google Shape;3733;p1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71842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Slide_Yale Blue">
  <p:cSld name="15_Title Slide_Yale Blue"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5" name="Google Shape;3735;p1131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6" name="Google Shape;3736;p1131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7" name="Google Shape;3737;p11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38" name="Google Shape;3738;p113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9" name="Google Shape;3739;p113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40" name="Google Shape;3740;p1131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1" name="Google Shape;3741;p1131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2" name="Google Shape;3742;p1131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43" name="Google Shape;3743;p1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30825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_Yale Blue">
  <p:cSld name="16_Title Slide_Yale Blue">
    <p:spTree>
      <p:nvGrpSpPr>
        <p:cNvPr id="1" name="Shape 3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Google Shape;3745;p1132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6" name="Google Shape;3746;p1132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7" name="Google Shape;3747;p113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48" name="Google Shape;3748;p113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9" name="Google Shape;3749;p113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0" name="Google Shape;3750;p1132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1" name="Google Shape;3751;p1132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2" name="Google Shape;3752;p1132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53" name="Google Shape;3753;p1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550787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_Yale Blue">
  <p:cSld name="17_Title Slide_Yale Blue">
    <p:spTree>
      <p:nvGrpSpPr>
        <p:cNvPr id="1" name="Shape 3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5" name="Google Shape;3755;p1133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6" name="Google Shape;3756;p1133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7" name="Google Shape;3757;p113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58" name="Google Shape;3758;p11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9" name="Google Shape;3759;p113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60" name="Google Shape;3760;p1133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1" name="Google Shape;3761;p1133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2" name="Google Shape;3762;p1133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63" name="Google Shape;3763;p1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52003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Bullets Layout">
  <p:cSld name="10_Title and Bullets Layout">
    <p:spTree>
      <p:nvGrpSpPr>
        <p:cNvPr id="1" name="Shape 3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Google Shape;3765;p1134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6" name="Google Shape;3766;p1134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7" name="Google Shape;3767;p1134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8" name="Google Shape;3768;p1134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69" name="Google Shape;3769;p1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50032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Title and Content">
  <p:cSld name="36_Title and Content">
    <p:spTree>
      <p:nvGrpSpPr>
        <p:cNvPr id="1" name="Shape 3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1" name="Google Shape;3771;p1135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2" name="Google Shape;3772;p1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773" name="Google Shape;3773;p1135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4" name="Google Shape;3774;p1135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5" name="Google Shape;3775;p1135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9532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Section | Picture and Copy Layout">
  <p:cSld name="10_Two Section | Picture and Copy Layout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1136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8" name="Google Shape;3778;p1136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9" name="Google Shape;3779;p1136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0" name="Google Shape;3780;p1136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1" name="Google Shape;3781;p1136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82" name="Google Shape;3782;p1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43982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_Yale Blue">
  <p:cSld name="18_Title Slide_Yale Blue">
    <p:spTree>
      <p:nvGrpSpPr>
        <p:cNvPr id="1" name="Shape 3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4" name="Google Shape;3784;p1137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5" name="Google Shape;3785;p1137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113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87" name="Google Shape;3787;p113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113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9" name="Google Shape;3789;p1137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0" name="Google Shape;3790;p1137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1" name="Google Shape;3791;p1137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92" name="Google Shape;3792;p1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3847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79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354" name="Google Shape;354;p7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5" name="Google Shape;355;p79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56" name="Google Shape;356;p7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7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8" name="Google Shape;358;p79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9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60" name="Google Shape;360;p7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1" name="Google Shape;361;p7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79634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Bullets Layout">
  <p:cSld name="11_Title and Bullets Layout">
    <p:spTree>
      <p:nvGrpSpPr>
        <p:cNvPr id="1" name="Shape 3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4" name="Google Shape;3794;p1138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5" name="Google Shape;3795;p1138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6" name="Google Shape;3796;p1138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7" name="Google Shape;3797;p1138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98" name="Google Shape;3798;p1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14761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Title and Content">
  <p:cSld name="37_Title and Content">
    <p:spTree>
      <p:nvGrpSpPr>
        <p:cNvPr id="1" name="Shape 3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0" name="Google Shape;3800;p1139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1" name="Google Shape;3801;p1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02" name="Google Shape;3802;p1139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3" name="Google Shape;3803;p1139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4" name="Google Shape;3804;p1139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48253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wo Section | Picture and Copy Layout">
  <p:cSld name="11_Two Section | Picture and Copy Layout">
    <p:spTree>
      <p:nvGrpSpPr>
        <p:cNvPr id="1" name="Shape 3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6" name="Google Shape;3806;p1140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7" name="Google Shape;3807;p1140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8" name="Google Shape;3808;p1140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9" name="Google Shape;3809;p1140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0" name="Google Shape;3810;p1140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11" name="Google Shape;3811;p1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17593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_Yale Blue">
  <p:cSld name="19_Title Slide_Yale Blue">
    <p:spTree>
      <p:nvGrpSpPr>
        <p:cNvPr id="1" name="Shape 3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3" name="Google Shape;3813;p1141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4" name="Google Shape;3814;p1141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5" name="Google Shape;3815;p114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16" name="Google Shape;3816;p114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7" name="Google Shape;3817;p114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18" name="Google Shape;3818;p1141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9" name="Google Shape;3819;p1141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0" name="Google Shape;3820;p1141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21" name="Google Shape;3821;p11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46049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Bullets Layout">
  <p:cSld name="12_Title and Bullets Layout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3" name="Google Shape;3823;p1142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4" name="Google Shape;3824;p1142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5" name="Google Shape;3825;p1142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6" name="Google Shape;3826;p1142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27" name="Google Shape;3827;p1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42131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Title and Content">
  <p:cSld name="38_Title and Content">
    <p:spTree>
      <p:nvGrpSpPr>
        <p:cNvPr id="1" name="Shape 3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Google Shape;3829;p1143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0" name="Google Shape;3830;p1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31" name="Google Shape;3831;p1143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2" name="Google Shape;3832;p1143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3" name="Google Shape;3833;p1143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94587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wo Section | Picture and Copy Layout">
  <p:cSld name="12_Two Section | Picture and Copy Layout">
    <p:spTree>
      <p:nvGrpSpPr>
        <p:cNvPr id="1" name="Shape 3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Google Shape;3835;p1144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6" name="Google Shape;3836;p1144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7" name="Google Shape;3837;p1144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8" name="Google Shape;3838;p1144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9" name="Google Shape;3839;p1144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40" name="Google Shape;3840;p1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804338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_Yale Blue">
  <p:cSld name="20_Title Slide_Yale Blue">
    <p:spTree>
      <p:nvGrpSpPr>
        <p:cNvPr id="1" name="Shape 3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2" name="Google Shape;3842;p1145"/>
          <p:cNvSpPr txBox="1">
            <a:spLocks noGrp="1"/>
          </p:cNvSpPr>
          <p:nvPr>
            <p:ph type="body" idx="1"/>
          </p:nvPr>
        </p:nvSpPr>
        <p:spPr>
          <a:xfrm>
            <a:off x="2826555" y="5400857"/>
            <a:ext cx="81786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None/>
              <a:defRPr sz="1867">
                <a:solidFill>
                  <a:srgbClr val="616364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3" name="Google Shape;3843;p1145"/>
          <p:cNvSpPr txBox="1">
            <a:spLocks noGrp="1"/>
          </p:cNvSpPr>
          <p:nvPr>
            <p:ph type="ctrTitle"/>
          </p:nvPr>
        </p:nvSpPr>
        <p:spPr>
          <a:xfrm>
            <a:off x="2826555" y="1807151"/>
            <a:ext cx="8178600" cy="16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4C"/>
              </a:buClr>
              <a:buSzPts val="5333"/>
              <a:buFont typeface="Verdana"/>
              <a:buNone/>
              <a:defRPr sz="5333" b="1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4" name="Google Shape;3844;p11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45" name="Google Shape;3845;p114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6" name="Google Shape;3846;p114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47" name="Google Shape;3847;p1145"/>
          <p:cNvSpPr/>
          <p:nvPr/>
        </p:nvSpPr>
        <p:spPr>
          <a:xfrm rot="10800000">
            <a:off x="5756" y="1999990"/>
            <a:ext cx="2779313" cy="2043109"/>
          </a:xfrm>
          <a:custGeom>
            <a:avLst/>
            <a:gdLst/>
            <a:ahLst/>
            <a:cxnLst/>
            <a:rect l="l" t="t" r="r" b="b"/>
            <a:pathLst>
              <a:path w="10293751" h="1031873" extrusionOk="0">
                <a:moveTo>
                  <a:pt x="3579068" y="0"/>
                </a:moveTo>
                <a:lnTo>
                  <a:pt x="10293751" y="1"/>
                </a:lnTo>
                <a:lnTo>
                  <a:pt x="10293751" y="1031873"/>
                </a:lnTo>
                <a:lnTo>
                  <a:pt x="0" y="1031872"/>
                </a:lnTo>
                <a:lnTo>
                  <a:pt x="3579068" y="0"/>
                </a:lnTo>
                <a:close/>
              </a:path>
            </a:pathLst>
          </a:cu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8" name="Google Shape;3848;p1145"/>
          <p:cNvSpPr/>
          <p:nvPr/>
        </p:nvSpPr>
        <p:spPr>
          <a:xfrm>
            <a:off x="0" y="6115051"/>
            <a:ext cx="12192000" cy="742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9" name="Google Shape;3849;p1145"/>
          <p:cNvSpPr txBox="1">
            <a:spLocks noGrp="1"/>
          </p:cNvSpPr>
          <p:nvPr>
            <p:ph type="body" idx="2"/>
          </p:nvPr>
        </p:nvSpPr>
        <p:spPr>
          <a:xfrm>
            <a:off x="2826555" y="3447399"/>
            <a:ext cx="8178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  <a:defRPr sz="3200" b="0" i="0">
                <a:solidFill>
                  <a:srgbClr val="00314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50" name="Google Shape;3850;p1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29834" y="4178329"/>
            <a:ext cx="4395959" cy="1140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853011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Bullets Layout">
  <p:cSld name="13_Title and Bullets Layout">
    <p:spTree>
      <p:nvGrpSpPr>
        <p:cNvPr id="1" name="Shape 3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2" name="Google Shape;3852;p1146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3" name="Google Shape;3853;p1146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4" name="Google Shape;3854;p1146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5" name="Google Shape;3855;p1146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56" name="Google Shape;3856;p1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14770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Title and Content">
  <p:cSld name="39_Title and Content"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p1147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9" name="Google Shape;3859;p1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60" name="Google Shape;3860;p1147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1" name="Google Shape;3861;p1147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2" name="Google Shape;3862;p1147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827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">
  <p:cSld name="End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797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64" name="Google Shape;364;p797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797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p797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797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797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9" name="Google Shape;369;p7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797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833660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wo Section | Picture and Copy Layout">
  <p:cSld name="13_Two Section | Picture and Copy Layout">
    <p:spTree>
      <p:nvGrpSpPr>
        <p:cNvPr id="1" name="Shape 3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4" name="Google Shape;3864;p1148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5" name="Google Shape;3865;p1148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6" name="Google Shape;3866;p1148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7" name="Google Shape;3867;p1148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8" name="Google Shape;3868;p1148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69" name="Google Shape;3869;p1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23232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Bullets Layout">
  <p:cSld name="14_Title and Bullets Layout">
    <p:spTree>
      <p:nvGrpSpPr>
        <p:cNvPr id="1" name="Shape 3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1" name="Google Shape;3871;p1149"/>
          <p:cNvSpPr txBox="1">
            <a:spLocks noGrp="1"/>
          </p:cNvSpPr>
          <p:nvPr>
            <p:ph type="title"/>
          </p:nvPr>
        </p:nvSpPr>
        <p:spPr>
          <a:xfrm>
            <a:off x="848990" y="783845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2" name="Google Shape;3872;p1149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3" name="Google Shape;3873;p1149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4" name="Google Shape;3874;p1149"/>
          <p:cNvSpPr txBox="1">
            <a:spLocks noGrp="1"/>
          </p:cNvSpPr>
          <p:nvPr>
            <p:ph type="body" idx="1"/>
          </p:nvPr>
        </p:nvSpPr>
        <p:spPr>
          <a:xfrm>
            <a:off x="848784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75" name="Google Shape;3875;p1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759376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Title and Content">
  <p:cSld name="40_Title and Content"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Google Shape;3877;p1150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8" name="Google Shape;3878;p11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879" name="Google Shape;3879;p1150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0" name="Google Shape;3880;p1150"/>
          <p:cNvSpPr txBox="1">
            <a:spLocks noGrp="1"/>
          </p:cNvSpPr>
          <p:nvPr>
            <p:ph type="title"/>
          </p:nvPr>
        </p:nvSpPr>
        <p:spPr>
          <a:xfrm>
            <a:off x="848989" y="806856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1" name="Google Shape;3881;p1150"/>
          <p:cNvSpPr txBox="1">
            <a:spLocks noGrp="1"/>
          </p:cNvSpPr>
          <p:nvPr>
            <p:ph type="body" idx="1"/>
          </p:nvPr>
        </p:nvSpPr>
        <p:spPr>
          <a:xfrm>
            <a:off x="848989" y="1637853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56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wo Section | Picture and Copy Layout">
  <p:cSld name="14_Two Section | Picture and Copy Layout">
    <p:spTree>
      <p:nvGrpSpPr>
        <p:cNvPr id="1" name="Shape 3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3" name="Google Shape;3883;p1151"/>
          <p:cNvSpPr/>
          <p:nvPr/>
        </p:nvSpPr>
        <p:spPr>
          <a:xfrm>
            <a:off x="0" y="6313117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4" name="Google Shape;3884;p1151"/>
          <p:cNvSpPr/>
          <p:nvPr/>
        </p:nvSpPr>
        <p:spPr>
          <a:xfrm>
            <a:off x="0" y="6301514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5" name="Google Shape;3885;p1151"/>
          <p:cNvSpPr txBox="1">
            <a:spLocks noGrp="1"/>
          </p:cNvSpPr>
          <p:nvPr>
            <p:ph type="body" idx="1"/>
          </p:nvPr>
        </p:nvSpPr>
        <p:spPr>
          <a:xfrm>
            <a:off x="1186832" y="1294452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6" name="Google Shape;3886;p1151"/>
          <p:cNvSpPr txBox="1">
            <a:spLocks noGrp="1"/>
          </p:cNvSpPr>
          <p:nvPr>
            <p:ph type="body" idx="2"/>
          </p:nvPr>
        </p:nvSpPr>
        <p:spPr>
          <a:xfrm>
            <a:off x="5549395" y="1997127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87" name="Google Shape;3887;p1151"/>
          <p:cNvSpPr txBox="1">
            <a:spLocks noGrp="1"/>
          </p:cNvSpPr>
          <p:nvPr>
            <p:ph type="title"/>
          </p:nvPr>
        </p:nvSpPr>
        <p:spPr>
          <a:xfrm>
            <a:off x="5549395" y="1154526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88" name="Google Shape;3888;p1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978368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over">
  <p:cSld name="27_Cover">
    <p:spTree>
      <p:nvGrpSpPr>
        <p:cNvPr id="1" name="Shape 3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0" name="Google Shape;3890;p1152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1" name="Google Shape;3891;p1152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2" name="Google Shape;3892;p1152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893" name="Google Shape;3893;p115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894" name="Google Shape;3894;p1152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3895" name="Google Shape;3895;p115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6" name="Google Shape;3896;p1152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97" name="Google Shape;3897;p115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607009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Divider">
  <p:cSld name="27_Divider">
    <p:bg>
      <p:bgPr>
        <a:solidFill>
          <a:schemeClr val="lt2"/>
        </a:solidFill>
        <a:effectLst/>
      </p:bgPr>
    </p:bg>
    <p:spTree>
      <p:nvGrpSpPr>
        <p:cNvPr id="1" name="Shape 3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9" name="Google Shape;3899;p1153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3900" name="Google Shape;3900;p1153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1" name="Google Shape;3901;p115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2" name="Google Shape;3902;p1153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03" name="Google Shape;3903;p11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04" name="Google Shape;3904;p1153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5" name="Google Shape;3905;p1153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15999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Photo Slide">
  <p:cSld name="27_Photo Slide">
    <p:spTree>
      <p:nvGrpSpPr>
        <p:cNvPr id="1" name="Shape 3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7" name="Google Shape;3907;p1154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08" name="Google Shape;3908;p1154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09" name="Google Shape;3909;p1154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3910" name="Google Shape;3910;p1154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1" name="Google Shape;3911;p1154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2" name="Google Shape;3912;p1154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913" name="Google Shape;3913;p1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90724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Quotation">
  <p:cSld name="59_Quotation">
    <p:spTree>
      <p:nvGrpSpPr>
        <p:cNvPr id="1" name="Shape 3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5" name="Google Shape;3915;p1155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6" name="Google Shape;3916;p1155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7" name="Google Shape;3917;p115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8" name="Google Shape;3918;p115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19" name="Google Shape;3919;p11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20" name="Google Shape;3920;p11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21" name="Google Shape;3921;p1155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22" name="Google Shape;3922;p11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23" name="Google Shape;3923;p115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24" name="Google Shape;3924;p11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5" name="Google Shape;3925;p11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926" name="Google Shape;3926;p115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629054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Title and Content">
  <p:cSld name="41_Title and Content"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8" name="Google Shape;3928;p115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29" name="Google Shape;3929;p11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30" name="Google Shape;3930;p115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31" name="Google Shape;3931;p11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2" name="Google Shape;3932;p11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33" name="Google Shape;3933;p115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4" name="Google Shape;3934;p115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5" name="Google Shape;3935;p115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36" name="Google Shape;3936;p11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37" name="Google Shape;3937;p11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77963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wo Content">
  <p:cSld name="27_Two Content">
    <p:spTree>
      <p:nvGrpSpPr>
        <p:cNvPr id="1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Google Shape;3939;p11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0" name="Google Shape;3940;p1157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941" name="Google Shape;3941;p115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42" name="Google Shape;3942;p11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43" name="Google Shape;3943;p115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44" name="Google Shape;3944;p11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5" name="Google Shape;3945;p11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46" name="Google Shape;3946;p1157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7" name="Google Shape;3947;p1157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48" name="Google Shape;3948;p11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49" name="Google Shape;3949;p11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96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p7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F4F3E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7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" name="Google Shape;43;p78"/>
          <p:cNvGrpSpPr/>
          <p:nvPr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44" name="Google Shape;44;p7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" name="Google Shape;45;p78"/>
            <p:cNvGrpSpPr/>
            <p:nvPr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6" name="Google Shape;46;p7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76923C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7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ver">
  <p:cSld name="3_Cover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98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798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798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75" name="Google Shape;375;p79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76" name="Google Shape;376;p798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377" name="Google Shape;377;p79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79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9" name="Google Shape;379;p7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74392015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omparison">
  <p:cSld name="27_Comparison">
    <p:spTree>
      <p:nvGrpSpPr>
        <p:cNvPr id="1" name="Shape 3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1" name="Google Shape;3951;p115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52" name="Google Shape;3952;p115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53" name="Google Shape;3953;p115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54" name="Google Shape;3954;p115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5" name="Google Shape;3955;p115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56" name="Google Shape;3956;p115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7" name="Google Shape;3957;p1158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58" name="Google Shape;3958;p1158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59" name="Google Shape;3959;p115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60" name="Google Shape;3960;p11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1" name="Google Shape;3961;p115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62" name="Google Shape;3962;p115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63" name="Google Shape;3963;p115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721723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Only">
  <p:cSld name="27_Title Only">
    <p:spTree>
      <p:nvGrpSpPr>
        <p:cNvPr id="1" name="Shape 3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5" name="Google Shape;3965;p115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66" name="Google Shape;3966;p115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67" name="Google Shape;3967;p115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68" name="Google Shape;3968;p115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9" name="Google Shape;3969;p115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70" name="Google Shape;3970;p115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1" name="Google Shape;3971;p115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72" name="Google Shape;3972;p115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73" name="Google Shape;3973;p115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560282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End">
  <p:cSld name="27_End">
    <p:spTree>
      <p:nvGrpSpPr>
        <p:cNvPr id="1" name="Shape 3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5" name="Google Shape;3975;p116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3976" name="Google Shape;3976;p116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7" name="Google Shape;3977;p116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8" name="Google Shape;3978;p1160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9" name="Google Shape;3979;p1160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0" name="Google Shape;3980;p116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981" name="Google Shape;3981;p1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3982" name="Google Shape;3982;p116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786163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Blank">
  <p:cSld name="27_Blank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116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985" name="Google Shape;3985;p116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86" name="Google Shape;3986;p116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987" name="Google Shape;3987;p116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3988" name="Google Shape;3988;p11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89" name="Google Shape;3989;p116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3990" name="Google Shape;3990;p116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1" name="Google Shape;3991;p116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885584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Slide">
  <p:cSld name="5_Title Slide">
    <p:spTree>
      <p:nvGrpSpPr>
        <p:cNvPr id="1" name="Shape 3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" name="Google Shape;3993;p1162"/>
          <p:cNvSpPr/>
          <p:nvPr/>
        </p:nvSpPr>
        <p:spPr>
          <a:xfrm>
            <a:off x="-21166" y="6629400"/>
            <a:ext cx="12213300" cy="2286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4" name="Google Shape;3994;p116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5967" y="408518"/>
            <a:ext cx="3706283" cy="18139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5" name="Google Shape;3995;p1162"/>
          <p:cNvGrpSpPr/>
          <p:nvPr/>
        </p:nvGrpSpPr>
        <p:grpSpPr>
          <a:xfrm>
            <a:off x="0" y="0"/>
            <a:ext cx="1862644" cy="6629629"/>
            <a:chOff x="-15876" y="0"/>
            <a:chExt cx="1927803" cy="6858001"/>
          </a:xfrm>
        </p:grpSpPr>
        <p:sp>
          <p:nvSpPr>
            <p:cNvPr id="3996" name="Google Shape;3996;p1162"/>
            <p:cNvSpPr/>
            <p:nvPr/>
          </p:nvSpPr>
          <p:spPr>
            <a:xfrm>
              <a:off x="-15876" y="0"/>
              <a:ext cx="1844700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97" name="Google Shape;3997;p116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5876" y="0"/>
              <a:ext cx="1927803" cy="685800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</p:pic>
      </p:grpSp>
      <p:sp>
        <p:nvSpPr>
          <p:cNvPr id="3998" name="Google Shape;3998;p1162"/>
          <p:cNvSpPr txBox="1">
            <a:spLocks noGrp="1"/>
          </p:cNvSpPr>
          <p:nvPr>
            <p:ph type="subTitle" idx="1"/>
          </p:nvPr>
        </p:nvSpPr>
        <p:spPr>
          <a:xfrm>
            <a:off x="3147489" y="4195763"/>
            <a:ext cx="5488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9" name="Google Shape;3999;p1162"/>
          <p:cNvSpPr txBox="1">
            <a:spLocks noGrp="1"/>
          </p:cNvSpPr>
          <p:nvPr>
            <p:ph type="ctrTitle"/>
          </p:nvPr>
        </p:nvSpPr>
        <p:spPr>
          <a:xfrm>
            <a:off x="1621872" y="1806429"/>
            <a:ext cx="10189800" cy="22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333"/>
              <a:buFont typeface="Calibri"/>
              <a:buNone/>
              <a:defRPr sz="5333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0" name="Google Shape;4000;p1162"/>
          <p:cNvSpPr txBox="1">
            <a:spLocks noGrp="1"/>
          </p:cNvSpPr>
          <p:nvPr>
            <p:ph type="body" idx="2"/>
          </p:nvPr>
        </p:nvSpPr>
        <p:spPr>
          <a:xfrm>
            <a:off x="3147484" y="4600575"/>
            <a:ext cx="548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1" name="Google Shape;4001;p1162"/>
          <p:cNvSpPr txBox="1">
            <a:spLocks noGrp="1"/>
          </p:cNvSpPr>
          <p:nvPr>
            <p:ph type="body" idx="3"/>
          </p:nvPr>
        </p:nvSpPr>
        <p:spPr>
          <a:xfrm>
            <a:off x="3147484" y="5005387"/>
            <a:ext cx="5486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70574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able of Content">
  <p:cSld name="2_Table of Content">
    <p:spTree>
      <p:nvGrpSpPr>
        <p:cNvPr id="1" name="Shape 4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" name="Google Shape;4003;p1163"/>
          <p:cNvSpPr/>
          <p:nvPr/>
        </p:nvSpPr>
        <p:spPr>
          <a:xfrm>
            <a:off x="-10584" y="6620933"/>
            <a:ext cx="12213300" cy="237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4" name="Google Shape;4004;p1163"/>
          <p:cNvSpPr txBox="1">
            <a:spLocks noGrp="1"/>
          </p:cNvSpPr>
          <p:nvPr>
            <p:ph type="title"/>
          </p:nvPr>
        </p:nvSpPr>
        <p:spPr>
          <a:xfrm>
            <a:off x="218114" y="224840"/>
            <a:ext cx="117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5" name="Google Shape;4005;p1163"/>
          <p:cNvSpPr txBox="1">
            <a:spLocks noGrp="1"/>
          </p:cNvSpPr>
          <p:nvPr>
            <p:ph type="body" idx="1"/>
          </p:nvPr>
        </p:nvSpPr>
        <p:spPr>
          <a:xfrm>
            <a:off x="218114" y="917197"/>
            <a:ext cx="11715600" cy="49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6" name="Google Shape;4006;p1163"/>
          <p:cNvSpPr txBox="1">
            <a:spLocks noGrp="1"/>
          </p:cNvSpPr>
          <p:nvPr>
            <p:ph type="body" idx="2"/>
          </p:nvPr>
        </p:nvSpPr>
        <p:spPr>
          <a:xfrm>
            <a:off x="3858937" y="5969001"/>
            <a:ext cx="80748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7" name="Google Shape;4007;p116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08" name="Google Shape;4008;p1163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1" y="5969000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30511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42_Title and Content">
    <p:spTree>
      <p:nvGrpSpPr>
        <p:cNvPr id="1" name="Shape 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0" name="Google Shape;4010;p116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011" name="Google Shape;4011;p116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12" name="Google Shape;4012;p116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013" name="Google Shape;4013;p116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4" name="Google Shape;4014;p116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15" name="Google Shape;4015;p116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6" name="Google Shape;4016;p116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7" name="Google Shape;4017;p1164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B3B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18" name="Google Shape;4018;p116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19" name="Google Shape;4019;p116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80862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8_Photo Slide">
    <p:spTree>
      <p:nvGrpSpPr>
        <p:cNvPr id="1" name="Shape 4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1" name="Google Shape;4021;p116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022" name="Google Shape;4022;p1165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023" name="Google Shape;4023;p116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024" name="Google Shape;4024;p116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5" name="Google Shape;4025;p116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26" name="Google Shape;4026;p116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27" name="Google Shape;4027;p1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91463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9" name="Google Shape;4029;p1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4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0" name="Google Shape;4030;p11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031" name="Google Shape;4031;p1166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32" name="Google Shape;4032;p1166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6959743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and Content">
  <p:cSld name="42_Title and Content">
    <p:spTree>
      <p:nvGrpSpPr>
        <p:cNvPr id="1" name="Shape 4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" name="Google Shape;4034;p11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9" y="762"/>
            <a:ext cx="12189291" cy="6856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5" name="Google Shape;4035;p116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6" name="Google Shape;4036;p116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7" name="Google Shape;4037;p1167"/>
          <p:cNvSpPr txBox="1"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4957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vider">
  <p:cSld name="3_Divider">
    <p:bg>
      <p:bgPr>
        <a:solidFill>
          <a:schemeClr val="lt2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799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382" name="Google Shape;382;p799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799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799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5" name="Google Shape;385;p7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6" name="Google Shape;386;p799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799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09698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Title and Content">
  <p:cSld name="43_Title and Content">
    <p:spTree>
      <p:nvGrpSpPr>
        <p:cNvPr id="1" name="Shape 4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9" name="Google Shape;4039;p1168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" y="762"/>
            <a:ext cx="12189293" cy="6856476"/>
          </a:xfrm>
          <a:prstGeom prst="rect">
            <a:avLst/>
          </a:prstGeom>
          <a:noFill/>
          <a:ln>
            <a:noFill/>
          </a:ln>
        </p:spPr>
      </p:pic>
      <p:sp>
        <p:nvSpPr>
          <p:cNvPr id="4040" name="Google Shape;4040;p116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1" name="Google Shape;4041;p116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2" name="Google Shape;4042;p1168"/>
          <p:cNvSpPr txBox="1">
            <a:spLocks noGrp="1"/>
          </p:cNvSpPr>
          <p:nvPr>
            <p:ph type="body" idx="1"/>
          </p:nvPr>
        </p:nvSpPr>
        <p:spPr>
          <a:xfrm>
            <a:off x="838200" y="1825629"/>
            <a:ext cx="105156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652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Left">
  <p:cSld name="Image Left"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" name="Google Shape;4044;p1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8"/>
            <a:ext cx="12188950" cy="6856285"/>
          </a:xfrm>
          <a:prstGeom prst="rect">
            <a:avLst/>
          </a:prstGeom>
          <a:noFill/>
          <a:ln>
            <a:noFill/>
          </a:ln>
        </p:spPr>
      </p:pic>
      <p:sp>
        <p:nvSpPr>
          <p:cNvPr id="4045" name="Google Shape;4045;p1169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6" name="Google Shape;4046;p116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47" name="Google Shape;4047;p1169"/>
          <p:cNvSpPr txBox="1">
            <a:spLocks noGrp="1"/>
          </p:cNvSpPr>
          <p:nvPr>
            <p:ph type="body" idx="1"/>
          </p:nvPr>
        </p:nvSpPr>
        <p:spPr>
          <a:xfrm>
            <a:off x="6905173" y="1825629"/>
            <a:ext cx="49272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015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eaker-4">
  <p:cSld name="Breaker-4">
    <p:spTree>
      <p:nvGrpSpPr>
        <p:cNvPr id="1" name="Shape 4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9" name="Google Shape;4049;p1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0" name="Google Shape;4050;p11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051" name="Google Shape;4051;p1170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2" name="Google Shape;4052;p1170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95066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reaker-4">
  <p:cSld name="1_Breaker-4">
    <p:spTree>
      <p:nvGrpSpPr>
        <p:cNvPr id="1" name="Shape 4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4" name="Google Shape;4054;p1171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6"/>
            <a:ext cx="12188953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5" name="Google Shape;4055;p1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3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056" name="Google Shape;4056;p1171"/>
          <p:cNvSpPr txBox="1">
            <a:spLocks noGrp="1"/>
          </p:cNvSpPr>
          <p:nvPr>
            <p:ph type="body" idx="1"/>
          </p:nvPr>
        </p:nvSpPr>
        <p:spPr>
          <a:xfrm>
            <a:off x="7459666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7" name="Google Shape;4057;p1171"/>
          <p:cNvSpPr txBox="1">
            <a:spLocks noGrp="1"/>
          </p:cNvSpPr>
          <p:nvPr>
            <p:ph type="body" idx="2"/>
          </p:nvPr>
        </p:nvSpPr>
        <p:spPr>
          <a:xfrm>
            <a:off x="7459662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221797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reaker-4">
  <p:cSld name="2_Breaker-4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9" name="Google Shape;4059;p1172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96"/>
            <a:ext cx="12188953" cy="685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0" name="Google Shape;4060;p1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061" name="Google Shape;4061;p1172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2" name="Google Shape;4062;p1172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2931473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Title and Content">
  <p:cSld name="44_Title and Content"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4" name="Google Shape;4064;p1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9047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5" name="Google Shape;4065;p117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6" name="Google Shape;4066;p117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67" name="Google Shape;4067;p11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33853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ue Graphic Right">
  <p:cSld name="Blue Graphic Right">
    <p:spTree>
      <p:nvGrpSpPr>
        <p:cNvPr id="1" name="Shape 4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9" name="Google Shape;4069;p11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0" name="Google Shape;4070;p11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08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1" name="Google Shape;4071;p11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852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2" name="Google Shape;4072;p1174"/>
          <p:cNvSpPr txBox="1">
            <a:spLocks noGrp="1"/>
          </p:cNvSpPr>
          <p:nvPr>
            <p:ph type="sldNum" idx="12"/>
          </p:nvPr>
        </p:nvSpPr>
        <p:spPr>
          <a:xfrm>
            <a:off x="9292771" y="6464300"/>
            <a:ext cx="25398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433822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-Closing Slide">
  <p:cSld name="3-Closing Slide">
    <p:spTree>
      <p:nvGrpSpPr>
        <p:cNvPr id="1" name="Shape 4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4" name="Google Shape;4074;p1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5" name="Google Shape;4075;p117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224" y="2949956"/>
            <a:ext cx="1821552" cy="958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706932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8_Photo Slide"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p1176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078" name="Google Shape;4078;p117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079" name="Google Shape;4079;p1176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080" name="Google Shape;4080;p117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1" name="Google Shape;4081;p117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82" name="Google Shape;4082;p117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083" name="Google Shape;4083;p11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467313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Bullets Layout">
  <p:cSld name="15_Title and Bullets Layout">
    <p:spTree>
      <p:nvGrpSpPr>
        <p:cNvPr id="1" name="Shape 4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" name="Google Shape;4085;p1177"/>
          <p:cNvSpPr txBox="1">
            <a:spLocks noGrp="1"/>
          </p:cNvSpPr>
          <p:nvPr>
            <p:ph type="title"/>
          </p:nvPr>
        </p:nvSpPr>
        <p:spPr>
          <a:xfrm>
            <a:off x="848991" y="783846"/>
            <a:ext cx="1017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6" name="Google Shape;4086;p1177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7" name="Google Shape;4087;p1177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8" name="Google Shape;4088;p1177"/>
          <p:cNvSpPr txBox="1">
            <a:spLocks noGrp="1"/>
          </p:cNvSpPr>
          <p:nvPr>
            <p:ph type="body" idx="1"/>
          </p:nvPr>
        </p:nvSpPr>
        <p:spPr>
          <a:xfrm>
            <a:off x="848785" y="1615018"/>
            <a:ext cx="10176900" cy="38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Font typeface="Arial"/>
              <a:buChar char="•"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640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33"/>
              <a:buChar char="•"/>
              <a:defRPr sz="2133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089" name="Google Shape;4089;p1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2594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hoto Slide">
  <p:cSld name="3_Photo Slide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00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0" name="Google Shape;390;p800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1" name="Google Shape;391;p800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392" name="Google Shape;392;p800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800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" name="Google Shape;394;p800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395" name="Google Shape;395;p8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51757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itle and Content">
  <p:cSld name="45_Title and Content">
    <p:spTree>
      <p:nvGrpSpPr>
        <p:cNvPr id="1" name="Shape 4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Google Shape;4091;p1178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2" name="Google Shape;4092;p1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  <p:sp>
        <p:nvSpPr>
          <p:cNvPr id="4093" name="Google Shape;4093;p1178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4" name="Google Shape;4094;p1178"/>
          <p:cNvSpPr txBox="1">
            <a:spLocks noGrp="1"/>
          </p:cNvSpPr>
          <p:nvPr>
            <p:ph type="title"/>
          </p:nvPr>
        </p:nvSpPr>
        <p:spPr>
          <a:xfrm>
            <a:off x="848990" y="806857"/>
            <a:ext cx="10156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5" name="Google Shape;4095;p1178"/>
          <p:cNvSpPr txBox="1">
            <a:spLocks noGrp="1"/>
          </p:cNvSpPr>
          <p:nvPr>
            <p:ph type="body" idx="1"/>
          </p:nvPr>
        </p:nvSpPr>
        <p:spPr>
          <a:xfrm>
            <a:off x="848990" y="1637854"/>
            <a:ext cx="10156200" cy="4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424474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wo Section | Picture and Copy Layout">
  <p:cSld name="15_Two Section | Picture and Copy Layout">
    <p:spTree>
      <p:nvGrpSpPr>
        <p:cNvPr id="1" name="Shape 4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Google Shape;4097;p1179"/>
          <p:cNvSpPr/>
          <p:nvPr/>
        </p:nvSpPr>
        <p:spPr>
          <a:xfrm>
            <a:off x="0" y="6313118"/>
            <a:ext cx="12192000" cy="544800"/>
          </a:xfrm>
          <a:prstGeom prst="rect">
            <a:avLst/>
          </a:prstGeom>
          <a:solidFill>
            <a:srgbClr val="003B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8" name="Google Shape;4098;p1179"/>
          <p:cNvSpPr/>
          <p:nvPr/>
        </p:nvSpPr>
        <p:spPr>
          <a:xfrm>
            <a:off x="0" y="6301515"/>
            <a:ext cx="12192000" cy="45600"/>
          </a:xfrm>
          <a:prstGeom prst="rect">
            <a:avLst/>
          </a:prstGeom>
          <a:solidFill>
            <a:srgbClr val="A4D65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endParaRPr sz="1351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9" name="Google Shape;4099;p1179"/>
          <p:cNvSpPr txBox="1">
            <a:spLocks noGrp="1"/>
          </p:cNvSpPr>
          <p:nvPr>
            <p:ph type="body" idx="1"/>
          </p:nvPr>
        </p:nvSpPr>
        <p:spPr>
          <a:xfrm>
            <a:off x="1186832" y="1294453"/>
            <a:ext cx="3983400" cy="37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 b="0" i="1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0" name="Google Shape;4100;p1179"/>
          <p:cNvSpPr txBox="1">
            <a:spLocks noGrp="1"/>
          </p:cNvSpPr>
          <p:nvPr>
            <p:ph type="body" idx="2"/>
          </p:nvPr>
        </p:nvSpPr>
        <p:spPr>
          <a:xfrm>
            <a:off x="5549395" y="1997128"/>
            <a:ext cx="5466600" cy="30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33"/>
              <a:buFont typeface="Arial"/>
              <a:buNone/>
              <a:defRPr sz="2133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715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 b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1" name="Google Shape;4101;p1179"/>
          <p:cNvSpPr txBox="1">
            <a:spLocks noGrp="1"/>
          </p:cNvSpPr>
          <p:nvPr>
            <p:ph type="title"/>
          </p:nvPr>
        </p:nvSpPr>
        <p:spPr>
          <a:xfrm>
            <a:off x="5549395" y="1154527"/>
            <a:ext cx="5466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5C"/>
              </a:buClr>
              <a:buSzPts val="4800"/>
              <a:buFont typeface="Verdana"/>
              <a:buNone/>
              <a:defRPr sz="4800" b="1" i="0">
                <a:solidFill>
                  <a:srgbClr val="003B5C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102" name="Google Shape;4102;p1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2672" y="6364408"/>
            <a:ext cx="5059328" cy="493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96826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able of Content">
  <p:cSld name="3_Table of Content">
    <p:spTree>
      <p:nvGrpSpPr>
        <p:cNvPr id="1" name="Shape 4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Google Shape;4104;p1180"/>
          <p:cNvSpPr/>
          <p:nvPr/>
        </p:nvSpPr>
        <p:spPr>
          <a:xfrm>
            <a:off x="-10584" y="6620934"/>
            <a:ext cx="12213300" cy="237000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5" name="Google Shape;4105;p1180"/>
          <p:cNvSpPr txBox="1">
            <a:spLocks noGrp="1"/>
          </p:cNvSpPr>
          <p:nvPr>
            <p:ph type="title"/>
          </p:nvPr>
        </p:nvSpPr>
        <p:spPr>
          <a:xfrm>
            <a:off x="218115" y="224841"/>
            <a:ext cx="11715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33"/>
              <a:buFont typeface="Calibri"/>
              <a:buNone/>
              <a:defRPr sz="2933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6" name="Google Shape;4106;p1180"/>
          <p:cNvSpPr txBox="1">
            <a:spLocks noGrp="1"/>
          </p:cNvSpPr>
          <p:nvPr>
            <p:ph type="body" idx="1"/>
          </p:nvPr>
        </p:nvSpPr>
        <p:spPr>
          <a:xfrm>
            <a:off x="218115" y="917198"/>
            <a:ext cx="11715600" cy="49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▪"/>
              <a:defRPr sz="1867" b="1"/>
            </a:lvl1pPr>
            <a:lvl2pPr marL="914400" lvl="1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̶"/>
              <a:defRPr sz="1867"/>
            </a:lvl2pPr>
            <a:lvl3pPr marL="1371600" lvl="2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Arial"/>
              <a:buChar char="•"/>
              <a:defRPr sz="1867"/>
            </a:lvl3pPr>
            <a:lvl4pPr marL="1828800" lvl="3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Font typeface="Noto Sans Symbols"/>
              <a:buChar char="✔"/>
              <a:defRPr sz="1867"/>
            </a:lvl4pPr>
            <a:lvl5pPr marL="2286000" lvl="4" indent="-34715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67"/>
              <a:buChar char="•"/>
              <a:defRPr sz="1867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7" name="Google Shape;4107;p1180"/>
          <p:cNvSpPr txBox="1">
            <a:spLocks noGrp="1"/>
          </p:cNvSpPr>
          <p:nvPr>
            <p:ph type="body" idx="2"/>
          </p:nvPr>
        </p:nvSpPr>
        <p:spPr>
          <a:xfrm>
            <a:off x="3858938" y="5969002"/>
            <a:ext cx="8074800" cy="6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31324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33"/>
              <a:buChar char="•"/>
              <a:defRPr sz="1333" b="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8" name="Google Shape;4108;p118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buFont typeface="Arial"/>
              <a:buNone/>
              <a:defRPr sz="14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09" name="Google Shape;4109;p1180" descr="M:\Marketing Communication and Referral Access\Luis\newbrand\UCM_logo\master\horizontal\UCM_Logo_Master_Brand_Horizontal_Tagline_rgb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602" y="5969001"/>
            <a:ext cx="3704343" cy="651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74516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4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Google Shape;4111;p1181"/>
          <p:cNvSpPr txBox="1">
            <a:spLocks noGrp="1"/>
          </p:cNvSpPr>
          <p:nvPr>
            <p:ph type="title"/>
          </p:nvPr>
        </p:nvSpPr>
        <p:spPr>
          <a:xfrm>
            <a:off x="963084" y="4406904"/>
            <a:ext cx="103632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2" name="Google Shape;4112;p1181"/>
          <p:cNvSpPr txBox="1"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91949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1949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1949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91949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9497"/>
              </a:buClr>
              <a:buSzPts val="1400"/>
              <a:buNone/>
              <a:defRPr sz="1400">
                <a:solidFill>
                  <a:srgbClr val="919497"/>
                </a:solidFill>
              </a:defRPr>
            </a:lvl9pPr>
          </a:lstStyle>
          <a:p>
            <a:endParaRPr/>
          </a:p>
        </p:txBody>
      </p:sp>
      <p:sp>
        <p:nvSpPr>
          <p:cNvPr id="4113" name="Google Shape;4113;p118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14" name="Google Shape;4114;p118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5" name="Google Shape;4115;p118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40204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4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Google Shape;4117;p1182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8" name="Google Shape;4118;p1182"/>
          <p:cNvSpPr txBox="1">
            <a:spLocks noGrp="1"/>
          </p:cNvSpPr>
          <p:nvPr>
            <p:ph type="body" idx="1"/>
          </p:nvPr>
        </p:nvSpPr>
        <p:spPr>
          <a:xfrm>
            <a:off x="4766734" y="273055"/>
            <a:ext cx="6815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119" name="Google Shape;4119;p1182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120" name="Google Shape;4120;p118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21" name="Google Shape;4121;p118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2" name="Google Shape;4122;p118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51617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EVERYDAY - CONTENT ONLY">
  <p:cSld name="1_EVERYDAY - CONTENT ONLY">
    <p:spTree>
      <p:nvGrpSpPr>
        <p:cNvPr id="1" name="Shape 4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4" name="Google Shape;4124;p1183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5" name="Google Shape;4125;p1183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6" name="Google Shape;4126;p1183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7" name="Google Shape;4127;p1183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8" name="Google Shape;4128;p1183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9" name="Google Shape;4129;p1183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30" name="Google Shape;4130;p1183"/>
          <p:cNvCxnSpPr/>
          <p:nvPr/>
        </p:nvCxnSpPr>
        <p:spPr>
          <a:xfrm>
            <a:off x="11311725" y="644727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31" name="Google Shape;4131;p1183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32" name="Google Shape;4132;p1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13276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46_Title and Content">
    <p:spTree>
      <p:nvGrpSpPr>
        <p:cNvPr id="1" name="Shape 4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4" name="Google Shape;4134;p118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135" name="Google Shape;4135;p118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36" name="Google Shape;4136;p118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137" name="Google Shape;4137;p118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8" name="Google Shape;4138;p118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39" name="Google Shape;4139;p118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0" name="Google Shape;4140;p1184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1" name="Google Shape;4141;p118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42" name="Google Shape;4142;p118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43" name="Google Shape;4143;p1184"/>
          <p:cNvSpPr txBox="1">
            <a:spLocks noGrp="1"/>
          </p:cNvSpPr>
          <p:nvPr>
            <p:ph type="ftr" idx="11"/>
          </p:nvPr>
        </p:nvSpPr>
        <p:spPr>
          <a:xfrm>
            <a:off x="609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116666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8_Photo Slide">
    <p:spTree>
      <p:nvGrpSpPr>
        <p:cNvPr id="1" name="Shape 4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Google Shape;4145;p1185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46" name="Google Shape;4146;p1185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147" name="Google Shape;4147;p1185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148" name="Google Shape;4148;p118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9" name="Google Shape;4149;p118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0" name="Google Shape;4150;p118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51" name="Google Shape;4151;p1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20373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">
  <p:cSld name="28_Photo Slide">
    <p:spTree>
      <p:nvGrpSpPr>
        <p:cNvPr id="1" name="Shape 4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3" name="Google Shape;4153;p1186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54" name="Google Shape;4154;p1186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155" name="Google Shape;4155;p1186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156" name="Google Shape;4156;p1186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7" name="Google Shape;4157;p1186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58" name="Google Shape;4158;p1186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59" name="Google Shape;4159;p1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94683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EVERYDAY - CONTENT ONLY">
  <p:cSld name="2_EVERYDAY - CONTENT ONLY">
    <p:spTree>
      <p:nvGrpSpPr>
        <p:cNvPr id="1" name="Shape 4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1" name="Google Shape;4161;p1187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2" name="Google Shape;4162;p1187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3" name="Google Shape;4163;p1187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4" name="Google Shape;4164;p1187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65" name="Google Shape;4165;p1187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6" name="Google Shape;4166;p1187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67" name="Google Shape;4167;p1187"/>
          <p:cNvCxnSpPr/>
          <p:nvPr/>
        </p:nvCxnSpPr>
        <p:spPr>
          <a:xfrm>
            <a:off x="11311725" y="644727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68" name="Google Shape;4168;p1187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69" name="Google Shape;4169;p11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061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Quotation">
  <p:cSld name="6_Quota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801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801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80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80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01" name="Google Shape;401;p8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2" name="Google Shape;402;p8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80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04" name="Google Shape;404;p8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5" name="Google Shape;405;p80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06" name="Google Shape;406;p8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8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08" name="Google Shape;408;p80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904946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EVERYDAY - CONTENT ONLY">
  <p:cSld name="3_EVERYDAY - CONTENT ONLY">
    <p:spTree>
      <p:nvGrpSpPr>
        <p:cNvPr id="1" name="Shape 4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1" name="Google Shape;4171;p1188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2" name="Google Shape;4172;p1188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3" name="Google Shape;4173;p1188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4" name="Google Shape;4174;p1188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5" name="Google Shape;4175;p1188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6" name="Google Shape;4176;p1188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77" name="Google Shape;4177;p1188"/>
          <p:cNvCxnSpPr/>
          <p:nvPr/>
        </p:nvCxnSpPr>
        <p:spPr>
          <a:xfrm>
            <a:off x="11311725" y="6447273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78" name="Google Shape;4178;p1188"/>
          <p:cNvSpPr txBox="1">
            <a:spLocks noGrp="1"/>
          </p:cNvSpPr>
          <p:nvPr>
            <p:ph type="sldNum" idx="12"/>
          </p:nvPr>
        </p:nvSpPr>
        <p:spPr>
          <a:xfrm>
            <a:off x="11202595" y="6454534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79" name="Google Shape;4179;p1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2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06850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Quotation">
  <p:cSld name="60_Quotation">
    <p:spTree>
      <p:nvGrpSpPr>
        <p:cNvPr id="1" name="Shape 4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1" name="Google Shape;4181;p1189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2" name="Google Shape;4182;p1189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3" name="Google Shape;4183;p1189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4" name="Google Shape;4184;p118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85" name="Google Shape;4185;p118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86" name="Google Shape;4186;p118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87" name="Google Shape;4187;p118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188" name="Google Shape;4188;p118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9" name="Google Shape;4189;p118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190" name="Google Shape;4190;p118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1" name="Google Shape;4191;p118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192" name="Google Shape;4192;p1189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566104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Quotation">
  <p:cSld name="61_Quotation">
    <p:spTree>
      <p:nvGrpSpPr>
        <p:cNvPr id="1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4" name="Google Shape;4194;p1190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5" name="Google Shape;4195;p1190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6" name="Google Shape;4196;p119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7" name="Google Shape;4197;p119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98" name="Google Shape;4198;p119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9" name="Google Shape;4199;p119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0" name="Google Shape;4200;p119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01" name="Google Shape;4201;p119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02" name="Google Shape;4202;p119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03" name="Google Shape;4203;p119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4" name="Google Shape;4204;p119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05" name="Google Shape;4205;p119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38432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ver">
  <p:cSld name="28_Cover">
    <p:spTree>
      <p:nvGrpSpPr>
        <p:cNvPr id="1" name="Shape 4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Google Shape;4207;p119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8" name="Google Shape;4208;p119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9" name="Google Shape;4209;p119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10" name="Google Shape;4210;p119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211" name="Google Shape;4211;p119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4212" name="Google Shape;4212;p119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3" name="Google Shape;4213;p119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14" name="Google Shape;4214;p119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5184146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Divider">
  <p:cSld name="28_Divider">
    <p:bg>
      <p:bgPr>
        <a:solidFill>
          <a:schemeClr val="lt2"/>
        </a:solidFill>
        <a:effectLst/>
      </p:bgPr>
    </p:bg>
    <p:spTree>
      <p:nvGrpSpPr>
        <p:cNvPr id="1" name="Shape 4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6" name="Google Shape;4216;p119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4217" name="Google Shape;4217;p119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8" name="Google Shape;4218;p119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9" name="Google Shape;4219;p119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20" name="Google Shape;4220;p119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21" name="Google Shape;4221;p119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2" name="Google Shape;4222;p119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280876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Photo Slide">
  <p:cSld name="28_Photo Slide">
    <p:spTree>
      <p:nvGrpSpPr>
        <p:cNvPr id="1" name="Shape 4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4" name="Google Shape;4224;p1193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25" name="Google Shape;4225;p1193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226" name="Google Shape;4226;p1193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4227" name="Google Shape;4227;p1193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8" name="Google Shape;4228;p1193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29" name="Google Shape;4229;p1193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30" name="Google Shape;4230;p1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71669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Quotation">
  <p:cSld name="62_Quotation">
    <p:spTree>
      <p:nvGrpSpPr>
        <p:cNvPr id="1" name="Shape 4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2" name="Google Shape;4232;p1194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3" name="Google Shape;4233;p119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4" name="Google Shape;4234;p119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5" name="Google Shape;4235;p119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36" name="Google Shape;4236;p119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37" name="Google Shape;4237;p119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38" name="Google Shape;4238;p119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39" name="Google Shape;4239;p119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40" name="Google Shape;4240;p119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41" name="Google Shape;4241;p119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2" name="Google Shape;4242;p119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43" name="Google Shape;4243;p119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62107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Quotation">
  <p:cSld name="63_Quotation">
    <p:spTree>
      <p:nvGrpSpPr>
        <p:cNvPr id="1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Google Shape;4245;p1195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6" name="Google Shape;4246;p1195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7" name="Google Shape;4247;p1195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48" name="Google Shape;4248;p119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49" name="Google Shape;4249;p119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50" name="Google Shape;4250;p119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51" name="Google Shape;4251;p119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52" name="Google Shape;4252;p119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53" name="Google Shape;4253;p119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54" name="Google Shape;4254;p119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5" name="Google Shape;4255;p119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256" name="Google Shape;4256;p1195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38935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Title and Content">
  <p:cSld name="46_Title and Content">
    <p:spTree>
      <p:nvGrpSpPr>
        <p:cNvPr id="1" name="Shape 4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8" name="Google Shape;4258;p119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59" name="Google Shape;4259;p119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60" name="Google Shape;4260;p119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61" name="Google Shape;4261;p119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2" name="Google Shape;4262;p119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63" name="Google Shape;4263;p119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4" name="Google Shape;4264;p119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5" name="Google Shape;4265;p119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66" name="Google Shape;4266;p119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67" name="Google Shape;4267;p119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4112845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wo Content">
  <p:cSld name="28_Two Content">
    <p:spTree>
      <p:nvGrpSpPr>
        <p:cNvPr id="1" name="Shape 4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" name="Google Shape;4269;p119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0" name="Google Shape;4270;p1197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271" name="Google Shape;4271;p119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72" name="Google Shape;4272;p119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73" name="Google Shape;4273;p119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74" name="Google Shape;4274;p119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5" name="Google Shape;4275;p119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76" name="Google Shape;4276;p1197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77" name="Google Shape;4277;p1197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78" name="Google Shape;4278;p119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79" name="Google Shape;4279;p119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309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80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11" name="Google Shape;411;p80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2" name="Google Shape;412;p80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13" name="Google Shape;413;p80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80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5" name="Google Shape;415;p802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802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80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8" name="Google Shape;418;p80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" name="Google Shape;419;p80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57135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Comparison">
  <p:cSld name="28_Comparison">
    <p:spTree>
      <p:nvGrpSpPr>
        <p:cNvPr id="1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1" name="Google Shape;4281;p119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82" name="Google Shape;4282;p119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3" name="Google Shape;4283;p119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84" name="Google Shape;4284;p119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5" name="Google Shape;4285;p119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86" name="Google Shape;4286;p1198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7" name="Google Shape;4287;p1198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88" name="Google Shape;4288;p1198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89" name="Google Shape;4289;p119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0" name="Google Shape;4290;p119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1" name="Google Shape;4291;p119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292" name="Google Shape;4292;p119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93" name="Google Shape;4293;p119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92543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Only">
  <p:cSld name="28_Title Only">
    <p:spTree>
      <p:nvGrpSpPr>
        <p:cNvPr id="1" name="Shape 4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5" name="Google Shape;4295;p119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96" name="Google Shape;4296;p119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97" name="Google Shape;4297;p119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98" name="Google Shape;4298;p119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9" name="Google Shape;4299;p119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00" name="Google Shape;4300;p119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1" name="Google Shape;4301;p119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02" name="Google Shape;4302;p119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03" name="Google Shape;4303;p119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371466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End">
  <p:cSld name="28_End">
    <p:spTree>
      <p:nvGrpSpPr>
        <p:cNvPr id="1" name="Shape 4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5" name="Google Shape;4305;p120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306" name="Google Shape;4306;p120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7" name="Google Shape;4307;p120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8" name="Google Shape;4308;p1200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9" name="Google Shape;4309;p1200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10" name="Google Shape;4310;p120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11" name="Google Shape;4311;p1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312" name="Google Shape;4312;p120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898340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Blank">
  <p:cSld name="28_Blank">
    <p:spTree>
      <p:nvGrpSpPr>
        <p:cNvPr id="1" name="Shape 4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4" name="Google Shape;4314;p120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15" name="Google Shape;4315;p120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16" name="Google Shape;4316;p120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17" name="Google Shape;4317;p120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318" name="Google Shape;4318;p120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19" name="Google Shape;4319;p120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320" name="Google Shape;4320;p120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1" name="Google Shape;4321;p120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25390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4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3" name="Google Shape;4323;p1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4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4" name="Google Shape;4324;p1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325" name="Google Shape;4325;p1202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6" name="Google Shape;4326;p1202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39846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Left">
  <p:cSld name="1_Image Left">
    <p:spTree>
      <p:nvGrpSpPr>
        <p:cNvPr id="1" name="Shape 4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8" name="Google Shape;4328;p1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8"/>
            <a:ext cx="12188950" cy="6856285"/>
          </a:xfrm>
          <a:prstGeom prst="rect">
            <a:avLst/>
          </a:prstGeom>
          <a:noFill/>
          <a:ln>
            <a:noFill/>
          </a:ln>
        </p:spPr>
      </p:pic>
      <p:sp>
        <p:nvSpPr>
          <p:cNvPr id="4329" name="Google Shape;4329;p1203"/>
          <p:cNvSpPr txBox="1">
            <a:spLocks noGrp="1"/>
          </p:cNvSpPr>
          <p:nvPr>
            <p:ph type="title"/>
          </p:nvPr>
        </p:nvSpPr>
        <p:spPr>
          <a:xfrm>
            <a:off x="6905173" y="365129"/>
            <a:ext cx="4927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0" name="Google Shape;4330;p120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CBE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31" name="Google Shape;4331;p1203"/>
          <p:cNvSpPr txBox="1">
            <a:spLocks noGrp="1"/>
          </p:cNvSpPr>
          <p:nvPr>
            <p:ph type="body" idx="1"/>
          </p:nvPr>
        </p:nvSpPr>
        <p:spPr>
          <a:xfrm>
            <a:off x="6905173" y="1825629"/>
            <a:ext cx="49272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87569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reaker-4">
  <p:cSld name="3_Breaker-4">
    <p:spTree>
      <p:nvGrpSpPr>
        <p:cNvPr id="1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3" name="Google Shape;4333;p1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96"/>
            <a:ext cx="12188952" cy="685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4" name="Google Shape;4334;p1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5152" y="5894636"/>
            <a:ext cx="1312781" cy="56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335" name="Google Shape;4335;p1204"/>
          <p:cNvSpPr txBox="1">
            <a:spLocks noGrp="1"/>
          </p:cNvSpPr>
          <p:nvPr>
            <p:ph type="body" idx="1"/>
          </p:nvPr>
        </p:nvSpPr>
        <p:spPr>
          <a:xfrm>
            <a:off x="7459665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6" name="Google Shape;4336;p1204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51687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Title and Content">
  <p:cSld name="47_Title and Content"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8" name="Google Shape;4338;p1205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0" r="12171"/>
          <a:stretch/>
        </p:blipFill>
        <p:spPr>
          <a:xfrm>
            <a:off x="1524" y="0"/>
            <a:ext cx="121904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9" name="Google Shape;4339;p12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0" name="Google Shape;4340;p1205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41" name="Google Shape;4341;p120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42461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ue Graphic Right">
  <p:cSld name="1_Blue Graphic Right">
    <p:spTree>
      <p:nvGrpSpPr>
        <p:cNvPr id="1" name="Shape 4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3" name="Google Shape;4343;p1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9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4" name="Google Shape;4344;p12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08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5" name="Google Shape;4345;p12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85200" cy="4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46" name="Google Shape;4346;p1206"/>
          <p:cNvSpPr txBox="1">
            <a:spLocks noGrp="1"/>
          </p:cNvSpPr>
          <p:nvPr>
            <p:ph type="sldNum" idx="12"/>
          </p:nvPr>
        </p:nvSpPr>
        <p:spPr>
          <a:xfrm>
            <a:off x="9292771" y="6464300"/>
            <a:ext cx="25398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3174128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-Closing Slide">
  <p:cSld name="1_3-Closing Slide">
    <p:spTree>
      <p:nvGrpSpPr>
        <p:cNvPr id="1" name="Shape 4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8" name="Google Shape;4348;p1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0"/>
            <a:ext cx="1218895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9" name="Google Shape;4349;p120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224" y="2949956"/>
            <a:ext cx="1821552" cy="958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138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0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803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23" name="Google Shape;423;p80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24" name="Google Shape;424;p80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5" name="Google Shape;425;p80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26" name="Google Shape;426;p80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80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8" name="Google Shape;428;p803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803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0" name="Google Shape;430;p80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1" name="Google Shape;431;p80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054861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Slide">
  <p:cSld name="8_Title Slide">
    <p:spTree>
      <p:nvGrpSpPr>
        <p:cNvPr id="1" name="Shape 4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1" name="Google Shape;4351;p12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" y="857"/>
            <a:ext cx="12188954" cy="6856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2" name="Google Shape;4352;p12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2516" y="5915003"/>
            <a:ext cx="938786" cy="49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353" name="Google Shape;4353;p1208"/>
          <p:cNvSpPr txBox="1">
            <a:spLocks noGrp="1"/>
          </p:cNvSpPr>
          <p:nvPr>
            <p:ph type="body" idx="1"/>
          </p:nvPr>
        </p:nvSpPr>
        <p:spPr>
          <a:xfrm>
            <a:off x="7459662" y="3429000"/>
            <a:ext cx="4180800" cy="1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4" name="Google Shape;4354;p1208"/>
          <p:cNvSpPr txBox="1">
            <a:spLocks noGrp="1"/>
          </p:cNvSpPr>
          <p:nvPr>
            <p:ph type="body" idx="2"/>
          </p:nvPr>
        </p:nvSpPr>
        <p:spPr>
          <a:xfrm>
            <a:off x="7459661" y="4775654"/>
            <a:ext cx="4180800" cy="7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84813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EVERYDAY - CONTENT ONLY">
  <p:cSld name="4_EVERYDAY - CONTENT ONLY">
    <p:spTree>
      <p:nvGrpSpPr>
        <p:cNvPr id="1" name="Shape 4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6" name="Google Shape;4356;p1209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7" name="Google Shape;4357;p1209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58" name="Google Shape;4358;p1209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9" name="Google Shape;4359;p1209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0" name="Google Shape;4360;p1209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1" name="Google Shape;4361;p1209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62" name="Google Shape;4362;p1209"/>
          <p:cNvCxnSpPr/>
          <p:nvPr/>
        </p:nvCxnSpPr>
        <p:spPr>
          <a:xfrm>
            <a:off x="11311725" y="6447272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63" name="Google Shape;4363;p1209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64" name="Google Shape;4364;p1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79534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EVERYDAY - CONTENT ONLY">
  <p:cSld name="5_EVERYDAY - CONTENT ONLY">
    <p:spTree>
      <p:nvGrpSpPr>
        <p:cNvPr id="1" name="Shape 4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6" name="Google Shape;4366;p1210"/>
          <p:cNvSpPr/>
          <p:nvPr/>
        </p:nvSpPr>
        <p:spPr>
          <a:xfrm>
            <a:off x="0" y="0"/>
            <a:ext cx="12192000" cy="1313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dk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7" name="Google Shape;4367;p1210"/>
          <p:cNvSpPr/>
          <p:nvPr/>
        </p:nvSpPr>
        <p:spPr>
          <a:xfrm>
            <a:off x="6863643" y="16267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8" name="Google Shape;4368;p1210"/>
          <p:cNvSpPr txBox="1">
            <a:spLocks noGrp="1"/>
          </p:cNvSpPr>
          <p:nvPr>
            <p:ph type="body" idx="1"/>
          </p:nvPr>
        </p:nvSpPr>
        <p:spPr>
          <a:xfrm>
            <a:off x="508540" y="1707786"/>
            <a:ext cx="11203800" cy="46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>
                <a:solidFill>
                  <a:srgbClr val="4B545E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>
                <a:solidFill>
                  <a:srgbClr val="4B545E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4B545E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4B545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69" name="Google Shape;4369;p1210"/>
          <p:cNvSpPr/>
          <p:nvPr/>
        </p:nvSpPr>
        <p:spPr>
          <a:xfrm>
            <a:off x="6863643" y="519648"/>
            <a:ext cx="5328342" cy="812286"/>
          </a:xfrm>
          <a:custGeom>
            <a:avLst/>
            <a:gdLst/>
            <a:ahLst/>
            <a:cxnLst/>
            <a:rect l="l" t="t" r="r" b="b"/>
            <a:pathLst>
              <a:path w="21600" h="20619" extrusionOk="0">
                <a:moveTo>
                  <a:pt x="0" y="7043"/>
                </a:moveTo>
                <a:cubicBezTo>
                  <a:pt x="1599" y="10431"/>
                  <a:pt x="3359" y="12009"/>
                  <a:pt x="5125" y="11638"/>
                </a:cubicBezTo>
                <a:cubicBezTo>
                  <a:pt x="8965" y="10834"/>
                  <a:pt x="12429" y="1037"/>
                  <a:pt x="16255" y="77"/>
                </a:cubicBezTo>
                <a:cubicBezTo>
                  <a:pt x="18093" y="-385"/>
                  <a:pt x="19927" y="1227"/>
                  <a:pt x="21590" y="4766"/>
                </a:cubicBezTo>
                <a:lnTo>
                  <a:pt x="21600" y="14041"/>
                </a:lnTo>
                <a:cubicBezTo>
                  <a:pt x="19718" y="9870"/>
                  <a:pt x="17612" y="8157"/>
                  <a:pt x="15523" y="9097"/>
                </a:cubicBezTo>
                <a:cubicBezTo>
                  <a:pt x="12138" y="10620"/>
                  <a:pt x="9076" y="19001"/>
                  <a:pt x="5674" y="20410"/>
                </a:cubicBezTo>
                <a:cubicBezTo>
                  <a:pt x="3728" y="21215"/>
                  <a:pt x="1770" y="19679"/>
                  <a:pt x="0" y="15961"/>
                </a:cubicBezTo>
                <a:lnTo>
                  <a:pt x="0" y="7043"/>
                </a:lnTo>
                <a:close/>
              </a:path>
            </a:pathLst>
          </a:custGeom>
          <a:gradFill>
            <a:gsLst>
              <a:gs pos="0">
                <a:srgbClr val="1C498B">
                  <a:alpha val="0"/>
                </a:srgbClr>
              </a:gs>
              <a:gs pos="100000">
                <a:srgbClr val="1C498B">
                  <a:alpha val="6196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25"/>
              <a:buFont typeface="Arial"/>
              <a:buNone/>
            </a:pPr>
            <a:endParaRPr sz="1525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70" name="Google Shape;4370;p1210"/>
          <p:cNvSpPr txBox="1">
            <a:spLocks noGrp="1"/>
          </p:cNvSpPr>
          <p:nvPr>
            <p:ph type="title"/>
          </p:nvPr>
        </p:nvSpPr>
        <p:spPr>
          <a:xfrm>
            <a:off x="304800" y="170056"/>
            <a:ext cx="11430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1" name="Google Shape;4371;p1210"/>
          <p:cNvSpPr txBox="1">
            <a:spLocks noGrp="1"/>
          </p:cNvSpPr>
          <p:nvPr>
            <p:ph type="body" idx="2"/>
          </p:nvPr>
        </p:nvSpPr>
        <p:spPr>
          <a:xfrm>
            <a:off x="332187" y="953346"/>
            <a:ext cx="114300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372" name="Google Shape;4372;p1210"/>
          <p:cNvCxnSpPr/>
          <p:nvPr/>
        </p:nvCxnSpPr>
        <p:spPr>
          <a:xfrm>
            <a:off x="11311725" y="6447272"/>
            <a:ext cx="0" cy="2679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73" name="Google Shape;4373;p1210"/>
          <p:cNvSpPr txBox="1">
            <a:spLocks noGrp="1"/>
          </p:cNvSpPr>
          <p:nvPr>
            <p:ph type="sldNum" idx="12"/>
          </p:nvPr>
        </p:nvSpPr>
        <p:spPr>
          <a:xfrm>
            <a:off x="11202595" y="6454533"/>
            <a:ext cx="5598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74" name="Google Shape;4374;p1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96461" y="6492240"/>
            <a:ext cx="1606135" cy="229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88211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Quotation">
  <p:cSld name="64_Quotation">
    <p:spTree>
      <p:nvGrpSpPr>
        <p:cNvPr id="1" name="Shape 4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6" name="Google Shape;4376;p1211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7" name="Google Shape;4377;p1211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8" name="Google Shape;4378;p1211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9" name="Google Shape;4379;p121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80" name="Google Shape;4380;p12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81" name="Google Shape;4381;p12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82" name="Google Shape;4382;p121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383" name="Google Shape;4383;p12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84" name="Google Shape;4384;p121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385" name="Google Shape;4385;p12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6" name="Google Shape;4386;p12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387" name="Google Shape;4387;p1211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790965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_Quotation">
  <p:cSld name="65_Quotation">
    <p:spTree>
      <p:nvGrpSpPr>
        <p:cNvPr id="1" name="Shape 4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9" name="Google Shape;4389;p1212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0" name="Google Shape;4390;p1212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1" name="Google Shape;4391;p1212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2" name="Google Shape;4392;p1212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393" name="Google Shape;4393;p12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94" name="Google Shape;4394;p12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95" name="Google Shape;4395;p1212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396" name="Google Shape;4396;p12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97" name="Google Shape;4397;p12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398" name="Google Shape;4398;p12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9" name="Google Shape;4399;p12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400" name="Google Shape;4400;p1212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58671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over">
  <p:cSld name="29_Cover">
    <p:spTree>
      <p:nvGrpSpPr>
        <p:cNvPr id="1" name="Shape 4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2" name="Google Shape;4402;p1213"/>
          <p:cNvSpPr/>
          <p:nvPr/>
        </p:nvSpPr>
        <p:spPr>
          <a:xfrm>
            <a:off x="902368" y="1294413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3" name="Google Shape;4403;p1213"/>
          <p:cNvSpPr txBox="1">
            <a:spLocks noGrp="1"/>
          </p:cNvSpPr>
          <p:nvPr>
            <p:ph type="ctrTitle"/>
          </p:nvPr>
        </p:nvSpPr>
        <p:spPr>
          <a:xfrm>
            <a:off x="1413310" y="1561331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4" name="Google Shape;4404;p1213"/>
          <p:cNvSpPr txBox="1">
            <a:spLocks noGrp="1"/>
          </p:cNvSpPr>
          <p:nvPr>
            <p:ph type="subTitle" idx="1"/>
          </p:nvPr>
        </p:nvSpPr>
        <p:spPr>
          <a:xfrm>
            <a:off x="1413310" y="3766862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405" name="Google Shape;4405;p1213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406" name="Google Shape;4406;p1213"/>
          <p:cNvGrpSpPr/>
          <p:nvPr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4407" name="Google Shape;4407;p1213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8" name="Google Shape;4408;p1213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09" name="Google Shape;4409;p12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71787872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Divider">
  <p:cSld name="29_Divider">
    <p:bg>
      <p:bgPr>
        <a:solidFill>
          <a:schemeClr val="lt2"/>
        </a:solidFill>
        <a:effectLst/>
      </p:bgPr>
    </p:bg>
    <p:spTree>
      <p:nvGrpSpPr>
        <p:cNvPr id="1" name="Shape 4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1" name="Google Shape;4411;p1214"/>
          <p:cNvGrpSpPr/>
          <p:nvPr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4412" name="Google Shape;4412;p1214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3" name="Google Shape;4413;p1214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4" name="Google Shape;4414;p1214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15" name="Google Shape;4415;p12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16" name="Google Shape;4416;p1214"/>
          <p:cNvSpPr txBox="1">
            <a:spLocks noGrp="1"/>
          </p:cNvSpPr>
          <p:nvPr>
            <p:ph type="title"/>
          </p:nvPr>
        </p:nvSpPr>
        <p:spPr>
          <a:xfrm>
            <a:off x="1413310" y="701748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17" name="Google Shape;4417;p1214"/>
          <p:cNvSpPr txBox="1">
            <a:spLocks noGrp="1"/>
          </p:cNvSpPr>
          <p:nvPr>
            <p:ph type="subTitle" idx="1"/>
          </p:nvPr>
        </p:nvSpPr>
        <p:spPr>
          <a:xfrm>
            <a:off x="1413310" y="3081639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20558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Photo Slide">
  <p:cSld name="29_Photo Slide">
    <p:spTree>
      <p:nvGrpSpPr>
        <p:cNvPr id="1" name="Shape 4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9" name="Google Shape;4419;p1215"/>
          <p:cNvSpPr txBox="1">
            <a:spLocks noGrp="1"/>
          </p:cNvSpPr>
          <p:nvPr>
            <p:ph type="body" idx="1"/>
          </p:nvPr>
        </p:nvSpPr>
        <p:spPr>
          <a:xfrm>
            <a:off x="457199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420" name="Google Shape;4420;p1215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421" name="Google Shape;4421;p1215"/>
          <p:cNvGrpSpPr/>
          <p:nvPr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4422" name="Google Shape;4422;p1215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3" name="Google Shape;4423;p1215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24" name="Google Shape;4424;p1215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25" name="Google Shape;4425;p1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95141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Quotation">
  <p:cSld name="66_Quotation">
    <p:spTree>
      <p:nvGrpSpPr>
        <p:cNvPr id="1" name="Shape 4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7" name="Google Shape;4427;p1216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8" name="Google Shape;4428;p1216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9" name="Google Shape;4429;p1216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0" name="Google Shape;4430;p121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31" name="Google Shape;4431;p121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32" name="Google Shape;4432;p121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33" name="Google Shape;4433;p1216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34" name="Google Shape;4434;p12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35" name="Google Shape;4435;p121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36" name="Google Shape;4436;p121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7" name="Google Shape;4437;p121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438" name="Google Shape;4438;p1216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58900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Quotation">
  <p:cSld name="67_Quotation">
    <p:spTree>
      <p:nvGrpSpPr>
        <p:cNvPr id="1" name="Shape 4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0" name="Google Shape;4440;p1217"/>
          <p:cNvSpPr/>
          <p:nvPr/>
        </p:nvSpPr>
        <p:spPr>
          <a:xfrm>
            <a:off x="1427356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1" name="Google Shape;4441;p1217"/>
          <p:cNvSpPr txBox="1">
            <a:spLocks noGrp="1"/>
          </p:cNvSpPr>
          <p:nvPr>
            <p:ph type="title"/>
          </p:nvPr>
        </p:nvSpPr>
        <p:spPr>
          <a:xfrm>
            <a:off x="1427356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2" name="Google Shape;4442;p1217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43" name="Google Shape;4443;p1217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44" name="Google Shape;4444;p121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45" name="Google Shape;4445;p121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46" name="Google Shape;4446;p1217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47" name="Google Shape;4447;p12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48" name="Google Shape;4448;p121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49" name="Google Shape;4449;p121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0" name="Google Shape;4450;p121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451" name="Google Shape;4451;p1217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468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80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34" name="Google Shape;434;p80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5" name="Google Shape;435;p80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36" name="Google Shape;436;p80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80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8" name="Google Shape;438;p804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804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0" name="Google Shape;440;p804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80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2" name="Google Shape;442;p80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80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4" name="Google Shape;444;p80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5" name="Google Shape;445;p80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802884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8_Title and Content">
  <p:cSld name="48_Title and Content">
    <p:spTree>
      <p:nvGrpSpPr>
        <p:cNvPr id="1" name="Shape 4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3" name="Google Shape;4453;p1218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54" name="Google Shape;4454;p12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55" name="Google Shape;4455;p121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56" name="Google Shape;4456;p121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7" name="Google Shape;4457;p121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58" name="Google Shape;4458;p121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9" name="Google Shape;4459;p1218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60" name="Google Shape;4460;p1218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61" name="Google Shape;4461;p121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62" name="Google Shape;4462;p121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76318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wo Content">
  <p:cSld name="29_Two Content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12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5" name="Google Shape;4465;p1219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466" name="Google Shape;4466;p1219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67" name="Google Shape;4467;p12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68" name="Google Shape;4468;p12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69" name="Google Shape;4469;p12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0" name="Google Shape;4470;p12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71" name="Google Shape;4471;p1219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72" name="Google Shape;4472;p1219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73" name="Google Shape;4473;p12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74" name="Google Shape;4474;p12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8026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omparison">
  <p:cSld name="29_Comparison">
    <p:spTree>
      <p:nvGrpSpPr>
        <p:cNvPr id="1" name="Shape 4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6" name="Google Shape;4476;p1220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77" name="Google Shape;4477;p122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78" name="Google Shape;4478;p122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79" name="Google Shape;4479;p122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0" name="Google Shape;4480;p122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81" name="Google Shape;4481;p122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1220"/>
          <p:cNvSpPr txBox="1">
            <a:spLocks noGrp="1"/>
          </p:cNvSpPr>
          <p:nvPr>
            <p:ph type="body" idx="1"/>
          </p:nvPr>
        </p:nvSpPr>
        <p:spPr>
          <a:xfrm>
            <a:off x="609600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83" name="Google Shape;4483;p1220"/>
          <p:cNvSpPr txBox="1">
            <a:spLocks noGrp="1"/>
          </p:cNvSpPr>
          <p:nvPr>
            <p:ph type="body" idx="2"/>
          </p:nvPr>
        </p:nvSpPr>
        <p:spPr>
          <a:xfrm>
            <a:off x="609600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4" name="Google Shape;4484;p12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85" name="Google Shape;4485;p12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86" name="Google Shape;4486;p1220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87" name="Google Shape;4487;p122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88" name="Google Shape;4488;p122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233538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Title Only">
  <p:cSld name="29_Title Only">
    <p:spTree>
      <p:nvGrpSpPr>
        <p:cNvPr id="1" name="Shape 4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0" name="Google Shape;4490;p1221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491" name="Google Shape;4491;p12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92" name="Google Shape;4492;p122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493" name="Google Shape;4493;p122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4" name="Google Shape;4494;p122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495" name="Google Shape;4495;p122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6" name="Google Shape;4496;p1221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497" name="Google Shape;4497;p122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498" name="Google Shape;4498;p122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97082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End">
  <p:cSld name="29_End">
    <p:spTree>
      <p:nvGrpSpPr>
        <p:cNvPr id="1" name="Shape 4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0" name="Google Shape;4500;p1222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501" name="Google Shape;4501;p1222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2" name="Google Shape;4502;p1222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03" name="Google Shape;4503;p1222"/>
          <p:cNvSpPr/>
          <p:nvPr/>
        </p:nvSpPr>
        <p:spPr>
          <a:xfrm>
            <a:off x="902368" y="1517697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4" name="Google Shape;4504;p1222"/>
          <p:cNvSpPr txBox="1">
            <a:spLocks noGrp="1"/>
          </p:cNvSpPr>
          <p:nvPr>
            <p:ph type="body" idx="1"/>
          </p:nvPr>
        </p:nvSpPr>
        <p:spPr>
          <a:xfrm>
            <a:off x="1219201" y="3429000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05" name="Google Shape;4505;p1222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06" name="Google Shape;4506;p1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507" name="Google Shape;4507;p1222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7981014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Blank">
  <p:cSld name="29_Blank">
    <p:spTree>
      <p:nvGrpSpPr>
        <p:cNvPr id="1" name="Shape 4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" name="Google Shape;4509;p1223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10" name="Google Shape;4510;p12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1" name="Google Shape;4511;p12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2" name="Google Shape;4512;p1223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513" name="Google Shape;4513;p12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14" name="Google Shape;4514;p122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515" name="Google Shape;4515;p12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6" name="Google Shape;4516;p12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979901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30_Two Content">
    <p:spTree>
      <p:nvGrpSpPr>
        <p:cNvPr id="1" name="Shape 4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" name="Google Shape;4518;p122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9" name="Google Shape;4519;p122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520" name="Google Shape;4520;p1224"/>
          <p:cNvGrpSpPr/>
          <p:nvPr/>
        </p:nvGrpSpPr>
        <p:grpSpPr>
          <a:xfrm>
            <a:off x="7191203" y="1"/>
            <a:ext cx="5000223" cy="1425925"/>
            <a:chOff x="7191203" y="1"/>
            <a:chExt cx="5000223" cy="1425925"/>
          </a:xfrm>
        </p:grpSpPr>
        <p:pic>
          <p:nvPicPr>
            <p:cNvPr id="4521" name="Google Shape;4521;p12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522" name="Google Shape;4522;p122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523" name="Google Shape;4523;p12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4" name="Google Shape;4524;p12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25" name="Google Shape;4525;p1224"/>
          <p:cNvSpPr txBox="1">
            <a:spLocks noGrp="1"/>
          </p:cNvSpPr>
          <p:nvPr>
            <p:ph type="body" idx="2"/>
          </p:nvPr>
        </p:nvSpPr>
        <p:spPr>
          <a:xfrm>
            <a:off x="6172199" y="1825625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6" name="Google Shape;4526;p1224"/>
          <p:cNvSpPr txBox="1">
            <a:spLocks noGrp="1"/>
          </p:cNvSpPr>
          <p:nvPr>
            <p:ph type="sldNum" idx="12"/>
          </p:nvPr>
        </p:nvSpPr>
        <p:spPr>
          <a:xfrm>
            <a:off x="8839198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27" name="Google Shape;4527;p12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28" name="Google Shape;4528;p12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9497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966457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1-Line Title (Blank, Logo Top)">
  <p:cSld name="1_1-Line Title (Blank, Logo Top)">
    <p:spTree>
      <p:nvGrpSpPr>
        <p:cNvPr id="1" name="Shape 4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0" name="Google Shape;4530;p1225"/>
          <p:cNvCxnSpPr/>
          <p:nvPr/>
        </p:nvCxnSpPr>
        <p:spPr>
          <a:xfrm>
            <a:off x="2" y="1129976"/>
            <a:ext cx="10289400" cy="0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4531" name="Google Shape;4531;p1225"/>
          <p:cNvSpPr txBox="1">
            <a:spLocks noGrp="1"/>
          </p:cNvSpPr>
          <p:nvPr>
            <p:ph type="body" idx="1"/>
          </p:nvPr>
        </p:nvSpPr>
        <p:spPr>
          <a:xfrm>
            <a:off x="700620" y="533969"/>
            <a:ext cx="8867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>
                <a:solidFill>
                  <a:srgbClr val="8C234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>
                <a:solidFill>
                  <a:srgbClr val="8C234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>
                <a:solidFill>
                  <a:srgbClr val="8C234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2" name="Google Shape;4532;p1225"/>
          <p:cNvSpPr/>
          <p:nvPr/>
        </p:nvSpPr>
        <p:spPr>
          <a:xfrm>
            <a:off x="9815334" y="5955178"/>
            <a:ext cx="2376600" cy="90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3" name="Google Shape;4533;p1225"/>
          <p:cNvSpPr/>
          <p:nvPr/>
        </p:nvSpPr>
        <p:spPr>
          <a:xfrm>
            <a:off x="9815334" y="77979"/>
            <a:ext cx="2376600" cy="94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4" name="Google Shape;4534;p1225" descr="LM_LUMC_3C_V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97747" y="317115"/>
            <a:ext cx="1653863" cy="574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60385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ine Title (Logo UR)">
  <p:cSld name="1 Line Title (Logo UR)"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36" name="Google Shape;4536;p1226"/>
          <p:cNvCxnSpPr/>
          <p:nvPr/>
        </p:nvCxnSpPr>
        <p:spPr>
          <a:xfrm>
            <a:off x="1" y="1129976"/>
            <a:ext cx="10289400" cy="0"/>
          </a:xfrm>
          <a:prstGeom prst="straightConnector1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oval" w="med" len="med"/>
          </a:ln>
        </p:spPr>
      </p:cxnSp>
      <p:sp>
        <p:nvSpPr>
          <p:cNvPr id="4537" name="Google Shape;4537;p1226"/>
          <p:cNvSpPr txBox="1">
            <a:spLocks noGrp="1"/>
          </p:cNvSpPr>
          <p:nvPr>
            <p:ph type="body" idx="1"/>
          </p:nvPr>
        </p:nvSpPr>
        <p:spPr>
          <a:xfrm>
            <a:off x="700619" y="533967"/>
            <a:ext cx="88677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1">
                <a:solidFill>
                  <a:srgbClr val="8C2347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b="1">
                <a:solidFill>
                  <a:srgbClr val="8C2347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b="1">
                <a:solidFill>
                  <a:srgbClr val="8C2347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b="1">
                <a:solidFill>
                  <a:srgbClr val="8C2347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8" name="Google Shape;4538;p1226"/>
          <p:cNvSpPr/>
          <p:nvPr/>
        </p:nvSpPr>
        <p:spPr>
          <a:xfrm>
            <a:off x="9815333" y="5694745"/>
            <a:ext cx="2376600" cy="116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9" name="Google Shape;4539;p1226"/>
          <p:cNvSpPr txBox="1">
            <a:spLocks noGrp="1"/>
          </p:cNvSpPr>
          <p:nvPr>
            <p:ph type="body" idx="2"/>
          </p:nvPr>
        </p:nvSpPr>
        <p:spPr>
          <a:xfrm>
            <a:off x="700619" y="1359436"/>
            <a:ext cx="10768800" cy="49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i="1">
                <a:solidFill>
                  <a:srgbClr val="9CA5AE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355350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750048"/>
          </a:xfrm>
        </p:spPr>
        <p:txBody>
          <a:bodyPr>
            <a:normAutofit/>
          </a:bodyPr>
          <a:lstStyle>
            <a:lvl1pPr algn="l">
              <a:defRPr sz="2100">
                <a:solidFill>
                  <a:srgbClr val="B31126"/>
                </a:solidFill>
              </a:defRPr>
            </a:lvl1pPr>
          </a:lstStyle>
          <a:p>
            <a:r>
              <a:rPr lang="en-US"/>
              <a:t>Page Headline Goes Here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E696EC2-1CAA-4DDA-B7C0-7CB4651620B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168400"/>
            <a:ext cx="11108267" cy="4667250"/>
          </a:xfrm>
        </p:spPr>
        <p:txBody>
          <a:bodyPr/>
          <a:lstStyle>
            <a:lvl1pPr>
              <a:defRPr>
                <a:solidFill>
                  <a:srgbClr val="101B42"/>
                </a:solidFill>
              </a:defRPr>
            </a:lvl1pPr>
            <a:lvl2pPr>
              <a:defRPr>
                <a:solidFill>
                  <a:srgbClr val="101B42"/>
                </a:solidFill>
              </a:defRPr>
            </a:lvl2pPr>
            <a:lvl3pPr>
              <a:defRPr>
                <a:solidFill>
                  <a:srgbClr val="101B42"/>
                </a:solidFill>
              </a:defRPr>
            </a:lvl3pPr>
            <a:lvl4pPr>
              <a:defRPr>
                <a:solidFill>
                  <a:srgbClr val="101B42"/>
                </a:solidFill>
              </a:defRPr>
            </a:lvl4pPr>
            <a:lvl5pPr>
              <a:defRPr>
                <a:solidFill>
                  <a:srgbClr val="101B4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7887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80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48" name="Google Shape;448;p80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9" name="Google Shape;449;p80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50" name="Google Shape;450;p80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80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52" name="Google Shape;452;p80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80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4" name="Google Shape;454;p80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5" name="Google Shape;455;p80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1731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0"/>
          <p:cNvSpPr txBox="1">
            <a:spLocks noGrp="1"/>
          </p:cNvSpPr>
          <p:nvPr>
            <p:ph type="dt" idx="10"/>
          </p:nvPr>
        </p:nvSpPr>
        <p:spPr>
          <a:xfrm>
            <a:off x="541868" y="2383632"/>
            <a:ext cx="2528711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0"/>
          <p:cNvSpPr txBox="1">
            <a:spLocks noGrp="1"/>
          </p:cNvSpPr>
          <p:nvPr>
            <p:ph type="ftr" idx="11"/>
          </p:nvPr>
        </p:nvSpPr>
        <p:spPr>
          <a:xfrm>
            <a:off x="3702756" y="2383632"/>
            <a:ext cx="3431822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30"/>
          <p:cNvSpPr txBox="1">
            <a:spLocks noGrp="1"/>
          </p:cNvSpPr>
          <p:nvPr>
            <p:ph type="sldNum" idx="12"/>
          </p:nvPr>
        </p:nvSpPr>
        <p:spPr>
          <a:xfrm>
            <a:off x="7766757" y="2383632"/>
            <a:ext cx="2528711" cy="13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  <a:defRPr sz="45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37788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21016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9261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4337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7782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129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18609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3176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481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351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d">
  <p:cSld name="1_End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806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58" name="Google Shape;458;p806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806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806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806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2" name="Google Shape;462;p806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3" name="Google Shape;463;p8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0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2114539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4945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145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8"/>
          <p:cNvSpPr txBox="1">
            <a:spLocks noGrp="1"/>
          </p:cNvSpPr>
          <p:nvPr>
            <p:ph type="ctrTitle"/>
          </p:nvPr>
        </p:nvSpPr>
        <p:spPr>
          <a:xfrm>
            <a:off x="978852" y="1867788"/>
            <a:ext cx="8634095" cy="112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250" b="1" i="0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12467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" y="5100849"/>
            <a:ext cx="7111365" cy="1757680"/>
          </a:xfrm>
          <a:custGeom>
            <a:avLst/>
            <a:gdLst/>
            <a:ahLst/>
            <a:cxnLst/>
            <a:rect l="l" t="t" r="r" b="b"/>
            <a:pathLst>
              <a:path w="7111365" h="1757679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41899"/>
            <a:ext cx="12192000" cy="181610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" y="5020055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3956" y="5564123"/>
            <a:ext cx="2025383" cy="911351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>
                <a:moveTo>
                  <a:pt x="0" y="0"/>
                </a:moveTo>
                <a:lnTo>
                  <a:pt x="228600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1690" y="493920"/>
            <a:ext cx="112486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3834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864977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4396" y="228600"/>
            <a:ext cx="2025383" cy="91135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56" y="0"/>
            <a:ext cx="5000243" cy="14264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6096">
            <a:solidFill>
              <a:srgbClr val="AEB3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04850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>
                <a:moveTo>
                  <a:pt x="0" y="0"/>
                </a:moveTo>
                <a:lnTo>
                  <a:pt x="109728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90603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6096">
            <a:solidFill>
              <a:srgbClr val="AEB3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395" y="228599"/>
            <a:ext cx="2025395" cy="91135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55" y="0"/>
            <a:ext cx="5000243" cy="142645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42875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64396" y="228600"/>
            <a:ext cx="2025383" cy="91135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56" y="0"/>
            <a:ext cx="5000243" cy="14264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6096">
            <a:solidFill>
              <a:srgbClr val="AEB3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04850" y="142722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>
                <a:moveTo>
                  <a:pt x="0" y="0"/>
                </a:moveTo>
                <a:lnTo>
                  <a:pt x="109728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08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80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67" name="Google Shape;467;p80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8" name="Google Shape;468;p80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9" name="Google Shape;469;p80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70" name="Google Shape;470;p80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1" name="Google Shape;471;p80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72" name="Google Shape;472;p80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80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02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3" name="Google Shape;8923;g37d58d5429e_0_1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24" name="Google Shape;8924;g37d58d5429e_0_1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25" name="Google Shape;8925;g37d58d5429e_0_1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Quotation">
  <p:cSld name="7_Quotation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08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80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80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80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79" name="Google Shape;479;p80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0" name="Google Shape;480;p80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80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482" name="Google Shape;482;p80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3" name="Google Shape;483;p80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484" name="Google Shape;484;p80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80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86" name="Google Shape;486;p80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5918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0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809"/>
          <p:cNvSpPr/>
          <p:nvPr/>
        </p:nvSpPr>
        <p:spPr>
          <a:xfrm>
            <a:off x="3" y="5100849"/>
            <a:ext cx="7111365" cy="1757679"/>
          </a:xfrm>
          <a:custGeom>
            <a:avLst/>
            <a:gdLst/>
            <a:ahLst/>
            <a:cxnLst/>
            <a:rect l="l" t="t" r="r" b="b"/>
            <a:pathLst>
              <a:path w="7111365" h="1757679" extrusionOk="0">
                <a:moveTo>
                  <a:pt x="612238" y="72"/>
                </a:moveTo>
                <a:lnTo>
                  <a:pt x="558414" y="0"/>
                </a:lnTo>
                <a:lnTo>
                  <a:pt x="504455" y="346"/>
                </a:lnTo>
                <a:lnTo>
                  <a:pt x="450360" y="1116"/>
                </a:lnTo>
                <a:lnTo>
                  <a:pt x="396127" y="2315"/>
                </a:lnTo>
                <a:lnTo>
                  <a:pt x="341757" y="3949"/>
                </a:lnTo>
                <a:lnTo>
                  <a:pt x="292962" y="5809"/>
                </a:lnTo>
                <a:lnTo>
                  <a:pt x="244267" y="8061"/>
                </a:lnTo>
                <a:lnTo>
                  <a:pt x="195669" y="10711"/>
                </a:lnTo>
                <a:lnTo>
                  <a:pt x="147165" y="13764"/>
                </a:lnTo>
                <a:lnTo>
                  <a:pt x="98753" y="17223"/>
                </a:lnTo>
                <a:lnTo>
                  <a:pt x="50431" y="21096"/>
                </a:lnTo>
                <a:lnTo>
                  <a:pt x="0" y="25666"/>
                </a:lnTo>
                <a:lnTo>
                  <a:pt x="0" y="1757146"/>
                </a:lnTo>
                <a:lnTo>
                  <a:pt x="7110983" y="1757146"/>
                </a:lnTo>
                <a:lnTo>
                  <a:pt x="6700405" y="1636344"/>
                </a:lnTo>
                <a:lnTo>
                  <a:pt x="6607186" y="1607300"/>
                </a:lnTo>
                <a:lnTo>
                  <a:pt x="6467358" y="1562910"/>
                </a:lnTo>
                <a:lnTo>
                  <a:pt x="6327483" y="1517588"/>
                </a:lnTo>
                <a:lnTo>
                  <a:pt x="6187509" y="1471399"/>
                </a:lnTo>
                <a:lnTo>
                  <a:pt x="6000630" y="1408578"/>
                </a:lnTo>
                <a:lnTo>
                  <a:pt x="5766459" y="1328280"/>
                </a:lnTo>
                <a:lnTo>
                  <a:pt x="5484294" y="1229723"/>
                </a:lnTo>
                <a:lnTo>
                  <a:pt x="4285873" y="804446"/>
                </a:lnTo>
                <a:lnTo>
                  <a:pt x="3990553" y="701631"/>
                </a:lnTo>
                <a:lnTo>
                  <a:pt x="3741532" y="616526"/>
                </a:lnTo>
                <a:lnTo>
                  <a:pt x="3543643" y="550199"/>
                </a:lnTo>
                <a:lnTo>
                  <a:pt x="3449272" y="519263"/>
                </a:lnTo>
                <a:lnTo>
                  <a:pt x="3354639" y="488840"/>
                </a:lnTo>
                <a:lnTo>
                  <a:pt x="3259736" y="458969"/>
                </a:lnTo>
                <a:lnTo>
                  <a:pt x="3164554" y="429687"/>
                </a:lnTo>
                <a:lnTo>
                  <a:pt x="3069083" y="401033"/>
                </a:lnTo>
                <a:lnTo>
                  <a:pt x="2973315" y="373045"/>
                </a:lnTo>
                <a:lnTo>
                  <a:pt x="2877241" y="345760"/>
                </a:lnTo>
                <a:lnTo>
                  <a:pt x="2780851" y="319217"/>
                </a:lnTo>
                <a:lnTo>
                  <a:pt x="2684137" y="293454"/>
                </a:lnTo>
                <a:lnTo>
                  <a:pt x="2587089" y="268509"/>
                </a:lnTo>
                <a:lnTo>
                  <a:pt x="2489699" y="244419"/>
                </a:lnTo>
                <a:lnTo>
                  <a:pt x="2391957" y="221224"/>
                </a:lnTo>
                <a:lnTo>
                  <a:pt x="2293855" y="198961"/>
                </a:lnTo>
                <a:lnTo>
                  <a:pt x="2244665" y="188191"/>
                </a:lnTo>
                <a:lnTo>
                  <a:pt x="2195383" y="177668"/>
                </a:lnTo>
                <a:lnTo>
                  <a:pt x="2146005" y="167398"/>
                </a:lnTo>
                <a:lnTo>
                  <a:pt x="2096532" y="157384"/>
                </a:lnTo>
                <a:lnTo>
                  <a:pt x="2046962" y="147632"/>
                </a:lnTo>
                <a:lnTo>
                  <a:pt x="1997294" y="138146"/>
                </a:lnTo>
                <a:lnTo>
                  <a:pt x="1947526" y="128931"/>
                </a:lnTo>
                <a:lnTo>
                  <a:pt x="1897659" y="119992"/>
                </a:lnTo>
                <a:lnTo>
                  <a:pt x="1847690" y="111333"/>
                </a:lnTo>
                <a:lnTo>
                  <a:pt x="1797618" y="102960"/>
                </a:lnTo>
                <a:lnTo>
                  <a:pt x="1747443" y="94877"/>
                </a:lnTo>
                <a:lnTo>
                  <a:pt x="1697163" y="87089"/>
                </a:lnTo>
                <a:lnTo>
                  <a:pt x="1646777" y="79601"/>
                </a:lnTo>
                <a:lnTo>
                  <a:pt x="1596283" y="72417"/>
                </a:lnTo>
                <a:lnTo>
                  <a:pt x="1545682" y="65542"/>
                </a:lnTo>
                <a:lnTo>
                  <a:pt x="1494971" y="58981"/>
                </a:lnTo>
                <a:lnTo>
                  <a:pt x="1444150" y="52739"/>
                </a:lnTo>
                <a:lnTo>
                  <a:pt x="1393217" y="46821"/>
                </a:lnTo>
                <a:lnTo>
                  <a:pt x="1342172" y="41230"/>
                </a:lnTo>
                <a:lnTo>
                  <a:pt x="1291013" y="35972"/>
                </a:lnTo>
                <a:lnTo>
                  <a:pt x="1239738" y="31052"/>
                </a:lnTo>
                <a:lnTo>
                  <a:pt x="1188348" y="26475"/>
                </a:lnTo>
                <a:lnTo>
                  <a:pt x="1136840" y="22245"/>
                </a:lnTo>
                <a:lnTo>
                  <a:pt x="1085214" y="18367"/>
                </a:lnTo>
                <a:lnTo>
                  <a:pt x="1033469" y="14845"/>
                </a:lnTo>
                <a:lnTo>
                  <a:pt x="981602" y="11685"/>
                </a:lnTo>
                <a:lnTo>
                  <a:pt x="929614" y="8891"/>
                </a:lnTo>
                <a:lnTo>
                  <a:pt x="877504" y="6469"/>
                </a:lnTo>
                <a:lnTo>
                  <a:pt x="825269" y="4422"/>
                </a:lnTo>
                <a:lnTo>
                  <a:pt x="772909" y="2755"/>
                </a:lnTo>
                <a:lnTo>
                  <a:pt x="719484" y="1455"/>
                </a:lnTo>
                <a:lnTo>
                  <a:pt x="665927" y="559"/>
                </a:lnTo>
                <a:lnTo>
                  <a:pt x="612238" y="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p8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041899"/>
            <a:ext cx="12192000" cy="181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809"/>
          <p:cNvSpPr/>
          <p:nvPr/>
        </p:nvSpPr>
        <p:spPr>
          <a:xfrm>
            <a:off x="1" y="5020056"/>
            <a:ext cx="12192000" cy="1838325"/>
          </a:xfrm>
          <a:custGeom>
            <a:avLst/>
            <a:gdLst/>
            <a:ahLst/>
            <a:cxnLst/>
            <a:rect l="l" t="t" r="r" b="b"/>
            <a:pathLst>
              <a:path w="12192000" h="1838325" extrusionOk="0">
                <a:moveTo>
                  <a:pt x="682693" y="0"/>
                </a:moveTo>
                <a:lnTo>
                  <a:pt x="631977" y="191"/>
                </a:lnTo>
                <a:lnTo>
                  <a:pt x="584149" y="737"/>
                </a:lnTo>
                <a:lnTo>
                  <a:pt x="536385" y="1641"/>
                </a:lnTo>
                <a:lnTo>
                  <a:pt x="488688" y="2908"/>
                </a:lnTo>
                <a:lnTo>
                  <a:pt x="441056" y="4541"/>
                </a:lnTo>
                <a:lnTo>
                  <a:pt x="393493" y="6547"/>
                </a:lnTo>
                <a:lnTo>
                  <a:pt x="345998" y="8929"/>
                </a:lnTo>
                <a:lnTo>
                  <a:pt x="0" y="38164"/>
                </a:lnTo>
                <a:lnTo>
                  <a:pt x="0" y="105627"/>
                </a:lnTo>
                <a:lnTo>
                  <a:pt x="50435" y="101057"/>
                </a:lnTo>
                <a:lnTo>
                  <a:pt x="98761" y="97184"/>
                </a:lnTo>
                <a:lnTo>
                  <a:pt x="147175" y="93724"/>
                </a:lnTo>
                <a:lnTo>
                  <a:pt x="195680" y="90672"/>
                </a:lnTo>
                <a:lnTo>
                  <a:pt x="244280" y="88022"/>
                </a:lnTo>
                <a:lnTo>
                  <a:pt x="292975" y="85770"/>
                </a:lnTo>
                <a:lnTo>
                  <a:pt x="341769" y="83910"/>
                </a:lnTo>
                <a:lnTo>
                  <a:pt x="394500" y="82318"/>
                </a:lnTo>
                <a:lnTo>
                  <a:pt x="447099" y="81134"/>
                </a:lnTo>
                <a:lnTo>
                  <a:pt x="499569" y="80355"/>
                </a:lnTo>
                <a:lnTo>
                  <a:pt x="551910" y="79975"/>
                </a:lnTo>
                <a:lnTo>
                  <a:pt x="604123" y="79990"/>
                </a:lnTo>
                <a:lnTo>
                  <a:pt x="656210" y="80395"/>
                </a:lnTo>
                <a:lnTo>
                  <a:pt x="708172" y="81187"/>
                </a:lnTo>
                <a:lnTo>
                  <a:pt x="760009" y="82360"/>
                </a:lnTo>
                <a:lnTo>
                  <a:pt x="811723" y="83909"/>
                </a:lnTo>
                <a:lnTo>
                  <a:pt x="863315" y="85830"/>
                </a:lnTo>
                <a:lnTo>
                  <a:pt x="914785" y="88119"/>
                </a:lnTo>
                <a:lnTo>
                  <a:pt x="966136" y="90771"/>
                </a:lnTo>
                <a:lnTo>
                  <a:pt x="1017368" y="93782"/>
                </a:lnTo>
                <a:lnTo>
                  <a:pt x="1068481" y="97146"/>
                </a:lnTo>
                <a:lnTo>
                  <a:pt x="1119478" y="100859"/>
                </a:lnTo>
                <a:lnTo>
                  <a:pt x="1170360" y="104917"/>
                </a:lnTo>
                <a:lnTo>
                  <a:pt x="1221127" y="109315"/>
                </a:lnTo>
                <a:lnTo>
                  <a:pt x="1271780" y="114049"/>
                </a:lnTo>
                <a:lnTo>
                  <a:pt x="1322321" y="119113"/>
                </a:lnTo>
                <a:lnTo>
                  <a:pt x="1372750" y="124504"/>
                </a:lnTo>
                <a:lnTo>
                  <a:pt x="1423070" y="130217"/>
                </a:lnTo>
                <a:lnTo>
                  <a:pt x="1473280" y="136247"/>
                </a:lnTo>
                <a:lnTo>
                  <a:pt x="1523382" y="142589"/>
                </a:lnTo>
                <a:lnTo>
                  <a:pt x="1573377" y="149239"/>
                </a:lnTo>
                <a:lnTo>
                  <a:pt x="1623266" y="156193"/>
                </a:lnTo>
                <a:lnTo>
                  <a:pt x="1673051" y="163446"/>
                </a:lnTo>
                <a:lnTo>
                  <a:pt x="1722731" y="170993"/>
                </a:lnTo>
                <a:lnTo>
                  <a:pt x="1772309" y="178830"/>
                </a:lnTo>
                <a:lnTo>
                  <a:pt x="1821786" y="186951"/>
                </a:lnTo>
                <a:lnTo>
                  <a:pt x="1871162" y="195354"/>
                </a:lnTo>
                <a:lnTo>
                  <a:pt x="1920438" y="204032"/>
                </a:lnTo>
                <a:lnTo>
                  <a:pt x="1969617" y="212982"/>
                </a:lnTo>
                <a:lnTo>
                  <a:pt x="2018698" y="222199"/>
                </a:lnTo>
                <a:lnTo>
                  <a:pt x="2067683" y="231677"/>
                </a:lnTo>
                <a:lnTo>
                  <a:pt x="2116573" y="241414"/>
                </a:lnTo>
                <a:lnTo>
                  <a:pt x="2165369" y="251404"/>
                </a:lnTo>
                <a:lnTo>
                  <a:pt x="2214072" y="261642"/>
                </a:lnTo>
                <a:lnTo>
                  <a:pt x="2262683" y="272124"/>
                </a:lnTo>
                <a:lnTo>
                  <a:pt x="2359634" y="293801"/>
                </a:lnTo>
                <a:lnTo>
                  <a:pt x="2456232" y="316400"/>
                </a:lnTo>
                <a:lnTo>
                  <a:pt x="2552484" y="339883"/>
                </a:lnTo>
                <a:lnTo>
                  <a:pt x="2648399" y="364213"/>
                </a:lnTo>
                <a:lnTo>
                  <a:pt x="2743986" y="389354"/>
                </a:lnTo>
                <a:lnTo>
                  <a:pt x="2839253" y="415270"/>
                </a:lnTo>
                <a:lnTo>
                  <a:pt x="2934210" y="441923"/>
                </a:lnTo>
                <a:lnTo>
                  <a:pt x="3028865" y="469277"/>
                </a:lnTo>
                <a:lnTo>
                  <a:pt x="3123226" y="497296"/>
                </a:lnTo>
                <a:lnTo>
                  <a:pt x="3217303" y="525943"/>
                </a:lnTo>
                <a:lnTo>
                  <a:pt x="3311104" y="555181"/>
                </a:lnTo>
                <a:lnTo>
                  <a:pt x="3404637" y="584973"/>
                </a:lnTo>
                <a:lnTo>
                  <a:pt x="3497912" y="615284"/>
                </a:lnTo>
                <a:lnTo>
                  <a:pt x="3590937" y="646075"/>
                </a:lnTo>
                <a:lnTo>
                  <a:pt x="3791774" y="713748"/>
                </a:lnTo>
                <a:lnTo>
                  <a:pt x="4040254" y="799025"/>
                </a:lnTo>
                <a:lnTo>
                  <a:pt x="4334988" y="901968"/>
                </a:lnTo>
                <a:lnTo>
                  <a:pt x="5625866" y="1359840"/>
                </a:lnTo>
                <a:lnTo>
                  <a:pt x="5907371" y="1457295"/>
                </a:lnTo>
                <a:lnTo>
                  <a:pt x="6094441" y="1520802"/>
                </a:lnTo>
                <a:lnTo>
                  <a:pt x="6281177" y="1582959"/>
                </a:lnTo>
                <a:lnTo>
                  <a:pt x="6421085" y="1628599"/>
                </a:lnTo>
                <a:lnTo>
                  <a:pt x="6560929" y="1673327"/>
                </a:lnTo>
                <a:lnTo>
                  <a:pt x="6700761" y="1717079"/>
                </a:lnTo>
                <a:lnTo>
                  <a:pt x="7111365" y="1837945"/>
                </a:lnTo>
                <a:lnTo>
                  <a:pt x="12192000" y="1837945"/>
                </a:lnTo>
                <a:lnTo>
                  <a:pt x="12192000" y="1008838"/>
                </a:lnTo>
                <a:lnTo>
                  <a:pt x="12147976" y="1027873"/>
                </a:lnTo>
                <a:lnTo>
                  <a:pt x="12103695" y="1046580"/>
                </a:lnTo>
                <a:lnTo>
                  <a:pt x="12059162" y="1064960"/>
                </a:lnTo>
                <a:lnTo>
                  <a:pt x="12014382" y="1083015"/>
                </a:lnTo>
                <a:lnTo>
                  <a:pt x="11969360" y="1100744"/>
                </a:lnTo>
                <a:lnTo>
                  <a:pt x="11924100" y="1118147"/>
                </a:lnTo>
                <a:lnTo>
                  <a:pt x="11878609" y="1135227"/>
                </a:lnTo>
                <a:lnTo>
                  <a:pt x="11832891" y="1151982"/>
                </a:lnTo>
                <a:lnTo>
                  <a:pt x="11786951" y="1168414"/>
                </a:lnTo>
                <a:lnTo>
                  <a:pt x="11740793" y="1184523"/>
                </a:lnTo>
                <a:lnTo>
                  <a:pt x="11694424" y="1200309"/>
                </a:lnTo>
                <a:lnTo>
                  <a:pt x="11647847" y="1215774"/>
                </a:lnTo>
                <a:lnTo>
                  <a:pt x="11601068" y="1230917"/>
                </a:lnTo>
                <a:lnTo>
                  <a:pt x="11554093" y="1245740"/>
                </a:lnTo>
                <a:lnTo>
                  <a:pt x="11506925" y="1260242"/>
                </a:lnTo>
                <a:lnTo>
                  <a:pt x="11459569" y="1274425"/>
                </a:lnTo>
                <a:lnTo>
                  <a:pt x="11412032" y="1288288"/>
                </a:lnTo>
                <a:lnTo>
                  <a:pt x="11364318" y="1301833"/>
                </a:lnTo>
                <a:lnTo>
                  <a:pt x="11316431" y="1315060"/>
                </a:lnTo>
                <a:lnTo>
                  <a:pt x="11268377" y="1327969"/>
                </a:lnTo>
                <a:lnTo>
                  <a:pt x="11220161" y="1340561"/>
                </a:lnTo>
                <a:lnTo>
                  <a:pt x="11171788" y="1352836"/>
                </a:lnTo>
                <a:lnTo>
                  <a:pt x="11123263" y="1364796"/>
                </a:lnTo>
                <a:lnTo>
                  <a:pt x="11074590" y="1376440"/>
                </a:lnTo>
                <a:lnTo>
                  <a:pt x="11025776" y="1387769"/>
                </a:lnTo>
                <a:lnTo>
                  <a:pt x="10976824" y="1398783"/>
                </a:lnTo>
                <a:lnTo>
                  <a:pt x="10927740" y="1409484"/>
                </a:lnTo>
                <a:lnTo>
                  <a:pt x="10878528" y="1419872"/>
                </a:lnTo>
                <a:lnTo>
                  <a:pt x="10829194" y="1429946"/>
                </a:lnTo>
                <a:lnTo>
                  <a:pt x="10779744" y="1439709"/>
                </a:lnTo>
                <a:lnTo>
                  <a:pt x="10730180" y="1449159"/>
                </a:lnTo>
                <a:lnTo>
                  <a:pt x="10680510" y="1458299"/>
                </a:lnTo>
                <a:lnTo>
                  <a:pt x="10630737" y="1467128"/>
                </a:lnTo>
                <a:lnTo>
                  <a:pt x="10580867" y="1475646"/>
                </a:lnTo>
                <a:lnTo>
                  <a:pt x="10530905" y="1483856"/>
                </a:lnTo>
                <a:lnTo>
                  <a:pt x="10480855" y="1491756"/>
                </a:lnTo>
                <a:lnTo>
                  <a:pt x="10430723" y="1499347"/>
                </a:lnTo>
                <a:lnTo>
                  <a:pt x="10380514" y="1506631"/>
                </a:lnTo>
                <a:lnTo>
                  <a:pt x="10330232" y="1513607"/>
                </a:lnTo>
                <a:lnTo>
                  <a:pt x="10279883" y="1520276"/>
                </a:lnTo>
                <a:lnTo>
                  <a:pt x="10229472" y="1526638"/>
                </a:lnTo>
                <a:lnTo>
                  <a:pt x="10179004" y="1532695"/>
                </a:lnTo>
                <a:lnTo>
                  <a:pt x="10128483" y="1538447"/>
                </a:lnTo>
                <a:lnTo>
                  <a:pt x="10077914" y="1543893"/>
                </a:lnTo>
                <a:lnTo>
                  <a:pt x="10027304" y="1549036"/>
                </a:lnTo>
                <a:lnTo>
                  <a:pt x="9976655" y="1553875"/>
                </a:lnTo>
                <a:lnTo>
                  <a:pt x="9925975" y="1558410"/>
                </a:lnTo>
                <a:lnTo>
                  <a:pt x="9875267" y="1562643"/>
                </a:lnTo>
                <a:lnTo>
                  <a:pt x="9824537" y="1566574"/>
                </a:lnTo>
                <a:lnTo>
                  <a:pt x="9773789" y="1570203"/>
                </a:lnTo>
                <a:lnTo>
                  <a:pt x="9723029" y="1573531"/>
                </a:lnTo>
                <a:lnTo>
                  <a:pt x="9672261" y="1576558"/>
                </a:lnTo>
                <a:lnTo>
                  <a:pt x="9621491" y="1579285"/>
                </a:lnTo>
                <a:lnTo>
                  <a:pt x="9570724" y="1581713"/>
                </a:lnTo>
                <a:lnTo>
                  <a:pt x="9519964" y="1583842"/>
                </a:lnTo>
                <a:lnTo>
                  <a:pt x="9469216" y="1585673"/>
                </a:lnTo>
                <a:lnTo>
                  <a:pt x="9418487" y="1587206"/>
                </a:lnTo>
                <a:lnTo>
                  <a:pt x="9367779" y="1588441"/>
                </a:lnTo>
                <a:lnTo>
                  <a:pt x="9317099" y="1589380"/>
                </a:lnTo>
                <a:lnTo>
                  <a:pt x="9266452" y="1590022"/>
                </a:lnTo>
                <a:lnTo>
                  <a:pt x="9215842" y="1590369"/>
                </a:lnTo>
                <a:lnTo>
                  <a:pt x="9165275" y="1590420"/>
                </a:lnTo>
                <a:lnTo>
                  <a:pt x="9114755" y="1590177"/>
                </a:lnTo>
                <a:lnTo>
                  <a:pt x="9064287" y="1589639"/>
                </a:lnTo>
                <a:lnTo>
                  <a:pt x="9013877" y="1588808"/>
                </a:lnTo>
                <a:lnTo>
                  <a:pt x="8963530" y="1587684"/>
                </a:lnTo>
                <a:lnTo>
                  <a:pt x="8913250" y="1586267"/>
                </a:lnTo>
                <a:lnTo>
                  <a:pt x="8863042" y="1584559"/>
                </a:lnTo>
                <a:lnTo>
                  <a:pt x="8812912" y="1582559"/>
                </a:lnTo>
                <a:lnTo>
                  <a:pt x="8762864" y="1580267"/>
                </a:lnTo>
                <a:lnTo>
                  <a:pt x="8712904" y="1577686"/>
                </a:lnTo>
                <a:lnTo>
                  <a:pt x="8663036" y="1574814"/>
                </a:lnTo>
                <a:lnTo>
                  <a:pt x="8613265" y="1571654"/>
                </a:lnTo>
                <a:lnTo>
                  <a:pt x="8563597" y="1568204"/>
                </a:lnTo>
                <a:lnTo>
                  <a:pt x="8514036" y="1564466"/>
                </a:lnTo>
                <a:lnTo>
                  <a:pt x="8464588" y="1560440"/>
                </a:lnTo>
                <a:lnTo>
                  <a:pt x="8415256" y="1556128"/>
                </a:lnTo>
                <a:lnTo>
                  <a:pt x="8366048" y="1551528"/>
                </a:lnTo>
                <a:lnTo>
                  <a:pt x="8316966" y="1546642"/>
                </a:lnTo>
                <a:lnTo>
                  <a:pt x="8268017" y="1541471"/>
                </a:lnTo>
                <a:lnTo>
                  <a:pt x="8219205" y="1536015"/>
                </a:lnTo>
                <a:lnTo>
                  <a:pt x="8170536" y="1530274"/>
                </a:lnTo>
                <a:lnTo>
                  <a:pt x="8122014" y="1524249"/>
                </a:lnTo>
                <a:lnTo>
                  <a:pt x="8073644" y="1517940"/>
                </a:lnTo>
                <a:lnTo>
                  <a:pt x="8025431" y="1511349"/>
                </a:lnTo>
                <a:lnTo>
                  <a:pt x="7977381" y="1504475"/>
                </a:lnTo>
                <a:lnTo>
                  <a:pt x="7929498" y="1497319"/>
                </a:lnTo>
                <a:lnTo>
                  <a:pt x="7881788" y="1489882"/>
                </a:lnTo>
                <a:lnTo>
                  <a:pt x="7834254" y="1482164"/>
                </a:lnTo>
                <a:lnTo>
                  <a:pt x="7786903" y="1474166"/>
                </a:lnTo>
                <a:lnTo>
                  <a:pt x="7738126" y="1465660"/>
                </a:lnTo>
                <a:lnTo>
                  <a:pt x="7640491" y="1448021"/>
                </a:lnTo>
                <a:lnTo>
                  <a:pt x="7542751" y="1429573"/>
                </a:lnTo>
                <a:lnTo>
                  <a:pt x="7444910" y="1410348"/>
                </a:lnTo>
                <a:lnTo>
                  <a:pt x="7346973" y="1390379"/>
                </a:lnTo>
                <a:lnTo>
                  <a:pt x="7248943" y="1369697"/>
                </a:lnTo>
                <a:lnTo>
                  <a:pt x="7150826" y="1348335"/>
                </a:lnTo>
                <a:lnTo>
                  <a:pt x="7052624" y="1326325"/>
                </a:lnTo>
                <a:lnTo>
                  <a:pt x="6954344" y="1303699"/>
                </a:lnTo>
                <a:lnTo>
                  <a:pt x="6855988" y="1280488"/>
                </a:lnTo>
                <a:lnTo>
                  <a:pt x="6757561" y="1256726"/>
                </a:lnTo>
                <a:lnTo>
                  <a:pt x="6609797" y="1220118"/>
                </a:lnTo>
                <a:lnTo>
                  <a:pt x="6461898" y="1182449"/>
                </a:lnTo>
                <a:lnTo>
                  <a:pt x="6313878" y="1143828"/>
                </a:lnTo>
                <a:lnTo>
                  <a:pt x="6116354" y="1091037"/>
                </a:lnTo>
                <a:lnTo>
                  <a:pt x="5918674" y="1037003"/>
                </a:lnTo>
                <a:lnTo>
                  <a:pt x="5671408" y="968101"/>
                </a:lnTo>
                <a:lnTo>
                  <a:pt x="4632326" y="673191"/>
                </a:lnTo>
                <a:lnTo>
                  <a:pt x="4335739" y="590761"/>
                </a:lnTo>
                <a:lnTo>
                  <a:pt x="4138197" y="537088"/>
                </a:lnTo>
                <a:lnTo>
                  <a:pt x="3940841" y="484740"/>
                </a:lnTo>
                <a:lnTo>
                  <a:pt x="3792966" y="446503"/>
                </a:lnTo>
                <a:lnTo>
                  <a:pt x="3645230" y="409263"/>
                </a:lnTo>
                <a:lnTo>
                  <a:pt x="3497647" y="373130"/>
                </a:lnTo>
                <a:lnTo>
                  <a:pt x="3399350" y="349710"/>
                </a:lnTo>
                <a:lnTo>
                  <a:pt x="3301131" y="326862"/>
                </a:lnTo>
                <a:lnTo>
                  <a:pt x="3202995" y="304617"/>
                </a:lnTo>
                <a:lnTo>
                  <a:pt x="3104947" y="283009"/>
                </a:lnTo>
                <a:lnTo>
                  <a:pt x="3006989" y="262069"/>
                </a:lnTo>
                <a:lnTo>
                  <a:pt x="2909128" y="241830"/>
                </a:lnTo>
                <a:lnTo>
                  <a:pt x="2811366" y="222323"/>
                </a:lnTo>
                <a:lnTo>
                  <a:pt x="2713708" y="203581"/>
                </a:lnTo>
                <a:lnTo>
                  <a:pt x="2616159" y="185635"/>
                </a:lnTo>
                <a:lnTo>
                  <a:pt x="2518722" y="168518"/>
                </a:lnTo>
                <a:lnTo>
                  <a:pt x="2421402" y="152263"/>
                </a:lnTo>
                <a:lnTo>
                  <a:pt x="2324204" y="136900"/>
                </a:lnTo>
                <a:lnTo>
                  <a:pt x="2227131" y="122463"/>
                </a:lnTo>
                <a:lnTo>
                  <a:pt x="2130188" y="108983"/>
                </a:lnTo>
                <a:lnTo>
                  <a:pt x="2033378" y="96492"/>
                </a:lnTo>
                <a:lnTo>
                  <a:pt x="1936708" y="85023"/>
                </a:lnTo>
                <a:lnTo>
                  <a:pt x="1888425" y="79682"/>
                </a:lnTo>
                <a:lnTo>
                  <a:pt x="1840179" y="74608"/>
                </a:lnTo>
                <a:lnTo>
                  <a:pt x="1791970" y="69805"/>
                </a:lnTo>
                <a:lnTo>
                  <a:pt x="1743798" y="65278"/>
                </a:lnTo>
                <a:lnTo>
                  <a:pt x="1695663" y="61030"/>
                </a:lnTo>
                <a:lnTo>
                  <a:pt x="1647567" y="57066"/>
                </a:lnTo>
                <a:lnTo>
                  <a:pt x="1599510" y="53390"/>
                </a:lnTo>
                <a:lnTo>
                  <a:pt x="1551492" y="50004"/>
                </a:lnTo>
                <a:lnTo>
                  <a:pt x="1503514" y="46915"/>
                </a:lnTo>
                <a:lnTo>
                  <a:pt x="1451727" y="41426"/>
                </a:lnTo>
                <a:lnTo>
                  <a:pt x="1400000" y="36255"/>
                </a:lnTo>
                <a:lnTo>
                  <a:pt x="1348336" y="31407"/>
                </a:lnTo>
                <a:lnTo>
                  <a:pt x="1296735" y="26886"/>
                </a:lnTo>
                <a:lnTo>
                  <a:pt x="1245197" y="22697"/>
                </a:lnTo>
                <a:lnTo>
                  <a:pt x="1193723" y="18846"/>
                </a:lnTo>
                <a:lnTo>
                  <a:pt x="1142315" y="15337"/>
                </a:lnTo>
                <a:lnTo>
                  <a:pt x="1090973" y="12176"/>
                </a:lnTo>
                <a:lnTo>
                  <a:pt x="1039697" y="9368"/>
                </a:lnTo>
                <a:lnTo>
                  <a:pt x="988488" y="6917"/>
                </a:lnTo>
                <a:lnTo>
                  <a:pt x="937348" y="4828"/>
                </a:lnTo>
                <a:lnTo>
                  <a:pt x="886276" y="3107"/>
                </a:lnTo>
                <a:lnTo>
                  <a:pt x="835274" y="1759"/>
                </a:lnTo>
                <a:lnTo>
                  <a:pt x="784343" y="788"/>
                </a:lnTo>
                <a:lnTo>
                  <a:pt x="733482" y="200"/>
                </a:lnTo>
                <a:lnTo>
                  <a:pt x="682693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8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957" y="5564124"/>
            <a:ext cx="2025383" cy="91135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809"/>
          <p:cNvSpPr/>
          <p:nvPr/>
        </p:nvSpPr>
        <p:spPr>
          <a:xfrm>
            <a:off x="1520189" y="2812542"/>
            <a:ext cx="2286000" cy="0"/>
          </a:xfrm>
          <a:custGeom>
            <a:avLst/>
            <a:gdLst/>
            <a:ahLst/>
            <a:cxnLst/>
            <a:rect l="l" t="t" r="r" b="b"/>
            <a:pathLst>
              <a:path w="2286000" h="120000" extrusionOk="0">
                <a:moveTo>
                  <a:pt x="0" y="0"/>
                </a:moveTo>
                <a:lnTo>
                  <a:pt x="2286000" y="0"/>
                </a:lnTo>
              </a:path>
            </a:pathLst>
          </a:custGeom>
          <a:noFill/>
          <a:ln w="3200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809"/>
          <p:cNvSpPr txBox="1">
            <a:spLocks noGrp="1"/>
          </p:cNvSpPr>
          <p:nvPr>
            <p:ph type="ctrTitle"/>
          </p:nvPr>
        </p:nvSpPr>
        <p:spPr>
          <a:xfrm>
            <a:off x="471690" y="493920"/>
            <a:ext cx="112485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809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6" name="Google Shape;496;p80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91949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80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8" name="Google Shape;498;p809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38102" marR="0" lvl="0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38102" marR="0" lvl="1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38102" marR="0" lvl="2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38102" marR="0" lvl="3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8102" marR="0" lvl="4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8102" marR="0" lvl="5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8102" marR="0" lvl="6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8102" marR="0" lvl="7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102" marR="0" lvl="8" indent="0" algn="r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295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8102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871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Quotation">
  <p:cSld name="8_Quotation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10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810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810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81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04" name="Google Shape;504;p81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5" name="Google Shape;505;p81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81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07" name="Google Shape;507;p81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8" name="Google Shape;508;p81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09" name="Google Shape;509;p81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81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11" name="Google Shape;511;p810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379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1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811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15" name="Google Shape;515;p81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16" name="Google Shape;516;p8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7" name="Google Shape;517;p81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18" name="Google Shape;518;p81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81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20" name="Google Shape;520;p811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1" name="Google Shape;521;p811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22" name="Google Shape;522;p81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p81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512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812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26" name="Google Shape;526;p81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7" name="Google Shape;527;p812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28" name="Google Shape;528;p812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812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0" name="Google Shape;530;p812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812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2" name="Google Shape;532;p812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8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4" name="Google Shape;534;p8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5" name="Google Shape;535;p812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36" name="Google Shape;536;p812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7" name="Google Shape;537;p812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5387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>
  <p:cSld name="2_Title Only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81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40" name="Google Shape;540;p8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41" name="Google Shape;541;p81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42" name="Google Shape;542;p81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81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44" name="Google Shape;544;p813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81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46" name="Google Shape;546;p81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7" name="Google Shape;547;p81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1842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End">
  <p:cSld name="2_End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814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550" name="Google Shape;550;p814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14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2" name="Google Shape;552;p814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814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4" name="Google Shape;554;p814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55" name="Google Shape;555;p8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14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55181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1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9" name="Google Shape;559;p81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0" name="Google Shape;560;p81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81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62" name="Google Shape;562;p8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3" name="Google Shape;563;p81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64" name="Google Shape;564;p81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81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2960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ver">
  <p:cSld name="4_Cover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16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816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816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0" name="Google Shape;570;p816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71" name="Google Shape;571;p816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572" name="Google Shape;572;p816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816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4" name="Google Shape;574;p81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46408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vider">
  <p:cSld name="4_Divider">
    <p:bg>
      <p:bgPr>
        <a:solidFill>
          <a:schemeClr val="lt2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817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577" name="Google Shape;577;p817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817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817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0" name="Google Shape;580;p81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1" name="Google Shape;581;p817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817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55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7" name="Google Shape;8927;g37d58d5429e_0_129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28" name="Google Shape;8928;g37d58d5429e_0_129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29" name="Google Shape;8929;g37d58d5429e_0_1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0" name="Google Shape;8930;g37d58d5429e_0_1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1" name="Google Shape;8931;g37d58d5429e_0_1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ver">
  <p:cSld name="5_Cov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818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818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818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87" name="Google Shape;587;p81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88" name="Google Shape;588;p818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589" name="Google Shape;589;p818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818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1" name="Google Shape;591;p81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50329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Only">
  <p:cSld name="3_Title Only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oogle Shape;593;p81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594" name="Google Shape;594;p81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5" name="Google Shape;595;p81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596" name="Google Shape;596;p81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81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98" name="Google Shape;598;p819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81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00" name="Google Shape;600;p81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1" name="Google Shape;601;p81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70534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">
  <p:cSld name="3_End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820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604" name="Google Shape;604;p820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820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6" name="Google Shape;606;p820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820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820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09" name="Google Shape;609;p8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820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14843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vider">
  <p:cSld name="6_Divider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oogle Shape;612;p821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613" name="Google Shape;613;p821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82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821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6" name="Google Shape;616;p82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17" name="Google Shape;617;p821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821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882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Photo Slide">
  <p:cSld name="5_Photo Slide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22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21" name="Google Shape;621;p822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22" name="Google Shape;622;p822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623" name="Google Shape;623;p82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82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5" name="Google Shape;625;p82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6" name="Google Shape;626;p8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12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Quotation">
  <p:cSld name="11_Quotation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2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82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82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82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2" name="Google Shape;632;p82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3" name="Google Shape;633;p82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34" name="Google Shape;634;p82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35" name="Google Shape;635;p82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6" name="Google Shape;636;p82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37" name="Google Shape;637;p82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82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39" name="Google Shape;639;p82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103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Quotation">
  <p:cSld name="12_Quotation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24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824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824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p82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45" name="Google Shape;645;p82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6" name="Google Shape;646;p82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7" name="Google Shape;647;p82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48" name="Google Shape;648;p8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" name="Google Shape;649;p82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50" name="Google Shape;650;p82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82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652" name="Google Shape;652;p824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583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" name="Google Shape;654;p82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55" name="Google Shape;655;p8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6" name="Google Shape;656;p82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57" name="Google Shape;657;p82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82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9" name="Google Shape;659;p82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825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825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62" name="Google Shape;662;p82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3" name="Google Shape;663;p82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111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2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826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67" name="Google Shape;667;p82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68" name="Google Shape;668;p82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9" name="Google Shape;669;p82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70" name="Google Shape;670;p82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82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2" name="Google Shape;672;p826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3" name="Google Shape;673;p826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74" name="Google Shape;674;p82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75" name="Google Shape;675;p8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2416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mparison">
  <p:cSld name="5_Comparison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82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78" name="Google Shape;678;p82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9" name="Google Shape;679;p82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80" name="Google Shape;680;p82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82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82" name="Google Shape;682;p827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827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4" name="Google Shape;684;p827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5" name="Google Shape;685;p8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6" name="Google Shape;686;p8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p82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88" name="Google Shape;688;p82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9" name="Google Shape;689;p82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302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3" name="Google Shape;8933;g37d58d5429e_0_1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4" name="Google Shape;8934;g37d58d5429e_0_1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/>
            </a:lvl9pPr>
          </a:lstStyle>
          <a:p>
            <a:endParaRPr/>
          </a:p>
        </p:txBody>
      </p:sp>
      <p:sp>
        <p:nvSpPr>
          <p:cNvPr id="8935" name="Google Shape;8935;g37d58d5429e_0_1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6" name="Google Shape;8936;g37d58d5429e_0_1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37" name="Google Shape;8937;g37d58d5429e_0_1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Only">
  <p:cSld name="5_Title Only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82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692" name="Google Shape;692;p82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93" name="Google Shape;693;p82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694" name="Google Shape;694;p82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82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96" name="Google Shape;696;p828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82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8" name="Google Shape;698;p82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99" name="Google Shape;699;p82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917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End">
  <p:cSld name="4_End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82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02" name="Google Shape;702;p82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82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4" name="Google Shape;704;p829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829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6" name="Google Shape;706;p82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7" name="Google Shape;707;p8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82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89326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3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11" name="Google Shape;711;p83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2" name="Google Shape;712;p83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3" name="Google Shape;713;p83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14" name="Google Shape;714;p83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5" name="Google Shape;715;p83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16" name="Google Shape;716;p83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83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54421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ver">
  <p:cSld name="7_Cover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83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83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83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2" name="Google Shape;722;p83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723" name="Google Shape;723;p83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724" name="Google Shape;724;p83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83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26" name="Google Shape;726;p8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56705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vider">
  <p:cSld name="7_Divider">
    <p:bg>
      <p:bgPr>
        <a:solidFill>
          <a:schemeClr val="lt2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8" name="Google Shape;728;p83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729" name="Google Shape;729;p83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3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83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2" name="Google Shape;732;p83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3" name="Google Shape;733;p83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83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9545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Quotation">
  <p:cSld name="13_Quotation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83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83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83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9" name="Google Shape;739;p83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0" name="Google Shape;740;p83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1" name="Google Shape;741;p83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83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43" name="Google Shape;743;p83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4" name="Google Shape;744;p83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45" name="Google Shape;745;p83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83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747" name="Google Shape;747;p83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246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83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50" name="Google Shape;750;p83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1" name="Google Shape;751;p83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52" name="Google Shape;752;p83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83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54" name="Google Shape;754;p83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83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6" name="Google Shape;756;p83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57" name="Google Shape;757;p83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8" name="Google Shape;758;p83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1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Content">
  <p:cSld name="6_Two Content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3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83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62" name="Google Shape;762;p83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63" name="Google Shape;763;p83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4" name="Google Shape;764;p83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65" name="Google Shape;765;p83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83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7" name="Google Shape;767;p83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8" name="Google Shape;768;p83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69" name="Google Shape;769;p83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0" name="Google Shape;770;p83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4527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omparison">
  <p:cSld name="6_Comparison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2" name="Google Shape;772;p83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773" name="Google Shape;773;p83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4" name="Google Shape;774;p83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775" name="Google Shape;775;p83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83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77" name="Google Shape;777;p83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83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9" name="Google Shape;779;p83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0" name="Google Shape;780;p8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1" name="Google Shape;781;p8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2" name="Google Shape;782;p83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83" name="Google Shape;783;p83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84" name="Google Shape;784;p83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8041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hoto Slide">
  <p:cSld name="6_Photo Slide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837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87" name="Google Shape;787;p837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88" name="Google Shape;788;p837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789" name="Google Shape;789;p83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83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1" name="Google Shape;791;p83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792" name="Google Shape;792;p8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89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" name="Google Shape;8939;g37d58d5429e_0_141"/>
          <p:cNvSpPr txBox="1">
            <a:spLocks noGrp="1"/>
          </p:cNvSpPr>
          <p:nvPr>
            <p:ph type="title"/>
          </p:nvPr>
        </p:nvSpPr>
        <p:spPr>
          <a:xfrm>
            <a:off x="481542" y="2937933"/>
            <a:ext cx="5181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0" name="Google Shape;8940;g37d58d5429e_0_141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300"/>
              <a:buNone/>
              <a:defRPr sz="13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41" name="Google Shape;8941;g37d58d5429e_0_14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2" name="Google Shape;8942;g37d58d5429e_0_14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3" name="Google Shape;8943;g37d58d5429e_0_14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End">
  <p:cSld name="5_End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838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795" name="Google Shape;795;p838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838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7" name="Google Shape;797;p838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838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9" name="Google Shape;799;p838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00" name="Google Shape;800;p8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838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58981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39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04" name="Google Shape;804;p839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5" name="Google Shape;805;p839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839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07" name="Google Shape;807;p83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8" name="Google Shape;808;p839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09" name="Google Shape;809;p839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839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97336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Only">
  <p:cSld name="6_Title Only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2" name="Google Shape;812;p84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13" name="Google Shape;813;p84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4" name="Google Shape;814;p84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15" name="Google Shape;815;p84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84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17" name="Google Shape;817;p840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84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9" name="Google Shape;819;p84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0" name="Google Shape;820;p84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878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ver">
  <p:cSld name="8_Cover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41"/>
          <p:cNvSpPr/>
          <p:nvPr/>
        </p:nvSpPr>
        <p:spPr>
          <a:xfrm>
            <a:off x="902368" y="1294414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3" name="Google Shape;823;p841"/>
          <p:cNvSpPr txBox="1">
            <a:spLocks noGrp="1"/>
          </p:cNvSpPr>
          <p:nvPr>
            <p:ph type="ctrTitle"/>
          </p:nvPr>
        </p:nvSpPr>
        <p:spPr>
          <a:xfrm>
            <a:off x="1413311" y="1561332"/>
            <a:ext cx="51945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841"/>
          <p:cNvSpPr txBox="1">
            <a:spLocks noGrp="1"/>
          </p:cNvSpPr>
          <p:nvPr>
            <p:ph type="subTitle" idx="1"/>
          </p:nvPr>
        </p:nvSpPr>
        <p:spPr>
          <a:xfrm>
            <a:off x="1413311" y="3766863"/>
            <a:ext cx="51945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25" name="Google Shape;825;p841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26" name="Google Shape;826;p841"/>
          <p:cNvGrpSpPr/>
          <p:nvPr/>
        </p:nvGrpSpPr>
        <p:grpSpPr>
          <a:xfrm>
            <a:off x="0" y="5020349"/>
            <a:ext cx="12192000" cy="1837653"/>
            <a:chOff x="0" y="5020348"/>
            <a:chExt cx="12192000" cy="1837653"/>
          </a:xfrm>
        </p:grpSpPr>
        <p:sp>
          <p:nvSpPr>
            <p:cNvPr id="827" name="Google Shape;827;p841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841"/>
            <p:cNvSpPr/>
            <p:nvPr/>
          </p:nvSpPr>
          <p:spPr>
            <a:xfrm>
              <a:off x="0" y="5020348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29" name="Google Shape;829;p84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404327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vider">
  <p:cSld name="8_Divider">
    <p:bg>
      <p:bgPr>
        <a:solidFill>
          <a:schemeClr val="l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842"/>
          <p:cNvGrpSpPr/>
          <p:nvPr/>
        </p:nvGrpSpPr>
        <p:grpSpPr>
          <a:xfrm>
            <a:off x="0" y="5020348"/>
            <a:ext cx="12192000" cy="1837653"/>
            <a:chOff x="0" y="5020347"/>
            <a:chExt cx="12192000" cy="1837653"/>
          </a:xfrm>
        </p:grpSpPr>
        <p:sp>
          <p:nvSpPr>
            <p:cNvPr id="832" name="Google Shape;832;p842"/>
            <p:cNvSpPr/>
            <p:nvPr/>
          </p:nvSpPr>
          <p:spPr>
            <a:xfrm>
              <a:off x="1" y="5100270"/>
              <a:ext cx="7111369" cy="1757730"/>
            </a:xfrm>
            <a:custGeom>
              <a:avLst/>
              <a:gdLst/>
              <a:ahLst/>
              <a:cxnLst/>
              <a:rect l="l" t="t" r="r" b="b"/>
              <a:pathLst>
                <a:path w="7111369" h="1757730" extrusionOk="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842"/>
            <p:cNvSpPr/>
            <p:nvPr/>
          </p:nvSpPr>
          <p:spPr>
            <a:xfrm>
              <a:off x="0" y="5038944"/>
              <a:ext cx="12192000" cy="1819056"/>
            </a:xfrm>
            <a:custGeom>
              <a:avLst/>
              <a:gdLst/>
              <a:ahLst/>
              <a:cxnLst/>
              <a:rect l="l" t="t" r="r" b="b"/>
              <a:pathLst>
                <a:path w="12192000" h="1819056" extrusionOk="0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5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842"/>
            <p:cNvSpPr/>
            <p:nvPr/>
          </p:nvSpPr>
          <p:spPr>
            <a:xfrm>
              <a:off x="0" y="5020347"/>
              <a:ext cx="12192000" cy="1837653"/>
            </a:xfrm>
            <a:custGeom>
              <a:avLst/>
              <a:gdLst/>
              <a:ahLst/>
              <a:cxnLst/>
              <a:rect l="l" t="t" r="r" b="b"/>
              <a:pathLst>
                <a:path w="12192000" h="1837653" extrusionOk="0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35" name="Google Shape;835;p8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6" name="Google Shape;836;p842"/>
          <p:cNvSpPr txBox="1">
            <a:spLocks noGrp="1"/>
          </p:cNvSpPr>
          <p:nvPr>
            <p:ph type="title"/>
          </p:nvPr>
        </p:nvSpPr>
        <p:spPr>
          <a:xfrm>
            <a:off x="1413310" y="701749"/>
            <a:ext cx="93654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842"/>
          <p:cNvSpPr txBox="1">
            <a:spLocks noGrp="1"/>
          </p:cNvSpPr>
          <p:nvPr>
            <p:ph type="subTitle" idx="1"/>
          </p:nvPr>
        </p:nvSpPr>
        <p:spPr>
          <a:xfrm>
            <a:off x="1413310" y="3081640"/>
            <a:ext cx="9365400" cy="9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0875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Quotation">
  <p:cSld name="14_Quotation"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84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84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84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2" name="Google Shape;842;p84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43" name="Google Shape;843;p84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4" name="Google Shape;844;p84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45" name="Google Shape;845;p84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46" name="Google Shape;846;p84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47" name="Google Shape;847;p84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48" name="Google Shape;848;p84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84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850" name="Google Shape;850;p84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236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84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53" name="Google Shape;853;p8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4" name="Google Shape;854;p84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55" name="Google Shape;855;p84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84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57" name="Google Shape;857;p84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84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9" name="Google Shape;859;p84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60" name="Google Shape;860;p84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1" name="Google Shape;861;p84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4001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Content">
  <p:cSld name="7_Two Content"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4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84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65" name="Google Shape;865;p84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66" name="Google Shape;866;p84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7" name="Google Shape;867;p84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68" name="Google Shape;868;p84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84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70" name="Google Shape;870;p84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1" name="Google Shape;871;p84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72" name="Google Shape;872;p84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3" name="Google Shape;873;p84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4136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omparison">
  <p:cSld name="7_Comparison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84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876" name="Google Shape;876;p84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7" name="Google Shape;877;p84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878" name="Google Shape;878;p84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84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80" name="Google Shape;880;p84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84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2" name="Google Shape;882;p84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3" name="Google Shape;883;p84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4" name="Google Shape;884;p84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5" name="Google Shape;885;p84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86" name="Google Shape;886;p84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7" name="Google Shape;887;p84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3660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Photo Slide">
  <p:cSld name="7_Photo Slide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847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90" name="Google Shape;890;p847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91" name="Google Shape;891;p847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892" name="Google Shape;892;p847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847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4" name="Google Shape;894;p847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895" name="Google Shape;895;p8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20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5" name="Google Shape;8945;g37d58d5429e_0_14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6" name="Google Shape;8946;g37d58d5429e_0_14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947" name="Google Shape;8947;g37d58d5429e_0_14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5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lvl="0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1pPr>
            <a:lvl2pPr marL="91440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948" name="Google Shape;8948;g37d58d5429e_0_14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49" name="Google Shape;8949;g37d58d5429e_0_14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8950" name="Google Shape;8950;g37d58d5429e_0_14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Quotation">
  <p:cSld name="15_Quotation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848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848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848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0" name="Google Shape;900;p848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1" name="Google Shape;901;p848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02" name="Google Shape;902;p848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3" name="Google Shape;903;p848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04" name="Google Shape;904;p84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5" name="Google Shape;905;p848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06" name="Google Shape;906;p848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7" name="Google Shape;907;p848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08" name="Google Shape;908;p848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618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End">
  <p:cSld name="6_End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849"/>
          <p:cNvGrpSpPr/>
          <p:nvPr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911" name="Google Shape;911;p849"/>
            <p:cNvSpPr/>
            <p:nvPr/>
          </p:nvSpPr>
          <p:spPr>
            <a:xfrm flipH="1">
              <a:off x="0" y="0"/>
              <a:ext cx="12192000" cy="2148830"/>
            </a:xfrm>
            <a:custGeom>
              <a:avLst/>
              <a:gdLst/>
              <a:ahLst/>
              <a:cxnLst/>
              <a:rect l="l" t="t" r="r" b="b"/>
              <a:pathLst>
                <a:path w="12192000" h="2148830" extrusionOk="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>
              <a:gsLst>
                <a:gs pos="0">
                  <a:srgbClr val="EF4114"/>
                </a:gs>
                <a:gs pos="75000">
                  <a:schemeClr val="accent3"/>
                </a:gs>
                <a:gs pos="100000">
                  <a:schemeClr val="accent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849"/>
            <p:cNvSpPr/>
            <p:nvPr/>
          </p:nvSpPr>
          <p:spPr>
            <a:xfrm flipH="1">
              <a:off x="0" y="0"/>
              <a:ext cx="12192000" cy="1992138"/>
            </a:xfrm>
            <a:custGeom>
              <a:avLst/>
              <a:gdLst/>
              <a:ahLst/>
              <a:cxnLst/>
              <a:rect l="l" t="t" r="r" b="b"/>
              <a:pathLst>
                <a:path w="12192000" h="1992138" extrusionOk="0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3" name="Google Shape;913;p849"/>
          <p:cNvSpPr/>
          <p:nvPr/>
        </p:nvSpPr>
        <p:spPr>
          <a:xfrm>
            <a:off x="902368" y="1517698"/>
            <a:ext cx="11289600" cy="382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849"/>
          <p:cNvSpPr txBox="1">
            <a:spLocks noGrp="1"/>
          </p:cNvSpPr>
          <p:nvPr>
            <p:ph type="body" idx="1"/>
          </p:nvPr>
        </p:nvSpPr>
        <p:spPr>
          <a:xfrm>
            <a:off x="1219201" y="3429001"/>
            <a:ext cx="5582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5" name="Google Shape;915;p849"/>
          <p:cNvSpPr txBox="1">
            <a:spLocks noGrp="1"/>
          </p:cNvSpPr>
          <p:nvPr>
            <p:ph type="ctrTitle"/>
          </p:nvPr>
        </p:nvSpPr>
        <p:spPr>
          <a:xfrm>
            <a:off x="1219200" y="1887490"/>
            <a:ext cx="55827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16" name="Google Shape;916;p8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2369" y="228371"/>
            <a:ext cx="2025315" cy="911940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849"/>
          <p:cNvSpPr>
            <a:spLocks noGrp="1"/>
          </p:cNvSpPr>
          <p:nvPr>
            <p:ph type="pic" idx="2"/>
          </p:nvPr>
        </p:nvSpPr>
        <p:spPr>
          <a:xfrm>
            <a:off x="7118684" y="233915"/>
            <a:ext cx="5073300" cy="5943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15162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50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0" name="Google Shape;920;p850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21" name="Google Shape;921;p850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22" name="Google Shape;922;p850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23" name="Google Shape;923;p85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4" name="Google Shape;924;p850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25" name="Google Shape;925;p850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850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69892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8" name="Google Shape;928;p851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29" name="Google Shape;929;p85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30" name="Google Shape;930;p851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31" name="Google Shape;931;p851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851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33" name="Google Shape;933;p851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851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35" name="Google Shape;935;p851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6" name="Google Shape;936;p851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7999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Photo Slide">
  <p:cSld name="8_Photo Slide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852"/>
          <p:cNvSpPr txBox="1">
            <a:spLocks noGrp="1"/>
          </p:cNvSpPr>
          <p:nvPr>
            <p:ph type="body" idx="1"/>
          </p:nvPr>
        </p:nvSpPr>
        <p:spPr>
          <a:xfrm>
            <a:off x="457200" y="1146258"/>
            <a:ext cx="23502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39" name="Google Shape;939;p852"/>
          <p:cNvCxnSpPr/>
          <p:nvPr/>
        </p:nvCxnSpPr>
        <p:spPr>
          <a:xfrm>
            <a:off x="457200" y="947987"/>
            <a:ext cx="2350200" cy="0"/>
          </a:xfrm>
          <a:prstGeom prst="straightConnector1">
            <a:avLst/>
          </a:prstGeom>
          <a:noFill/>
          <a:ln w="3175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40" name="Google Shape;940;p852"/>
          <p:cNvGrpSpPr/>
          <p:nvPr/>
        </p:nvGrpSpPr>
        <p:grpSpPr>
          <a:xfrm>
            <a:off x="0" y="5379427"/>
            <a:ext cx="2807368" cy="753891"/>
            <a:chOff x="0" y="5379426"/>
            <a:chExt cx="2807368" cy="753891"/>
          </a:xfrm>
        </p:grpSpPr>
        <p:sp>
          <p:nvSpPr>
            <p:cNvPr id="941" name="Google Shape;941;p852"/>
            <p:cNvSpPr/>
            <p:nvPr/>
          </p:nvSpPr>
          <p:spPr>
            <a:xfrm>
              <a:off x="0" y="5532510"/>
              <a:ext cx="2807368" cy="600807"/>
            </a:xfrm>
            <a:custGeom>
              <a:avLst/>
              <a:gdLst/>
              <a:ahLst/>
              <a:cxnLst/>
              <a:rect l="l" t="t" r="r" b="b"/>
              <a:pathLst>
                <a:path w="2807368" h="600807" extrusionOk="0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60000">
                  <a:schemeClr val="accent3"/>
                </a:gs>
                <a:gs pos="100000">
                  <a:srgbClr val="EF4114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852"/>
            <p:cNvSpPr/>
            <p:nvPr/>
          </p:nvSpPr>
          <p:spPr>
            <a:xfrm>
              <a:off x="0" y="5379426"/>
              <a:ext cx="2807368" cy="649803"/>
            </a:xfrm>
            <a:custGeom>
              <a:avLst/>
              <a:gdLst/>
              <a:ahLst/>
              <a:cxnLst/>
              <a:rect l="l" t="t" r="r" b="b"/>
              <a:pathLst>
                <a:path w="2807368" h="649803" extrusionOk="0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3" name="Google Shape;943;p852"/>
          <p:cNvSpPr>
            <a:spLocks noGrp="1"/>
          </p:cNvSpPr>
          <p:nvPr>
            <p:ph type="pic" idx="2"/>
          </p:nvPr>
        </p:nvSpPr>
        <p:spPr>
          <a:xfrm>
            <a:off x="2807368" y="457202"/>
            <a:ext cx="8915400" cy="594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944" name="Google Shape;944;p8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3349" y="4385538"/>
            <a:ext cx="2025315" cy="911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4138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Quotation">
  <p:cSld name="16_Quotation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853"/>
          <p:cNvSpPr/>
          <p:nvPr/>
        </p:nvSpPr>
        <p:spPr>
          <a:xfrm>
            <a:off x="1427357" y="1387869"/>
            <a:ext cx="10155000" cy="350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853"/>
          <p:cNvSpPr txBox="1">
            <a:spLocks noGrp="1"/>
          </p:cNvSpPr>
          <p:nvPr>
            <p:ph type="title"/>
          </p:nvPr>
        </p:nvSpPr>
        <p:spPr>
          <a:xfrm>
            <a:off x="1427357" y="1377235"/>
            <a:ext cx="10155000" cy="3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853"/>
          <p:cNvSpPr txBox="1">
            <a:spLocks noGrp="1"/>
          </p:cNvSpPr>
          <p:nvPr>
            <p:ph type="body" idx="1"/>
          </p:nvPr>
        </p:nvSpPr>
        <p:spPr>
          <a:xfrm>
            <a:off x="1427356" y="5007456"/>
            <a:ext cx="101550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9" name="Google Shape;949;p853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50" name="Google Shape;950;p853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1" name="Google Shape;951;p853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2" name="Google Shape;952;p853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53" name="Google Shape;953;p85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4" name="Google Shape;954;p853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55" name="Google Shape;955;p853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853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957" name="Google Shape;957;p853" descr="Open quotation mar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12" y="136525"/>
            <a:ext cx="2036762" cy="2036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9342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854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60" name="Google Shape;960;p8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1" name="Google Shape;961;p854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62" name="Google Shape;962;p854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854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64" name="Google Shape;964;p85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854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6" name="Google Shape;966;p854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AEB3B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67" name="Google Shape;967;p854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8" name="Google Shape;968;p854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8898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Content">
  <p:cSld name="8_Two Content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855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855"/>
          <p:cNvSpPr txBox="1">
            <a:spLocks noGrp="1"/>
          </p:cNvSpPr>
          <p:nvPr>
            <p:ph type="body" idx="1"/>
          </p:nvPr>
        </p:nvSpPr>
        <p:spPr>
          <a:xfrm>
            <a:off x="6096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72" name="Google Shape;972;p855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73" name="Google Shape;973;p85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4" name="Google Shape;974;p855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75" name="Google Shape;975;p855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976;p855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77" name="Google Shape;977;p855"/>
          <p:cNvSpPr txBox="1">
            <a:spLocks noGrp="1"/>
          </p:cNvSpPr>
          <p:nvPr>
            <p:ph type="body" idx="2"/>
          </p:nvPr>
        </p:nvSpPr>
        <p:spPr>
          <a:xfrm>
            <a:off x="6172200" y="1825626"/>
            <a:ext cx="5410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8" name="Google Shape;978;p855"/>
          <p:cNvSpPr txBox="1">
            <a:spLocks noGrp="1"/>
          </p:cNvSpPr>
          <p:nvPr>
            <p:ph type="sldNum" idx="12"/>
          </p:nvPr>
        </p:nvSpPr>
        <p:spPr>
          <a:xfrm>
            <a:off x="8839198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79" name="Google Shape;979;p855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0" name="Google Shape;980;p855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3685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mparison">
  <p:cSld name="8_Comparison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Google Shape;982;p856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83" name="Google Shape;983;p85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4" name="Google Shape;984;p856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85" name="Google Shape;985;p856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6" name="Google Shape;986;p856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87" name="Google Shape;987;p856"/>
          <p:cNvSpPr txBox="1">
            <a:spLocks noGrp="1"/>
          </p:cNvSpPr>
          <p:nvPr>
            <p:ph type="title"/>
          </p:nvPr>
        </p:nvSpPr>
        <p:spPr>
          <a:xfrm>
            <a:off x="609600" y="365126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856"/>
          <p:cNvSpPr txBox="1">
            <a:spLocks noGrp="1"/>
          </p:cNvSpPr>
          <p:nvPr>
            <p:ph type="body" idx="1"/>
          </p:nvPr>
        </p:nvSpPr>
        <p:spPr>
          <a:xfrm>
            <a:off x="609601" y="1681163"/>
            <a:ext cx="53880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856"/>
          <p:cNvSpPr txBox="1">
            <a:spLocks noGrp="1"/>
          </p:cNvSpPr>
          <p:nvPr>
            <p:ph type="body" idx="2"/>
          </p:nvPr>
        </p:nvSpPr>
        <p:spPr>
          <a:xfrm>
            <a:off x="609601" y="2505075"/>
            <a:ext cx="53880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rm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0" name="Google Shape;990;p85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410200" cy="82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85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410200" cy="3684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75" tIns="0" rIns="182875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3pPr>
            <a:lvl4pPr marL="1828800" lvl="3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2" name="Google Shape;992;p856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3" name="Google Shape;993;p856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4" name="Google Shape;994;p85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89217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Google Shape;996;p857"/>
          <p:cNvGrpSpPr/>
          <p:nvPr/>
        </p:nvGrpSpPr>
        <p:grpSpPr>
          <a:xfrm>
            <a:off x="7191204" y="1"/>
            <a:ext cx="5000223" cy="1425925"/>
            <a:chOff x="7191203" y="1"/>
            <a:chExt cx="5000223" cy="1425925"/>
          </a:xfrm>
        </p:grpSpPr>
        <p:pic>
          <p:nvPicPr>
            <p:cNvPr id="997" name="Google Shape;997;p857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8" name="Google Shape;998;p857"/>
            <p:cNvGrpSpPr/>
            <p:nvPr/>
          </p:nvGrpSpPr>
          <p:grpSpPr>
            <a:xfrm>
              <a:off x="7191203" y="1"/>
              <a:ext cx="5000223" cy="1425925"/>
              <a:chOff x="7186272" y="0"/>
              <a:chExt cx="5005729" cy="1427495"/>
            </a:xfrm>
          </p:grpSpPr>
          <p:sp>
            <p:nvSpPr>
              <p:cNvPr id="999" name="Google Shape;999;p857"/>
              <p:cNvSpPr/>
              <p:nvPr/>
            </p:nvSpPr>
            <p:spPr>
              <a:xfrm>
                <a:off x="7186272" y="0"/>
                <a:ext cx="5005729" cy="1427495"/>
              </a:xfrm>
              <a:custGeom>
                <a:avLst/>
                <a:gdLst/>
                <a:ahLst/>
                <a:cxnLst/>
                <a:rect l="l" t="t" r="r" b="b"/>
                <a:pathLst>
                  <a:path w="5005729" h="1427495" extrusionOk="0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rgbClr val="EF4114"/>
                  </a:gs>
                  <a:gs pos="20000">
                    <a:schemeClr val="accent3"/>
                  </a:gs>
                  <a:gs pos="100000">
                    <a:schemeClr val="accent3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857"/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/>
                <a:ahLst/>
                <a:cxnLst/>
                <a:rect l="l" t="t" r="r" b="b"/>
                <a:pathLst>
                  <a:path w="4861820" h="1389331" extrusionOk="0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01" name="Google Shape;1001;p857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857"/>
          <p:cNvSpPr txBox="1">
            <a:spLocks noGrp="1"/>
          </p:cNvSpPr>
          <p:nvPr>
            <p:ph type="sldNum" idx="12"/>
          </p:nvPr>
        </p:nvSpPr>
        <p:spPr>
          <a:xfrm>
            <a:off x="8839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03" name="Google Shape;1003;p857"/>
          <p:cNvCxnSpPr/>
          <p:nvPr/>
        </p:nvCxnSpPr>
        <p:spPr>
          <a:xfrm>
            <a:off x="609600" y="6335713"/>
            <a:ext cx="10972800" cy="0"/>
          </a:xfrm>
          <a:prstGeom prst="straightConnector1">
            <a:avLst/>
          </a:prstGeom>
          <a:noFill/>
          <a:ln w="9525" cap="flat" cmpd="sng">
            <a:solidFill>
              <a:srgbClr val="AEB3B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4" name="Google Shape;1004;p857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3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2.xml"/><Relationship Id="rId299" Type="http://schemas.openxmlformats.org/officeDocument/2006/relationships/slideLayout" Target="../slideLayouts/slideLayout314.xml"/><Relationship Id="rId21" Type="http://schemas.openxmlformats.org/officeDocument/2006/relationships/slideLayout" Target="../slideLayouts/slideLayout36.xml"/><Relationship Id="rId63" Type="http://schemas.openxmlformats.org/officeDocument/2006/relationships/slideLayout" Target="../slideLayouts/slideLayout78.xml"/><Relationship Id="rId159" Type="http://schemas.openxmlformats.org/officeDocument/2006/relationships/slideLayout" Target="../slideLayouts/slideLayout174.xml"/><Relationship Id="rId324" Type="http://schemas.openxmlformats.org/officeDocument/2006/relationships/slideLayout" Target="../slideLayouts/slideLayout339.xml"/><Relationship Id="rId366" Type="http://schemas.openxmlformats.org/officeDocument/2006/relationships/slideLayout" Target="../slideLayouts/slideLayout381.xml"/><Relationship Id="rId170" Type="http://schemas.openxmlformats.org/officeDocument/2006/relationships/slideLayout" Target="../slideLayouts/slideLayout185.xml"/><Relationship Id="rId226" Type="http://schemas.openxmlformats.org/officeDocument/2006/relationships/slideLayout" Target="../slideLayouts/slideLayout241.xml"/><Relationship Id="rId433" Type="http://schemas.openxmlformats.org/officeDocument/2006/relationships/slideLayout" Target="../slideLayouts/slideLayout448.xml"/><Relationship Id="rId268" Type="http://schemas.openxmlformats.org/officeDocument/2006/relationships/slideLayout" Target="../slideLayouts/slideLayout283.xml"/><Relationship Id="rId32" Type="http://schemas.openxmlformats.org/officeDocument/2006/relationships/slideLayout" Target="../slideLayouts/slideLayout47.xml"/><Relationship Id="rId74" Type="http://schemas.openxmlformats.org/officeDocument/2006/relationships/slideLayout" Target="../slideLayouts/slideLayout89.xml"/><Relationship Id="rId128" Type="http://schemas.openxmlformats.org/officeDocument/2006/relationships/slideLayout" Target="../slideLayouts/slideLayout143.xml"/><Relationship Id="rId335" Type="http://schemas.openxmlformats.org/officeDocument/2006/relationships/slideLayout" Target="../slideLayouts/slideLayout350.xml"/><Relationship Id="rId377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20.xml"/><Relationship Id="rId181" Type="http://schemas.openxmlformats.org/officeDocument/2006/relationships/slideLayout" Target="../slideLayouts/slideLayout196.xml"/><Relationship Id="rId237" Type="http://schemas.openxmlformats.org/officeDocument/2006/relationships/slideLayout" Target="../slideLayouts/slideLayout252.xml"/><Relationship Id="rId402" Type="http://schemas.openxmlformats.org/officeDocument/2006/relationships/slideLayout" Target="../slideLayouts/slideLayout417.xml"/><Relationship Id="rId279" Type="http://schemas.openxmlformats.org/officeDocument/2006/relationships/slideLayout" Target="../slideLayouts/slideLayout294.xml"/><Relationship Id="rId444" Type="http://schemas.openxmlformats.org/officeDocument/2006/relationships/slideLayout" Target="../slideLayouts/slideLayout459.xml"/><Relationship Id="rId43" Type="http://schemas.openxmlformats.org/officeDocument/2006/relationships/slideLayout" Target="../slideLayouts/slideLayout58.xml"/><Relationship Id="rId139" Type="http://schemas.openxmlformats.org/officeDocument/2006/relationships/slideLayout" Target="../slideLayouts/slideLayout154.xml"/><Relationship Id="rId290" Type="http://schemas.openxmlformats.org/officeDocument/2006/relationships/slideLayout" Target="../slideLayouts/slideLayout305.xml"/><Relationship Id="rId304" Type="http://schemas.openxmlformats.org/officeDocument/2006/relationships/slideLayout" Target="../slideLayouts/slideLayout319.xml"/><Relationship Id="rId346" Type="http://schemas.openxmlformats.org/officeDocument/2006/relationships/slideLayout" Target="../slideLayouts/slideLayout361.xml"/><Relationship Id="rId388" Type="http://schemas.openxmlformats.org/officeDocument/2006/relationships/slideLayout" Target="../slideLayouts/slideLayout403.xml"/><Relationship Id="rId85" Type="http://schemas.openxmlformats.org/officeDocument/2006/relationships/slideLayout" Target="../slideLayouts/slideLayout100.xml"/><Relationship Id="rId150" Type="http://schemas.openxmlformats.org/officeDocument/2006/relationships/slideLayout" Target="../slideLayouts/slideLayout165.xml"/><Relationship Id="rId192" Type="http://schemas.openxmlformats.org/officeDocument/2006/relationships/slideLayout" Target="../slideLayouts/slideLayout207.xml"/><Relationship Id="rId206" Type="http://schemas.openxmlformats.org/officeDocument/2006/relationships/slideLayout" Target="../slideLayouts/slideLayout221.xml"/><Relationship Id="rId413" Type="http://schemas.openxmlformats.org/officeDocument/2006/relationships/slideLayout" Target="../slideLayouts/slideLayout428.xml"/><Relationship Id="rId248" Type="http://schemas.openxmlformats.org/officeDocument/2006/relationships/slideLayout" Target="../slideLayouts/slideLayout263.xml"/><Relationship Id="rId455" Type="http://schemas.openxmlformats.org/officeDocument/2006/relationships/slideLayout" Target="../slideLayouts/slideLayout470.xml"/><Relationship Id="rId12" Type="http://schemas.openxmlformats.org/officeDocument/2006/relationships/slideLayout" Target="../slideLayouts/slideLayout27.xml"/><Relationship Id="rId108" Type="http://schemas.openxmlformats.org/officeDocument/2006/relationships/slideLayout" Target="../slideLayouts/slideLayout123.xml"/><Relationship Id="rId315" Type="http://schemas.openxmlformats.org/officeDocument/2006/relationships/slideLayout" Target="../slideLayouts/slideLayout330.xml"/><Relationship Id="rId357" Type="http://schemas.openxmlformats.org/officeDocument/2006/relationships/slideLayout" Target="../slideLayouts/slideLayout372.xml"/><Relationship Id="rId54" Type="http://schemas.openxmlformats.org/officeDocument/2006/relationships/slideLayout" Target="../slideLayouts/slideLayout69.xml"/><Relationship Id="rId96" Type="http://schemas.openxmlformats.org/officeDocument/2006/relationships/slideLayout" Target="../slideLayouts/slideLayout111.xml"/><Relationship Id="rId161" Type="http://schemas.openxmlformats.org/officeDocument/2006/relationships/slideLayout" Target="../slideLayouts/slideLayout176.xml"/><Relationship Id="rId217" Type="http://schemas.openxmlformats.org/officeDocument/2006/relationships/slideLayout" Target="../slideLayouts/slideLayout232.xml"/><Relationship Id="rId399" Type="http://schemas.openxmlformats.org/officeDocument/2006/relationships/slideLayout" Target="../slideLayouts/slideLayout414.xml"/><Relationship Id="rId259" Type="http://schemas.openxmlformats.org/officeDocument/2006/relationships/slideLayout" Target="../slideLayouts/slideLayout274.xml"/><Relationship Id="rId424" Type="http://schemas.openxmlformats.org/officeDocument/2006/relationships/slideLayout" Target="../slideLayouts/slideLayout439.xml"/><Relationship Id="rId23" Type="http://schemas.openxmlformats.org/officeDocument/2006/relationships/slideLayout" Target="../slideLayouts/slideLayout38.xml"/><Relationship Id="rId119" Type="http://schemas.openxmlformats.org/officeDocument/2006/relationships/slideLayout" Target="../slideLayouts/slideLayout134.xml"/><Relationship Id="rId270" Type="http://schemas.openxmlformats.org/officeDocument/2006/relationships/slideLayout" Target="../slideLayouts/slideLayout285.xml"/><Relationship Id="rId326" Type="http://schemas.openxmlformats.org/officeDocument/2006/relationships/slideLayout" Target="../slideLayouts/slideLayout341.xml"/><Relationship Id="rId65" Type="http://schemas.openxmlformats.org/officeDocument/2006/relationships/slideLayout" Target="../slideLayouts/slideLayout80.xml"/><Relationship Id="rId130" Type="http://schemas.openxmlformats.org/officeDocument/2006/relationships/slideLayout" Target="../slideLayouts/slideLayout145.xml"/><Relationship Id="rId368" Type="http://schemas.openxmlformats.org/officeDocument/2006/relationships/slideLayout" Target="../slideLayouts/slideLayout383.xml"/><Relationship Id="rId172" Type="http://schemas.openxmlformats.org/officeDocument/2006/relationships/slideLayout" Target="../slideLayouts/slideLayout187.xml"/><Relationship Id="rId228" Type="http://schemas.openxmlformats.org/officeDocument/2006/relationships/slideLayout" Target="../slideLayouts/slideLayout243.xml"/><Relationship Id="rId435" Type="http://schemas.openxmlformats.org/officeDocument/2006/relationships/slideLayout" Target="../slideLayouts/slideLayout450.xml"/><Relationship Id="rId281" Type="http://schemas.openxmlformats.org/officeDocument/2006/relationships/slideLayout" Target="../slideLayouts/slideLayout296.xml"/><Relationship Id="rId337" Type="http://schemas.openxmlformats.org/officeDocument/2006/relationships/slideLayout" Target="../slideLayouts/slideLayout352.xml"/><Relationship Id="rId34" Type="http://schemas.openxmlformats.org/officeDocument/2006/relationships/slideLayout" Target="../slideLayouts/slideLayout49.xml"/><Relationship Id="rId76" Type="http://schemas.openxmlformats.org/officeDocument/2006/relationships/slideLayout" Target="../slideLayouts/slideLayout91.xml"/><Relationship Id="rId141" Type="http://schemas.openxmlformats.org/officeDocument/2006/relationships/slideLayout" Target="../slideLayouts/slideLayout156.xml"/><Relationship Id="rId379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22.xml"/><Relationship Id="rId183" Type="http://schemas.openxmlformats.org/officeDocument/2006/relationships/slideLayout" Target="../slideLayouts/slideLayout198.xml"/><Relationship Id="rId239" Type="http://schemas.openxmlformats.org/officeDocument/2006/relationships/slideLayout" Target="../slideLayouts/slideLayout254.xml"/><Relationship Id="rId390" Type="http://schemas.openxmlformats.org/officeDocument/2006/relationships/slideLayout" Target="../slideLayouts/slideLayout405.xml"/><Relationship Id="rId404" Type="http://schemas.openxmlformats.org/officeDocument/2006/relationships/slideLayout" Target="../slideLayouts/slideLayout419.xml"/><Relationship Id="rId446" Type="http://schemas.openxmlformats.org/officeDocument/2006/relationships/slideLayout" Target="../slideLayouts/slideLayout461.xml"/><Relationship Id="rId250" Type="http://schemas.openxmlformats.org/officeDocument/2006/relationships/slideLayout" Target="../slideLayouts/slideLayout265.xml"/><Relationship Id="rId292" Type="http://schemas.openxmlformats.org/officeDocument/2006/relationships/slideLayout" Target="../slideLayouts/slideLayout307.xml"/><Relationship Id="rId306" Type="http://schemas.openxmlformats.org/officeDocument/2006/relationships/slideLayout" Target="../slideLayouts/slideLayout321.xml"/><Relationship Id="rId45" Type="http://schemas.openxmlformats.org/officeDocument/2006/relationships/slideLayout" Target="../slideLayouts/slideLayout60.xml"/><Relationship Id="rId87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25.xml"/><Relationship Id="rId348" Type="http://schemas.openxmlformats.org/officeDocument/2006/relationships/slideLayout" Target="../slideLayouts/slideLayout363.xml"/><Relationship Id="rId152" Type="http://schemas.openxmlformats.org/officeDocument/2006/relationships/slideLayout" Target="../slideLayouts/slideLayout167.xml"/><Relationship Id="rId194" Type="http://schemas.openxmlformats.org/officeDocument/2006/relationships/slideLayout" Target="../slideLayouts/slideLayout209.xml"/><Relationship Id="rId208" Type="http://schemas.openxmlformats.org/officeDocument/2006/relationships/slideLayout" Target="../slideLayouts/slideLayout223.xml"/><Relationship Id="rId415" Type="http://schemas.openxmlformats.org/officeDocument/2006/relationships/slideLayout" Target="../slideLayouts/slideLayout430.xml"/><Relationship Id="rId261" Type="http://schemas.openxmlformats.org/officeDocument/2006/relationships/slideLayout" Target="../slideLayouts/slideLayout276.xml"/><Relationship Id="rId14" Type="http://schemas.openxmlformats.org/officeDocument/2006/relationships/slideLayout" Target="../slideLayouts/slideLayout29.xml"/><Relationship Id="rId56" Type="http://schemas.openxmlformats.org/officeDocument/2006/relationships/slideLayout" Target="../slideLayouts/slideLayout71.xml"/><Relationship Id="rId317" Type="http://schemas.openxmlformats.org/officeDocument/2006/relationships/slideLayout" Target="../slideLayouts/slideLayout332.xml"/><Relationship Id="rId359" Type="http://schemas.openxmlformats.org/officeDocument/2006/relationships/slideLayout" Target="../slideLayouts/slideLayout374.xml"/><Relationship Id="rId98" Type="http://schemas.openxmlformats.org/officeDocument/2006/relationships/slideLayout" Target="../slideLayouts/slideLayout113.xml"/><Relationship Id="rId121" Type="http://schemas.openxmlformats.org/officeDocument/2006/relationships/slideLayout" Target="../slideLayouts/slideLayout136.xml"/><Relationship Id="rId163" Type="http://schemas.openxmlformats.org/officeDocument/2006/relationships/slideLayout" Target="../slideLayouts/slideLayout178.xml"/><Relationship Id="rId219" Type="http://schemas.openxmlformats.org/officeDocument/2006/relationships/slideLayout" Target="../slideLayouts/slideLayout234.xml"/><Relationship Id="rId370" Type="http://schemas.openxmlformats.org/officeDocument/2006/relationships/slideLayout" Target="../slideLayouts/slideLayout385.xml"/><Relationship Id="rId426" Type="http://schemas.openxmlformats.org/officeDocument/2006/relationships/slideLayout" Target="../slideLayouts/slideLayout441.xml"/><Relationship Id="rId230" Type="http://schemas.openxmlformats.org/officeDocument/2006/relationships/slideLayout" Target="../slideLayouts/slideLayout245.xml"/><Relationship Id="rId25" Type="http://schemas.openxmlformats.org/officeDocument/2006/relationships/slideLayout" Target="../slideLayouts/slideLayout40.xml"/><Relationship Id="rId67" Type="http://schemas.openxmlformats.org/officeDocument/2006/relationships/slideLayout" Target="../slideLayouts/slideLayout82.xml"/><Relationship Id="rId272" Type="http://schemas.openxmlformats.org/officeDocument/2006/relationships/slideLayout" Target="../slideLayouts/slideLayout287.xml"/><Relationship Id="rId328" Type="http://schemas.openxmlformats.org/officeDocument/2006/relationships/slideLayout" Target="../slideLayouts/slideLayout343.xml"/><Relationship Id="rId132" Type="http://schemas.openxmlformats.org/officeDocument/2006/relationships/slideLayout" Target="../slideLayouts/slideLayout147.xml"/><Relationship Id="rId174" Type="http://schemas.openxmlformats.org/officeDocument/2006/relationships/slideLayout" Target="../slideLayouts/slideLayout189.xml"/><Relationship Id="rId381" Type="http://schemas.openxmlformats.org/officeDocument/2006/relationships/slideLayout" Target="../slideLayouts/slideLayout396.xml"/><Relationship Id="rId241" Type="http://schemas.openxmlformats.org/officeDocument/2006/relationships/slideLayout" Target="../slideLayouts/slideLayout256.xml"/><Relationship Id="rId437" Type="http://schemas.openxmlformats.org/officeDocument/2006/relationships/slideLayout" Target="../slideLayouts/slideLayout452.xml"/><Relationship Id="rId36" Type="http://schemas.openxmlformats.org/officeDocument/2006/relationships/slideLayout" Target="../slideLayouts/slideLayout51.xml"/><Relationship Id="rId283" Type="http://schemas.openxmlformats.org/officeDocument/2006/relationships/slideLayout" Target="../slideLayouts/slideLayout298.xml"/><Relationship Id="rId339" Type="http://schemas.openxmlformats.org/officeDocument/2006/relationships/slideLayout" Target="../slideLayouts/slideLayout354.xml"/><Relationship Id="rId78" Type="http://schemas.openxmlformats.org/officeDocument/2006/relationships/slideLayout" Target="../slideLayouts/slideLayout93.xml"/><Relationship Id="rId101" Type="http://schemas.openxmlformats.org/officeDocument/2006/relationships/slideLayout" Target="../slideLayouts/slideLayout116.xml"/><Relationship Id="rId143" Type="http://schemas.openxmlformats.org/officeDocument/2006/relationships/slideLayout" Target="../slideLayouts/slideLayout158.xml"/><Relationship Id="rId185" Type="http://schemas.openxmlformats.org/officeDocument/2006/relationships/slideLayout" Target="../slideLayouts/slideLayout200.xml"/><Relationship Id="rId350" Type="http://schemas.openxmlformats.org/officeDocument/2006/relationships/slideLayout" Target="../slideLayouts/slideLayout365.xml"/><Relationship Id="rId406" Type="http://schemas.openxmlformats.org/officeDocument/2006/relationships/slideLayout" Target="../slideLayouts/slideLayout421.xml"/><Relationship Id="rId9" Type="http://schemas.openxmlformats.org/officeDocument/2006/relationships/slideLayout" Target="../slideLayouts/slideLayout24.xml"/><Relationship Id="rId210" Type="http://schemas.openxmlformats.org/officeDocument/2006/relationships/slideLayout" Target="../slideLayouts/slideLayout225.xml"/><Relationship Id="rId392" Type="http://schemas.openxmlformats.org/officeDocument/2006/relationships/slideLayout" Target="../slideLayouts/slideLayout407.xml"/><Relationship Id="rId448" Type="http://schemas.openxmlformats.org/officeDocument/2006/relationships/slideLayout" Target="../slideLayouts/slideLayout463.xml"/><Relationship Id="rId252" Type="http://schemas.openxmlformats.org/officeDocument/2006/relationships/slideLayout" Target="../slideLayouts/slideLayout267.xml"/><Relationship Id="rId294" Type="http://schemas.openxmlformats.org/officeDocument/2006/relationships/slideLayout" Target="../slideLayouts/slideLayout309.xml"/><Relationship Id="rId308" Type="http://schemas.openxmlformats.org/officeDocument/2006/relationships/slideLayout" Target="../slideLayouts/slideLayout323.xml"/><Relationship Id="rId47" Type="http://schemas.openxmlformats.org/officeDocument/2006/relationships/slideLayout" Target="../slideLayouts/slideLayout62.xml"/><Relationship Id="rId89" Type="http://schemas.openxmlformats.org/officeDocument/2006/relationships/slideLayout" Target="../slideLayouts/slideLayout104.xml"/><Relationship Id="rId112" Type="http://schemas.openxmlformats.org/officeDocument/2006/relationships/slideLayout" Target="../slideLayouts/slideLayout127.xml"/><Relationship Id="rId154" Type="http://schemas.openxmlformats.org/officeDocument/2006/relationships/slideLayout" Target="../slideLayouts/slideLayout169.xml"/><Relationship Id="rId361" Type="http://schemas.openxmlformats.org/officeDocument/2006/relationships/slideLayout" Target="../slideLayouts/slideLayout376.xml"/><Relationship Id="rId196" Type="http://schemas.openxmlformats.org/officeDocument/2006/relationships/slideLayout" Target="../slideLayouts/slideLayout211.xml"/><Relationship Id="rId417" Type="http://schemas.openxmlformats.org/officeDocument/2006/relationships/slideLayout" Target="../slideLayouts/slideLayout432.xml"/><Relationship Id="rId16" Type="http://schemas.openxmlformats.org/officeDocument/2006/relationships/slideLayout" Target="../slideLayouts/slideLayout31.xml"/><Relationship Id="rId221" Type="http://schemas.openxmlformats.org/officeDocument/2006/relationships/slideLayout" Target="../slideLayouts/slideLayout236.xml"/><Relationship Id="rId263" Type="http://schemas.openxmlformats.org/officeDocument/2006/relationships/slideLayout" Target="../slideLayouts/slideLayout278.xml"/><Relationship Id="rId319" Type="http://schemas.openxmlformats.org/officeDocument/2006/relationships/slideLayout" Target="../slideLayouts/slideLayout334.xml"/><Relationship Id="rId58" Type="http://schemas.openxmlformats.org/officeDocument/2006/relationships/slideLayout" Target="../slideLayouts/slideLayout73.xml"/><Relationship Id="rId123" Type="http://schemas.openxmlformats.org/officeDocument/2006/relationships/slideLayout" Target="../slideLayouts/slideLayout138.xml"/><Relationship Id="rId330" Type="http://schemas.openxmlformats.org/officeDocument/2006/relationships/slideLayout" Target="../slideLayouts/slideLayout345.xml"/><Relationship Id="rId165" Type="http://schemas.openxmlformats.org/officeDocument/2006/relationships/slideLayout" Target="../slideLayouts/slideLayout180.xml"/><Relationship Id="rId372" Type="http://schemas.openxmlformats.org/officeDocument/2006/relationships/slideLayout" Target="../slideLayouts/slideLayout387.xml"/><Relationship Id="rId428" Type="http://schemas.openxmlformats.org/officeDocument/2006/relationships/slideLayout" Target="../slideLayouts/slideLayout443.xml"/><Relationship Id="rId232" Type="http://schemas.openxmlformats.org/officeDocument/2006/relationships/slideLayout" Target="../slideLayouts/slideLayout247.xml"/><Relationship Id="rId274" Type="http://schemas.openxmlformats.org/officeDocument/2006/relationships/slideLayout" Target="../slideLayouts/slideLayout289.xml"/><Relationship Id="rId27" Type="http://schemas.openxmlformats.org/officeDocument/2006/relationships/slideLayout" Target="../slideLayouts/slideLayout42.xml"/><Relationship Id="rId69" Type="http://schemas.openxmlformats.org/officeDocument/2006/relationships/slideLayout" Target="../slideLayouts/slideLayout84.xml"/><Relationship Id="rId134" Type="http://schemas.openxmlformats.org/officeDocument/2006/relationships/slideLayout" Target="../slideLayouts/slideLayout149.xml"/><Relationship Id="rId80" Type="http://schemas.openxmlformats.org/officeDocument/2006/relationships/slideLayout" Target="../slideLayouts/slideLayout95.xml"/><Relationship Id="rId176" Type="http://schemas.openxmlformats.org/officeDocument/2006/relationships/slideLayout" Target="../slideLayouts/slideLayout191.xml"/><Relationship Id="rId341" Type="http://schemas.openxmlformats.org/officeDocument/2006/relationships/slideLayout" Target="../slideLayouts/slideLayout356.xml"/><Relationship Id="rId383" Type="http://schemas.openxmlformats.org/officeDocument/2006/relationships/slideLayout" Target="../slideLayouts/slideLayout398.xml"/><Relationship Id="rId439" Type="http://schemas.openxmlformats.org/officeDocument/2006/relationships/slideLayout" Target="../slideLayouts/slideLayout454.xml"/><Relationship Id="rId201" Type="http://schemas.openxmlformats.org/officeDocument/2006/relationships/slideLayout" Target="../slideLayouts/slideLayout216.xml"/><Relationship Id="rId243" Type="http://schemas.openxmlformats.org/officeDocument/2006/relationships/slideLayout" Target="../slideLayouts/slideLayout258.xml"/><Relationship Id="rId285" Type="http://schemas.openxmlformats.org/officeDocument/2006/relationships/slideLayout" Target="../slideLayouts/slideLayout300.xml"/><Relationship Id="rId450" Type="http://schemas.openxmlformats.org/officeDocument/2006/relationships/slideLayout" Target="../slideLayouts/slideLayout465.xml"/><Relationship Id="rId38" Type="http://schemas.openxmlformats.org/officeDocument/2006/relationships/slideLayout" Target="../slideLayouts/slideLayout53.xml"/><Relationship Id="rId103" Type="http://schemas.openxmlformats.org/officeDocument/2006/relationships/slideLayout" Target="../slideLayouts/slideLayout118.xml"/><Relationship Id="rId310" Type="http://schemas.openxmlformats.org/officeDocument/2006/relationships/slideLayout" Target="../slideLayouts/slideLayout325.xml"/><Relationship Id="rId91" Type="http://schemas.openxmlformats.org/officeDocument/2006/relationships/slideLayout" Target="../slideLayouts/slideLayout106.xml"/><Relationship Id="rId145" Type="http://schemas.openxmlformats.org/officeDocument/2006/relationships/slideLayout" Target="../slideLayouts/slideLayout160.xml"/><Relationship Id="rId187" Type="http://schemas.openxmlformats.org/officeDocument/2006/relationships/slideLayout" Target="../slideLayouts/slideLayout202.xml"/><Relationship Id="rId352" Type="http://schemas.openxmlformats.org/officeDocument/2006/relationships/slideLayout" Target="../slideLayouts/slideLayout367.xml"/><Relationship Id="rId394" Type="http://schemas.openxmlformats.org/officeDocument/2006/relationships/slideLayout" Target="../slideLayouts/slideLayout409.xml"/><Relationship Id="rId408" Type="http://schemas.openxmlformats.org/officeDocument/2006/relationships/slideLayout" Target="../slideLayouts/slideLayout423.xml"/><Relationship Id="rId212" Type="http://schemas.openxmlformats.org/officeDocument/2006/relationships/slideLayout" Target="../slideLayouts/slideLayout227.xml"/><Relationship Id="rId254" Type="http://schemas.openxmlformats.org/officeDocument/2006/relationships/slideLayout" Target="../slideLayouts/slideLayout269.xml"/><Relationship Id="rId49" Type="http://schemas.openxmlformats.org/officeDocument/2006/relationships/slideLayout" Target="../slideLayouts/slideLayout64.xml"/><Relationship Id="rId114" Type="http://schemas.openxmlformats.org/officeDocument/2006/relationships/slideLayout" Target="../slideLayouts/slideLayout129.xml"/><Relationship Id="rId296" Type="http://schemas.openxmlformats.org/officeDocument/2006/relationships/slideLayout" Target="../slideLayouts/slideLayout311.xml"/><Relationship Id="rId60" Type="http://schemas.openxmlformats.org/officeDocument/2006/relationships/slideLayout" Target="../slideLayouts/slideLayout75.xml"/><Relationship Id="rId156" Type="http://schemas.openxmlformats.org/officeDocument/2006/relationships/slideLayout" Target="../slideLayouts/slideLayout171.xml"/><Relationship Id="rId198" Type="http://schemas.openxmlformats.org/officeDocument/2006/relationships/slideLayout" Target="../slideLayouts/slideLayout213.xml"/><Relationship Id="rId321" Type="http://schemas.openxmlformats.org/officeDocument/2006/relationships/slideLayout" Target="../slideLayouts/slideLayout336.xml"/><Relationship Id="rId363" Type="http://schemas.openxmlformats.org/officeDocument/2006/relationships/slideLayout" Target="../slideLayouts/slideLayout378.xml"/><Relationship Id="rId419" Type="http://schemas.openxmlformats.org/officeDocument/2006/relationships/slideLayout" Target="../slideLayouts/slideLayout434.xml"/><Relationship Id="rId223" Type="http://schemas.openxmlformats.org/officeDocument/2006/relationships/slideLayout" Target="../slideLayouts/slideLayout238.xml"/><Relationship Id="rId430" Type="http://schemas.openxmlformats.org/officeDocument/2006/relationships/slideLayout" Target="../slideLayouts/slideLayout445.xml"/><Relationship Id="rId18" Type="http://schemas.openxmlformats.org/officeDocument/2006/relationships/slideLayout" Target="../slideLayouts/slideLayout33.xml"/><Relationship Id="rId265" Type="http://schemas.openxmlformats.org/officeDocument/2006/relationships/slideLayout" Target="../slideLayouts/slideLayout280.xml"/><Relationship Id="rId125" Type="http://schemas.openxmlformats.org/officeDocument/2006/relationships/slideLayout" Target="../slideLayouts/slideLayout140.xml"/><Relationship Id="rId167" Type="http://schemas.openxmlformats.org/officeDocument/2006/relationships/slideLayout" Target="../slideLayouts/slideLayout182.xml"/><Relationship Id="rId332" Type="http://schemas.openxmlformats.org/officeDocument/2006/relationships/slideLayout" Target="../slideLayouts/slideLayout347.xml"/><Relationship Id="rId374" Type="http://schemas.openxmlformats.org/officeDocument/2006/relationships/slideLayout" Target="../slideLayouts/slideLayout389.xml"/><Relationship Id="rId71" Type="http://schemas.openxmlformats.org/officeDocument/2006/relationships/slideLayout" Target="../slideLayouts/slideLayout86.xml"/><Relationship Id="rId92" Type="http://schemas.openxmlformats.org/officeDocument/2006/relationships/slideLayout" Target="../slideLayouts/slideLayout107.xml"/><Relationship Id="rId213" Type="http://schemas.openxmlformats.org/officeDocument/2006/relationships/slideLayout" Target="../slideLayouts/slideLayout228.xml"/><Relationship Id="rId234" Type="http://schemas.openxmlformats.org/officeDocument/2006/relationships/slideLayout" Target="../slideLayouts/slideLayout249.xml"/><Relationship Id="rId420" Type="http://schemas.openxmlformats.org/officeDocument/2006/relationships/slideLayout" Target="../slideLayouts/slideLayout435.xml"/><Relationship Id="rId2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4.xml"/><Relationship Id="rId255" Type="http://schemas.openxmlformats.org/officeDocument/2006/relationships/slideLayout" Target="../slideLayouts/slideLayout270.xml"/><Relationship Id="rId276" Type="http://schemas.openxmlformats.org/officeDocument/2006/relationships/slideLayout" Target="../slideLayouts/slideLayout291.xml"/><Relationship Id="rId297" Type="http://schemas.openxmlformats.org/officeDocument/2006/relationships/slideLayout" Target="../slideLayouts/slideLayout312.xml"/><Relationship Id="rId441" Type="http://schemas.openxmlformats.org/officeDocument/2006/relationships/slideLayout" Target="../slideLayouts/slideLayout456.xml"/><Relationship Id="rId40" Type="http://schemas.openxmlformats.org/officeDocument/2006/relationships/slideLayout" Target="../slideLayouts/slideLayout55.xml"/><Relationship Id="rId115" Type="http://schemas.openxmlformats.org/officeDocument/2006/relationships/slideLayout" Target="../slideLayouts/slideLayout130.xml"/><Relationship Id="rId136" Type="http://schemas.openxmlformats.org/officeDocument/2006/relationships/slideLayout" Target="../slideLayouts/slideLayout151.xml"/><Relationship Id="rId157" Type="http://schemas.openxmlformats.org/officeDocument/2006/relationships/slideLayout" Target="../slideLayouts/slideLayout172.xml"/><Relationship Id="rId178" Type="http://schemas.openxmlformats.org/officeDocument/2006/relationships/slideLayout" Target="../slideLayouts/slideLayout193.xml"/><Relationship Id="rId301" Type="http://schemas.openxmlformats.org/officeDocument/2006/relationships/slideLayout" Target="../slideLayouts/slideLayout316.xml"/><Relationship Id="rId322" Type="http://schemas.openxmlformats.org/officeDocument/2006/relationships/slideLayout" Target="../slideLayouts/slideLayout337.xml"/><Relationship Id="rId343" Type="http://schemas.openxmlformats.org/officeDocument/2006/relationships/slideLayout" Target="../slideLayouts/slideLayout358.xml"/><Relationship Id="rId364" Type="http://schemas.openxmlformats.org/officeDocument/2006/relationships/slideLayout" Target="../slideLayouts/slideLayout379.xml"/><Relationship Id="rId61" Type="http://schemas.openxmlformats.org/officeDocument/2006/relationships/slideLayout" Target="../slideLayouts/slideLayout76.xml"/><Relationship Id="rId82" Type="http://schemas.openxmlformats.org/officeDocument/2006/relationships/slideLayout" Target="../slideLayouts/slideLayout97.xml"/><Relationship Id="rId199" Type="http://schemas.openxmlformats.org/officeDocument/2006/relationships/slideLayout" Target="../slideLayouts/slideLayout214.xml"/><Relationship Id="rId203" Type="http://schemas.openxmlformats.org/officeDocument/2006/relationships/slideLayout" Target="../slideLayouts/slideLayout218.xml"/><Relationship Id="rId385" Type="http://schemas.openxmlformats.org/officeDocument/2006/relationships/slideLayout" Target="../slideLayouts/slideLayout400.xml"/><Relationship Id="rId19" Type="http://schemas.openxmlformats.org/officeDocument/2006/relationships/slideLayout" Target="../slideLayouts/slideLayout34.xml"/><Relationship Id="rId224" Type="http://schemas.openxmlformats.org/officeDocument/2006/relationships/slideLayout" Target="../slideLayouts/slideLayout239.xml"/><Relationship Id="rId245" Type="http://schemas.openxmlformats.org/officeDocument/2006/relationships/slideLayout" Target="../slideLayouts/slideLayout260.xml"/><Relationship Id="rId266" Type="http://schemas.openxmlformats.org/officeDocument/2006/relationships/slideLayout" Target="../slideLayouts/slideLayout281.xml"/><Relationship Id="rId287" Type="http://schemas.openxmlformats.org/officeDocument/2006/relationships/slideLayout" Target="../slideLayouts/slideLayout302.xml"/><Relationship Id="rId410" Type="http://schemas.openxmlformats.org/officeDocument/2006/relationships/slideLayout" Target="../slideLayouts/slideLayout425.xml"/><Relationship Id="rId431" Type="http://schemas.openxmlformats.org/officeDocument/2006/relationships/slideLayout" Target="../slideLayouts/slideLayout446.xml"/><Relationship Id="rId452" Type="http://schemas.openxmlformats.org/officeDocument/2006/relationships/slideLayout" Target="../slideLayouts/slideLayout467.xml"/><Relationship Id="rId30" Type="http://schemas.openxmlformats.org/officeDocument/2006/relationships/slideLayout" Target="../slideLayouts/slideLayout45.xml"/><Relationship Id="rId105" Type="http://schemas.openxmlformats.org/officeDocument/2006/relationships/slideLayout" Target="../slideLayouts/slideLayout120.xml"/><Relationship Id="rId126" Type="http://schemas.openxmlformats.org/officeDocument/2006/relationships/slideLayout" Target="../slideLayouts/slideLayout141.xml"/><Relationship Id="rId147" Type="http://schemas.openxmlformats.org/officeDocument/2006/relationships/slideLayout" Target="../slideLayouts/slideLayout162.xml"/><Relationship Id="rId168" Type="http://schemas.openxmlformats.org/officeDocument/2006/relationships/slideLayout" Target="../slideLayouts/slideLayout183.xml"/><Relationship Id="rId312" Type="http://schemas.openxmlformats.org/officeDocument/2006/relationships/slideLayout" Target="../slideLayouts/slideLayout327.xml"/><Relationship Id="rId333" Type="http://schemas.openxmlformats.org/officeDocument/2006/relationships/slideLayout" Target="../slideLayouts/slideLayout348.xml"/><Relationship Id="rId354" Type="http://schemas.openxmlformats.org/officeDocument/2006/relationships/slideLayout" Target="../slideLayouts/slideLayout369.xml"/><Relationship Id="rId51" Type="http://schemas.openxmlformats.org/officeDocument/2006/relationships/slideLayout" Target="../slideLayouts/slideLayout66.xml"/><Relationship Id="rId72" Type="http://schemas.openxmlformats.org/officeDocument/2006/relationships/slideLayout" Target="../slideLayouts/slideLayout87.xml"/><Relationship Id="rId93" Type="http://schemas.openxmlformats.org/officeDocument/2006/relationships/slideLayout" Target="../slideLayouts/slideLayout108.xml"/><Relationship Id="rId189" Type="http://schemas.openxmlformats.org/officeDocument/2006/relationships/slideLayout" Target="../slideLayouts/slideLayout204.xml"/><Relationship Id="rId375" Type="http://schemas.openxmlformats.org/officeDocument/2006/relationships/slideLayout" Target="../slideLayouts/slideLayout390.xml"/><Relationship Id="rId396" Type="http://schemas.openxmlformats.org/officeDocument/2006/relationships/slideLayout" Target="../slideLayouts/slideLayout411.xml"/><Relationship Id="rId3" Type="http://schemas.openxmlformats.org/officeDocument/2006/relationships/slideLayout" Target="../slideLayouts/slideLayout18.xml"/><Relationship Id="rId214" Type="http://schemas.openxmlformats.org/officeDocument/2006/relationships/slideLayout" Target="../slideLayouts/slideLayout229.xml"/><Relationship Id="rId235" Type="http://schemas.openxmlformats.org/officeDocument/2006/relationships/slideLayout" Target="../slideLayouts/slideLayout250.xml"/><Relationship Id="rId256" Type="http://schemas.openxmlformats.org/officeDocument/2006/relationships/slideLayout" Target="../slideLayouts/slideLayout271.xml"/><Relationship Id="rId277" Type="http://schemas.openxmlformats.org/officeDocument/2006/relationships/slideLayout" Target="../slideLayouts/slideLayout292.xml"/><Relationship Id="rId298" Type="http://schemas.openxmlformats.org/officeDocument/2006/relationships/slideLayout" Target="../slideLayouts/slideLayout313.xml"/><Relationship Id="rId400" Type="http://schemas.openxmlformats.org/officeDocument/2006/relationships/slideLayout" Target="../slideLayouts/slideLayout415.xml"/><Relationship Id="rId421" Type="http://schemas.openxmlformats.org/officeDocument/2006/relationships/slideLayout" Target="../slideLayouts/slideLayout436.xml"/><Relationship Id="rId442" Type="http://schemas.openxmlformats.org/officeDocument/2006/relationships/slideLayout" Target="../slideLayouts/slideLayout457.xml"/><Relationship Id="rId116" Type="http://schemas.openxmlformats.org/officeDocument/2006/relationships/slideLayout" Target="../slideLayouts/slideLayout131.xml"/><Relationship Id="rId137" Type="http://schemas.openxmlformats.org/officeDocument/2006/relationships/slideLayout" Target="../slideLayouts/slideLayout152.xml"/><Relationship Id="rId158" Type="http://schemas.openxmlformats.org/officeDocument/2006/relationships/slideLayout" Target="../slideLayouts/slideLayout173.xml"/><Relationship Id="rId302" Type="http://schemas.openxmlformats.org/officeDocument/2006/relationships/slideLayout" Target="../slideLayouts/slideLayout317.xml"/><Relationship Id="rId323" Type="http://schemas.openxmlformats.org/officeDocument/2006/relationships/slideLayout" Target="../slideLayouts/slideLayout338.xml"/><Relationship Id="rId344" Type="http://schemas.openxmlformats.org/officeDocument/2006/relationships/slideLayout" Target="../slideLayouts/slideLayout359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77.xml"/><Relationship Id="rId83" Type="http://schemas.openxmlformats.org/officeDocument/2006/relationships/slideLayout" Target="../slideLayouts/slideLayout98.xml"/><Relationship Id="rId179" Type="http://schemas.openxmlformats.org/officeDocument/2006/relationships/slideLayout" Target="../slideLayouts/slideLayout194.xml"/><Relationship Id="rId365" Type="http://schemas.openxmlformats.org/officeDocument/2006/relationships/slideLayout" Target="../slideLayouts/slideLayout380.xml"/><Relationship Id="rId386" Type="http://schemas.openxmlformats.org/officeDocument/2006/relationships/slideLayout" Target="../slideLayouts/slideLayout401.xml"/><Relationship Id="rId190" Type="http://schemas.openxmlformats.org/officeDocument/2006/relationships/slideLayout" Target="../slideLayouts/slideLayout205.xml"/><Relationship Id="rId204" Type="http://schemas.openxmlformats.org/officeDocument/2006/relationships/slideLayout" Target="../slideLayouts/slideLayout219.xml"/><Relationship Id="rId225" Type="http://schemas.openxmlformats.org/officeDocument/2006/relationships/slideLayout" Target="../slideLayouts/slideLayout240.xml"/><Relationship Id="rId246" Type="http://schemas.openxmlformats.org/officeDocument/2006/relationships/slideLayout" Target="../slideLayouts/slideLayout261.xml"/><Relationship Id="rId267" Type="http://schemas.openxmlformats.org/officeDocument/2006/relationships/slideLayout" Target="../slideLayouts/slideLayout282.xml"/><Relationship Id="rId288" Type="http://schemas.openxmlformats.org/officeDocument/2006/relationships/slideLayout" Target="../slideLayouts/slideLayout303.xml"/><Relationship Id="rId411" Type="http://schemas.openxmlformats.org/officeDocument/2006/relationships/slideLayout" Target="../slideLayouts/slideLayout426.xml"/><Relationship Id="rId432" Type="http://schemas.openxmlformats.org/officeDocument/2006/relationships/slideLayout" Target="../slideLayouts/slideLayout447.xml"/><Relationship Id="rId453" Type="http://schemas.openxmlformats.org/officeDocument/2006/relationships/slideLayout" Target="../slideLayouts/slideLayout468.xml"/><Relationship Id="rId106" Type="http://schemas.openxmlformats.org/officeDocument/2006/relationships/slideLayout" Target="../slideLayouts/slideLayout121.xml"/><Relationship Id="rId127" Type="http://schemas.openxmlformats.org/officeDocument/2006/relationships/slideLayout" Target="../slideLayouts/slideLayout142.xml"/><Relationship Id="rId313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88.xml"/><Relationship Id="rId94" Type="http://schemas.openxmlformats.org/officeDocument/2006/relationships/slideLayout" Target="../slideLayouts/slideLayout109.xml"/><Relationship Id="rId148" Type="http://schemas.openxmlformats.org/officeDocument/2006/relationships/slideLayout" Target="../slideLayouts/slideLayout163.xml"/><Relationship Id="rId169" Type="http://schemas.openxmlformats.org/officeDocument/2006/relationships/slideLayout" Target="../slideLayouts/slideLayout184.xml"/><Relationship Id="rId334" Type="http://schemas.openxmlformats.org/officeDocument/2006/relationships/slideLayout" Target="../slideLayouts/slideLayout349.xml"/><Relationship Id="rId355" Type="http://schemas.openxmlformats.org/officeDocument/2006/relationships/slideLayout" Target="../slideLayouts/slideLayout370.xml"/><Relationship Id="rId376" Type="http://schemas.openxmlformats.org/officeDocument/2006/relationships/slideLayout" Target="../slideLayouts/slideLayout391.xml"/><Relationship Id="rId397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19.xml"/><Relationship Id="rId180" Type="http://schemas.openxmlformats.org/officeDocument/2006/relationships/slideLayout" Target="../slideLayouts/slideLayout195.xml"/><Relationship Id="rId215" Type="http://schemas.openxmlformats.org/officeDocument/2006/relationships/slideLayout" Target="../slideLayouts/slideLayout230.xml"/><Relationship Id="rId236" Type="http://schemas.openxmlformats.org/officeDocument/2006/relationships/slideLayout" Target="../slideLayouts/slideLayout251.xml"/><Relationship Id="rId257" Type="http://schemas.openxmlformats.org/officeDocument/2006/relationships/slideLayout" Target="../slideLayouts/slideLayout272.xml"/><Relationship Id="rId278" Type="http://schemas.openxmlformats.org/officeDocument/2006/relationships/slideLayout" Target="../slideLayouts/slideLayout293.xml"/><Relationship Id="rId401" Type="http://schemas.openxmlformats.org/officeDocument/2006/relationships/slideLayout" Target="../slideLayouts/slideLayout416.xml"/><Relationship Id="rId422" Type="http://schemas.openxmlformats.org/officeDocument/2006/relationships/slideLayout" Target="../slideLayouts/slideLayout437.xml"/><Relationship Id="rId443" Type="http://schemas.openxmlformats.org/officeDocument/2006/relationships/slideLayout" Target="../slideLayouts/slideLayout458.xml"/><Relationship Id="rId303" Type="http://schemas.openxmlformats.org/officeDocument/2006/relationships/slideLayout" Target="../slideLayouts/slideLayout318.xml"/><Relationship Id="rId42" Type="http://schemas.openxmlformats.org/officeDocument/2006/relationships/slideLayout" Target="../slideLayouts/slideLayout57.xml"/><Relationship Id="rId84" Type="http://schemas.openxmlformats.org/officeDocument/2006/relationships/slideLayout" Target="../slideLayouts/slideLayout99.xml"/><Relationship Id="rId138" Type="http://schemas.openxmlformats.org/officeDocument/2006/relationships/slideLayout" Target="../slideLayouts/slideLayout153.xml"/><Relationship Id="rId345" Type="http://schemas.openxmlformats.org/officeDocument/2006/relationships/slideLayout" Target="../slideLayouts/slideLayout360.xml"/><Relationship Id="rId387" Type="http://schemas.openxmlformats.org/officeDocument/2006/relationships/slideLayout" Target="../slideLayouts/slideLayout402.xml"/><Relationship Id="rId191" Type="http://schemas.openxmlformats.org/officeDocument/2006/relationships/slideLayout" Target="../slideLayouts/slideLayout206.xml"/><Relationship Id="rId205" Type="http://schemas.openxmlformats.org/officeDocument/2006/relationships/slideLayout" Target="../slideLayouts/slideLayout220.xml"/><Relationship Id="rId247" Type="http://schemas.openxmlformats.org/officeDocument/2006/relationships/slideLayout" Target="../slideLayouts/slideLayout262.xml"/><Relationship Id="rId412" Type="http://schemas.openxmlformats.org/officeDocument/2006/relationships/slideLayout" Target="../slideLayouts/slideLayout427.xml"/><Relationship Id="rId107" Type="http://schemas.openxmlformats.org/officeDocument/2006/relationships/slideLayout" Target="../slideLayouts/slideLayout122.xml"/><Relationship Id="rId289" Type="http://schemas.openxmlformats.org/officeDocument/2006/relationships/slideLayout" Target="../slideLayouts/slideLayout304.xml"/><Relationship Id="rId454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26.xml"/><Relationship Id="rId53" Type="http://schemas.openxmlformats.org/officeDocument/2006/relationships/slideLayout" Target="../slideLayouts/slideLayout68.xml"/><Relationship Id="rId149" Type="http://schemas.openxmlformats.org/officeDocument/2006/relationships/slideLayout" Target="../slideLayouts/slideLayout164.xml"/><Relationship Id="rId314" Type="http://schemas.openxmlformats.org/officeDocument/2006/relationships/slideLayout" Target="../slideLayouts/slideLayout329.xml"/><Relationship Id="rId356" Type="http://schemas.openxmlformats.org/officeDocument/2006/relationships/slideLayout" Target="../slideLayouts/slideLayout371.xml"/><Relationship Id="rId398" Type="http://schemas.openxmlformats.org/officeDocument/2006/relationships/slideLayout" Target="../slideLayouts/slideLayout413.xml"/><Relationship Id="rId95" Type="http://schemas.openxmlformats.org/officeDocument/2006/relationships/slideLayout" Target="../slideLayouts/slideLayout110.xml"/><Relationship Id="rId160" Type="http://schemas.openxmlformats.org/officeDocument/2006/relationships/slideLayout" Target="../slideLayouts/slideLayout175.xml"/><Relationship Id="rId216" Type="http://schemas.openxmlformats.org/officeDocument/2006/relationships/slideLayout" Target="../slideLayouts/slideLayout231.xml"/><Relationship Id="rId423" Type="http://schemas.openxmlformats.org/officeDocument/2006/relationships/slideLayout" Target="../slideLayouts/slideLayout438.xml"/><Relationship Id="rId258" Type="http://schemas.openxmlformats.org/officeDocument/2006/relationships/slideLayout" Target="../slideLayouts/slideLayout273.xml"/><Relationship Id="rId22" Type="http://schemas.openxmlformats.org/officeDocument/2006/relationships/slideLayout" Target="../slideLayouts/slideLayout37.xml"/><Relationship Id="rId64" Type="http://schemas.openxmlformats.org/officeDocument/2006/relationships/slideLayout" Target="../slideLayouts/slideLayout79.xml"/><Relationship Id="rId118" Type="http://schemas.openxmlformats.org/officeDocument/2006/relationships/slideLayout" Target="../slideLayouts/slideLayout133.xml"/><Relationship Id="rId325" Type="http://schemas.openxmlformats.org/officeDocument/2006/relationships/slideLayout" Target="../slideLayouts/slideLayout340.xml"/><Relationship Id="rId367" Type="http://schemas.openxmlformats.org/officeDocument/2006/relationships/slideLayout" Target="../slideLayouts/slideLayout382.xml"/><Relationship Id="rId171" Type="http://schemas.openxmlformats.org/officeDocument/2006/relationships/slideLayout" Target="../slideLayouts/slideLayout186.xml"/><Relationship Id="rId227" Type="http://schemas.openxmlformats.org/officeDocument/2006/relationships/slideLayout" Target="../slideLayouts/slideLayout242.xml"/><Relationship Id="rId269" Type="http://schemas.openxmlformats.org/officeDocument/2006/relationships/slideLayout" Target="../slideLayouts/slideLayout284.xml"/><Relationship Id="rId434" Type="http://schemas.openxmlformats.org/officeDocument/2006/relationships/slideLayout" Target="../slideLayouts/slideLayout449.xml"/><Relationship Id="rId33" Type="http://schemas.openxmlformats.org/officeDocument/2006/relationships/slideLayout" Target="../slideLayouts/slideLayout48.xml"/><Relationship Id="rId129" Type="http://schemas.openxmlformats.org/officeDocument/2006/relationships/slideLayout" Target="../slideLayouts/slideLayout144.xml"/><Relationship Id="rId280" Type="http://schemas.openxmlformats.org/officeDocument/2006/relationships/slideLayout" Target="../slideLayouts/slideLayout295.xml"/><Relationship Id="rId336" Type="http://schemas.openxmlformats.org/officeDocument/2006/relationships/slideLayout" Target="../slideLayouts/slideLayout351.xml"/><Relationship Id="rId75" Type="http://schemas.openxmlformats.org/officeDocument/2006/relationships/slideLayout" Target="../slideLayouts/slideLayout90.xml"/><Relationship Id="rId140" Type="http://schemas.openxmlformats.org/officeDocument/2006/relationships/slideLayout" Target="../slideLayouts/slideLayout155.xml"/><Relationship Id="rId182" Type="http://schemas.openxmlformats.org/officeDocument/2006/relationships/slideLayout" Target="../slideLayouts/slideLayout197.xml"/><Relationship Id="rId378" Type="http://schemas.openxmlformats.org/officeDocument/2006/relationships/slideLayout" Target="../slideLayouts/slideLayout393.xml"/><Relationship Id="rId403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21.xml"/><Relationship Id="rId238" Type="http://schemas.openxmlformats.org/officeDocument/2006/relationships/slideLayout" Target="../slideLayouts/slideLayout253.xml"/><Relationship Id="rId445" Type="http://schemas.openxmlformats.org/officeDocument/2006/relationships/slideLayout" Target="../slideLayouts/slideLayout460.xml"/><Relationship Id="rId291" Type="http://schemas.openxmlformats.org/officeDocument/2006/relationships/slideLayout" Target="../slideLayouts/slideLayout306.xml"/><Relationship Id="rId305" Type="http://schemas.openxmlformats.org/officeDocument/2006/relationships/slideLayout" Target="../slideLayouts/slideLayout320.xml"/><Relationship Id="rId347" Type="http://schemas.openxmlformats.org/officeDocument/2006/relationships/slideLayout" Target="../slideLayouts/slideLayout362.xml"/><Relationship Id="rId44" Type="http://schemas.openxmlformats.org/officeDocument/2006/relationships/slideLayout" Target="../slideLayouts/slideLayout59.xml"/><Relationship Id="rId86" Type="http://schemas.openxmlformats.org/officeDocument/2006/relationships/slideLayout" Target="../slideLayouts/slideLayout101.xml"/><Relationship Id="rId151" Type="http://schemas.openxmlformats.org/officeDocument/2006/relationships/slideLayout" Target="../slideLayouts/slideLayout166.xml"/><Relationship Id="rId389" Type="http://schemas.openxmlformats.org/officeDocument/2006/relationships/slideLayout" Target="../slideLayouts/slideLayout404.xml"/><Relationship Id="rId193" Type="http://schemas.openxmlformats.org/officeDocument/2006/relationships/slideLayout" Target="../slideLayouts/slideLayout208.xml"/><Relationship Id="rId207" Type="http://schemas.openxmlformats.org/officeDocument/2006/relationships/slideLayout" Target="../slideLayouts/slideLayout222.xml"/><Relationship Id="rId249" Type="http://schemas.openxmlformats.org/officeDocument/2006/relationships/slideLayout" Target="../slideLayouts/slideLayout264.xml"/><Relationship Id="rId414" Type="http://schemas.openxmlformats.org/officeDocument/2006/relationships/slideLayout" Target="../slideLayouts/slideLayout429.xml"/><Relationship Id="rId456" Type="http://schemas.openxmlformats.org/officeDocument/2006/relationships/theme" Target="../theme/theme3.xml"/><Relationship Id="rId13" Type="http://schemas.openxmlformats.org/officeDocument/2006/relationships/slideLayout" Target="../slideLayouts/slideLayout28.xml"/><Relationship Id="rId109" Type="http://schemas.openxmlformats.org/officeDocument/2006/relationships/slideLayout" Target="../slideLayouts/slideLayout124.xml"/><Relationship Id="rId260" Type="http://schemas.openxmlformats.org/officeDocument/2006/relationships/slideLayout" Target="../slideLayouts/slideLayout275.xml"/><Relationship Id="rId316" Type="http://schemas.openxmlformats.org/officeDocument/2006/relationships/slideLayout" Target="../slideLayouts/slideLayout331.xml"/><Relationship Id="rId55" Type="http://schemas.openxmlformats.org/officeDocument/2006/relationships/slideLayout" Target="../slideLayouts/slideLayout70.xml"/><Relationship Id="rId97" Type="http://schemas.openxmlformats.org/officeDocument/2006/relationships/slideLayout" Target="../slideLayouts/slideLayout112.xml"/><Relationship Id="rId120" Type="http://schemas.openxmlformats.org/officeDocument/2006/relationships/slideLayout" Target="../slideLayouts/slideLayout135.xml"/><Relationship Id="rId358" Type="http://schemas.openxmlformats.org/officeDocument/2006/relationships/slideLayout" Target="../slideLayouts/slideLayout373.xml"/><Relationship Id="rId162" Type="http://schemas.openxmlformats.org/officeDocument/2006/relationships/slideLayout" Target="../slideLayouts/slideLayout177.xml"/><Relationship Id="rId218" Type="http://schemas.openxmlformats.org/officeDocument/2006/relationships/slideLayout" Target="../slideLayouts/slideLayout233.xml"/><Relationship Id="rId425" Type="http://schemas.openxmlformats.org/officeDocument/2006/relationships/slideLayout" Target="../slideLayouts/slideLayout440.xml"/><Relationship Id="rId271" Type="http://schemas.openxmlformats.org/officeDocument/2006/relationships/slideLayout" Target="../slideLayouts/slideLayout286.xml"/><Relationship Id="rId24" Type="http://schemas.openxmlformats.org/officeDocument/2006/relationships/slideLayout" Target="../slideLayouts/slideLayout39.xml"/><Relationship Id="rId66" Type="http://schemas.openxmlformats.org/officeDocument/2006/relationships/slideLayout" Target="../slideLayouts/slideLayout81.xml"/><Relationship Id="rId131" Type="http://schemas.openxmlformats.org/officeDocument/2006/relationships/slideLayout" Target="../slideLayouts/slideLayout146.xml"/><Relationship Id="rId327" Type="http://schemas.openxmlformats.org/officeDocument/2006/relationships/slideLayout" Target="../slideLayouts/slideLayout342.xml"/><Relationship Id="rId369" Type="http://schemas.openxmlformats.org/officeDocument/2006/relationships/slideLayout" Target="../slideLayouts/slideLayout384.xml"/><Relationship Id="rId173" Type="http://schemas.openxmlformats.org/officeDocument/2006/relationships/slideLayout" Target="../slideLayouts/slideLayout188.xml"/><Relationship Id="rId229" Type="http://schemas.openxmlformats.org/officeDocument/2006/relationships/slideLayout" Target="../slideLayouts/slideLayout244.xml"/><Relationship Id="rId380" Type="http://schemas.openxmlformats.org/officeDocument/2006/relationships/slideLayout" Target="../slideLayouts/slideLayout395.xml"/><Relationship Id="rId436" Type="http://schemas.openxmlformats.org/officeDocument/2006/relationships/slideLayout" Target="../slideLayouts/slideLayout451.xml"/><Relationship Id="rId240" Type="http://schemas.openxmlformats.org/officeDocument/2006/relationships/slideLayout" Target="../slideLayouts/slideLayout255.xml"/><Relationship Id="rId35" Type="http://schemas.openxmlformats.org/officeDocument/2006/relationships/slideLayout" Target="../slideLayouts/slideLayout50.xml"/><Relationship Id="rId77" Type="http://schemas.openxmlformats.org/officeDocument/2006/relationships/slideLayout" Target="../slideLayouts/slideLayout92.xml"/><Relationship Id="rId100" Type="http://schemas.openxmlformats.org/officeDocument/2006/relationships/slideLayout" Target="../slideLayouts/slideLayout115.xml"/><Relationship Id="rId282" Type="http://schemas.openxmlformats.org/officeDocument/2006/relationships/slideLayout" Target="../slideLayouts/slideLayout297.xml"/><Relationship Id="rId338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23.xml"/><Relationship Id="rId142" Type="http://schemas.openxmlformats.org/officeDocument/2006/relationships/slideLayout" Target="../slideLayouts/slideLayout157.xml"/><Relationship Id="rId184" Type="http://schemas.openxmlformats.org/officeDocument/2006/relationships/slideLayout" Target="../slideLayouts/slideLayout199.xml"/><Relationship Id="rId391" Type="http://schemas.openxmlformats.org/officeDocument/2006/relationships/slideLayout" Target="../slideLayouts/slideLayout406.xml"/><Relationship Id="rId405" Type="http://schemas.openxmlformats.org/officeDocument/2006/relationships/slideLayout" Target="../slideLayouts/slideLayout420.xml"/><Relationship Id="rId447" Type="http://schemas.openxmlformats.org/officeDocument/2006/relationships/slideLayout" Target="../slideLayouts/slideLayout462.xml"/><Relationship Id="rId251" Type="http://schemas.openxmlformats.org/officeDocument/2006/relationships/slideLayout" Target="../slideLayouts/slideLayout266.xml"/><Relationship Id="rId46" Type="http://schemas.openxmlformats.org/officeDocument/2006/relationships/slideLayout" Target="../slideLayouts/slideLayout61.xml"/><Relationship Id="rId293" Type="http://schemas.openxmlformats.org/officeDocument/2006/relationships/slideLayout" Target="../slideLayouts/slideLayout308.xml"/><Relationship Id="rId307" Type="http://schemas.openxmlformats.org/officeDocument/2006/relationships/slideLayout" Target="../slideLayouts/slideLayout322.xml"/><Relationship Id="rId349" Type="http://schemas.openxmlformats.org/officeDocument/2006/relationships/slideLayout" Target="../slideLayouts/slideLayout364.xml"/><Relationship Id="rId88" Type="http://schemas.openxmlformats.org/officeDocument/2006/relationships/slideLayout" Target="../slideLayouts/slideLayout103.xml"/><Relationship Id="rId111" Type="http://schemas.openxmlformats.org/officeDocument/2006/relationships/slideLayout" Target="../slideLayouts/slideLayout126.xml"/><Relationship Id="rId153" Type="http://schemas.openxmlformats.org/officeDocument/2006/relationships/slideLayout" Target="../slideLayouts/slideLayout168.xml"/><Relationship Id="rId195" Type="http://schemas.openxmlformats.org/officeDocument/2006/relationships/slideLayout" Target="../slideLayouts/slideLayout210.xml"/><Relationship Id="rId209" Type="http://schemas.openxmlformats.org/officeDocument/2006/relationships/slideLayout" Target="../slideLayouts/slideLayout224.xml"/><Relationship Id="rId360" Type="http://schemas.openxmlformats.org/officeDocument/2006/relationships/slideLayout" Target="../slideLayouts/slideLayout375.xml"/><Relationship Id="rId416" Type="http://schemas.openxmlformats.org/officeDocument/2006/relationships/slideLayout" Target="../slideLayouts/slideLayout431.xml"/><Relationship Id="rId220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30.xml"/><Relationship Id="rId57" Type="http://schemas.openxmlformats.org/officeDocument/2006/relationships/slideLayout" Target="../slideLayouts/slideLayout72.xml"/><Relationship Id="rId262" Type="http://schemas.openxmlformats.org/officeDocument/2006/relationships/slideLayout" Target="../slideLayouts/slideLayout277.xml"/><Relationship Id="rId318" Type="http://schemas.openxmlformats.org/officeDocument/2006/relationships/slideLayout" Target="../slideLayouts/slideLayout333.xml"/><Relationship Id="rId99" Type="http://schemas.openxmlformats.org/officeDocument/2006/relationships/slideLayout" Target="../slideLayouts/slideLayout114.xml"/><Relationship Id="rId122" Type="http://schemas.openxmlformats.org/officeDocument/2006/relationships/slideLayout" Target="../slideLayouts/slideLayout137.xml"/><Relationship Id="rId164" Type="http://schemas.openxmlformats.org/officeDocument/2006/relationships/slideLayout" Target="../slideLayouts/slideLayout179.xml"/><Relationship Id="rId371" Type="http://schemas.openxmlformats.org/officeDocument/2006/relationships/slideLayout" Target="../slideLayouts/slideLayout386.xml"/><Relationship Id="rId427" Type="http://schemas.openxmlformats.org/officeDocument/2006/relationships/slideLayout" Target="../slideLayouts/slideLayout442.xml"/><Relationship Id="rId26" Type="http://schemas.openxmlformats.org/officeDocument/2006/relationships/slideLayout" Target="../slideLayouts/slideLayout41.xml"/><Relationship Id="rId231" Type="http://schemas.openxmlformats.org/officeDocument/2006/relationships/slideLayout" Target="../slideLayouts/slideLayout246.xml"/><Relationship Id="rId273" Type="http://schemas.openxmlformats.org/officeDocument/2006/relationships/slideLayout" Target="../slideLayouts/slideLayout288.xml"/><Relationship Id="rId329" Type="http://schemas.openxmlformats.org/officeDocument/2006/relationships/slideLayout" Target="../slideLayouts/slideLayout344.xml"/><Relationship Id="rId68" Type="http://schemas.openxmlformats.org/officeDocument/2006/relationships/slideLayout" Target="../slideLayouts/slideLayout83.xml"/><Relationship Id="rId133" Type="http://schemas.openxmlformats.org/officeDocument/2006/relationships/slideLayout" Target="../slideLayouts/slideLayout148.xml"/><Relationship Id="rId175" Type="http://schemas.openxmlformats.org/officeDocument/2006/relationships/slideLayout" Target="../slideLayouts/slideLayout190.xml"/><Relationship Id="rId340" Type="http://schemas.openxmlformats.org/officeDocument/2006/relationships/slideLayout" Target="../slideLayouts/slideLayout355.xml"/><Relationship Id="rId200" Type="http://schemas.openxmlformats.org/officeDocument/2006/relationships/slideLayout" Target="../slideLayouts/slideLayout215.xml"/><Relationship Id="rId382" Type="http://schemas.openxmlformats.org/officeDocument/2006/relationships/slideLayout" Target="../slideLayouts/slideLayout397.xml"/><Relationship Id="rId438" Type="http://schemas.openxmlformats.org/officeDocument/2006/relationships/slideLayout" Target="../slideLayouts/slideLayout453.xml"/><Relationship Id="rId242" Type="http://schemas.openxmlformats.org/officeDocument/2006/relationships/slideLayout" Target="../slideLayouts/slideLayout257.xml"/><Relationship Id="rId284" Type="http://schemas.openxmlformats.org/officeDocument/2006/relationships/slideLayout" Target="../slideLayouts/slideLayout299.xml"/><Relationship Id="rId37" Type="http://schemas.openxmlformats.org/officeDocument/2006/relationships/slideLayout" Target="../slideLayouts/slideLayout52.xml"/><Relationship Id="rId79" Type="http://schemas.openxmlformats.org/officeDocument/2006/relationships/slideLayout" Target="../slideLayouts/slideLayout94.xml"/><Relationship Id="rId102" Type="http://schemas.openxmlformats.org/officeDocument/2006/relationships/slideLayout" Target="../slideLayouts/slideLayout117.xml"/><Relationship Id="rId144" Type="http://schemas.openxmlformats.org/officeDocument/2006/relationships/slideLayout" Target="../slideLayouts/slideLayout159.xml"/><Relationship Id="rId90" Type="http://schemas.openxmlformats.org/officeDocument/2006/relationships/slideLayout" Target="../slideLayouts/slideLayout105.xml"/><Relationship Id="rId186" Type="http://schemas.openxmlformats.org/officeDocument/2006/relationships/slideLayout" Target="../slideLayouts/slideLayout201.xml"/><Relationship Id="rId351" Type="http://schemas.openxmlformats.org/officeDocument/2006/relationships/slideLayout" Target="../slideLayouts/slideLayout366.xml"/><Relationship Id="rId393" Type="http://schemas.openxmlformats.org/officeDocument/2006/relationships/slideLayout" Target="../slideLayouts/slideLayout408.xml"/><Relationship Id="rId407" Type="http://schemas.openxmlformats.org/officeDocument/2006/relationships/slideLayout" Target="../slideLayouts/slideLayout422.xml"/><Relationship Id="rId449" Type="http://schemas.openxmlformats.org/officeDocument/2006/relationships/slideLayout" Target="../slideLayouts/slideLayout464.xml"/><Relationship Id="rId211" Type="http://schemas.openxmlformats.org/officeDocument/2006/relationships/slideLayout" Target="../slideLayouts/slideLayout226.xml"/><Relationship Id="rId253" Type="http://schemas.openxmlformats.org/officeDocument/2006/relationships/slideLayout" Target="../slideLayouts/slideLayout268.xml"/><Relationship Id="rId295" Type="http://schemas.openxmlformats.org/officeDocument/2006/relationships/slideLayout" Target="../slideLayouts/slideLayout310.xml"/><Relationship Id="rId309" Type="http://schemas.openxmlformats.org/officeDocument/2006/relationships/slideLayout" Target="../slideLayouts/slideLayout324.xml"/><Relationship Id="rId48" Type="http://schemas.openxmlformats.org/officeDocument/2006/relationships/slideLayout" Target="../slideLayouts/slideLayout63.xml"/><Relationship Id="rId113" Type="http://schemas.openxmlformats.org/officeDocument/2006/relationships/slideLayout" Target="../slideLayouts/slideLayout128.xml"/><Relationship Id="rId320" Type="http://schemas.openxmlformats.org/officeDocument/2006/relationships/slideLayout" Target="../slideLayouts/slideLayout335.xml"/><Relationship Id="rId155" Type="http://schemas.openxmlformats.org/officeDocument/2006/relationships/slideLayout" Target="../slideLayouts/slideLayout170.xml"/><Relationship Id="rId197" Type="http://schemas.openxmlformats.org/officeDocument/2006/relationships/slideLayout" Target="../slideLayouts/slideLayout212.xml"/><Relationship Id="rId362" Type="http://schemas.openxmlformats.org/officeDocument/2006/relationships/slideLayout" Target="../slideLayouts/slideLayout377.xml"/><Relationship Id="rId418" Type="http://schemas.openxmlformats.org/officeDocument/2006/relationships/slideLayout" Target="../slideLayouts/slideLayout433.xml"/><Relationship Id="rId222" Type="http://schemas.openxmlformats.org/officeDocument/2006/relationships/slideLayout" Target="../slideLayouts/slideLayout237.xml"/><Relationship Id="rId264" Type="http://schemas.openxmlformats.org/officeDocument/2006/relationships/slideLayout" Target="../slideLayouts/slideLayout279.xml"/><Relationship Id="rId17" Type="http://schemas.openxmlformats.org/officeDocument/2006/relationships/slideLayout" Target="../slideLayouts/slideLayout32.xml"/><Relationship Id="rId59" Type="http://schemas.openxmlformats.org/officeDocument/2006/relationships/slideLayout" Target="../slideLayouts/slideLayout74.xml"/><Relationship Id="rId124" Type="http://schemas.openxmlformats.org/officeDocument/2006/relationships/slideLayout" Target="../slideLayouts/slideLayout139.xml"/><Relationship Id="rId70" Type="http://schemas.openxmlformats.org/officeDocument/2006/relationships/slideLayout" Target="../slideLayouts/slideLayout85.xml"/><Relationship Id="rId166" Type="http://schemas.openxmlformats.org/officeDocument/2006/relationships/slideLayout" Target="../slideLayouts/slideLayout181.xml"/><Relationship Id="rId331" Type="http://schemas.openxmlformats.org/officeDocument/2006/relationships/slideLayout" Target="../slideLayouts/slideLayout346.xml"/><Relationship Id="rId373" Type="http://schemas.openxmlformats.org/officeDocument/2006/relationships/slideLayout" Target="../slideLayouts/slideLayout388.xml"/><Relationship Id="rId429" Type="http://schemas.openxmlformats.org/officeDocument/2006/relationships/slideLayout" Target="../slideLayouts/slideLayout444.xml"/><Relationship Id="rId1" Type="http://schemas.openxmlformats.org/officeDocument/2006/relationships/slideLayout" Target="../slideLayouts/slideLayout16.xml"/><Relationship Id="rId233" Type="http://schemas.openxmlformats.org/officeDocument/2006/relationships/slideLayout" Target="../slideLayouts/slideLayout248.xml"/><Relationship Id="rId440" Type="http://schemas.openxmlformats.org/officeDocument/2006/relationships/slideLayout" Target="../slideLayouts/slideLayout455.xml"/><Relationship Id="rId28" Type="http://schemas.openxmlformats.org/officeDocument/2006/relationships/slideLayout" Target="../slideLayouts/slideLayout43.xml"/><Relationship Id="rId275" Type="http://schemas.openxmlformats.org/officeDocument/2006/relationships/slideLayout" Target="../slideLayouts/slideLayout290.xml"/><Relationship Id="rId300" Type="http://schemas.openxmlformats.org/officeDocument/2006/relationships/slideLayout" Target="../slideLayouts/slideLayout315.xml"/><Relationship Id="rId81" Type="http://schemas.openxmlformats.org/officeDocument/2006/relationships/slideLayout" Target="../slideLayouts/slideLayout96.xml"/><Relationship Id="rId135" Type="http://schemas.openxmlformats.org/officeDocument/2006/relationships/slideLayout" Target="../slideLayouts/slideLayout150.xml"/><Relationship Id="rId177" Type="http://schemas.openxmlformats.org/officeDocument/2006/relationships/slideLayout" Target="../slideLayouts/slideLayout192.xml"/><Relationship Id="rId342" Type="http://schemas.openxmlformats.org/officeDocument/2006/relationships/slideLayout" Target="../slideLayouts/slideLayout357.xml"/><Relationship Id="rId384" Type="http://schemas.openxmlformats.org/officeDocument/2006/relationships/slideLayout" Target="../slideLayouts/slideLayout399.xml"/><Relationship Id="rId202" Type="http://schemas.openxmlformats.org/officeDocument/2006/relationships/slideLayout" Target="../slideLayouts/slideLayout217.xml"/><Relationship Id="rId244" Type="http://schemas.openxmlformats.org/officeDocument/2006/relationships/slideLayout" Target="../slideLayouts/slideLayout259.xml"/><Relationship Id="rId39" Type="http://schemas.openxmlformats.org/officeDocument/2006/relationships/slideLayout" Target="../slideLayouts/slideLayout54.xml"/><Relationship Id="rId286" Type="http://schemas.openxmlformats.org/officeDocument/2006/relationships/slideLayout" Target="../slideLayouts/slideLayout301.xml"/><Relationship Id="rId451" Type="http://schemas.openxmlformats.org/officeDocument/2006/relationships/slideLayout" Target="../slideLayouts/slideLayout466.xml"/><Relationship Id="rId50" Type="http://schemas.openxmlformats.org/officeDocument/2006/relationships/slideLayout" Target="../slideLayouts/slideLayout65.xml"/><Relationship Id="rId104" Type="http://schemas.openxmlformats.org/officeDocument/2006/relationships/slideLayout" Target="../slideLayouts/slideLayout119.xml"/><Relationship Id="rId146" Type="http://schemas.openxmlformats.org/officeDocument/2006/relationships/slideLayout" Target="../slideLayouts/slideLayout161.xml"/><Relationship Id="rId188" Type="http://schemas.openxmlformats.org/officeDocument/2006/relationships/slideLayout" Target="../slideLayouts/slideLayout203.xml"/><Relationship Id="rId311" Type="http://schemas.openxmlformats.org/officeDocument/2006/relationships/slideLayout" Target="../slideLayouts/slideLayout326.xml"/><Relationship Id="rId353" Type="http://schemas.openxmlformats.org/officeDocument/2006/relationships/slideLayout" Target="../slideLayouts/slideLayout368.xml"/><Relationship Id="rId395" Type="http://schemas.openxmlformats.org/officeDocument/2006/relationships/slideLayout" Target="../slideLayouts/slideLayout410.xml"/><Relationship Id="rId409" Type="http://schemas.openxmlformats.org/officeDocument/2006/relationships/slideLayout" Target="../slideLayouts/slideLayout4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3.xml"/><Relationship Id="rId7" Type="http://schemas.openxmlformats.org/officeDocument/2006/relationships/slideLayout" Target="../slideLayouts/slideLayout477.xml"/><Relationship Id="rId12" Type="http://schemas.openxmlformats.org/officeDocument/2006/relationships/slideLayout" Target="../slideLayouts/slideLayout482.xml"/><Relationship Id="rId2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80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48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84.xml"/><Relationship Id="rId1" Type="http://schemas.openxmlformats.org/officeDocument/2006/relationships/slideLayout" Target="../slideLayouts/slideLayout48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431165" y="373062"/>
            <a:ext cx="6131559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1180846" y="1033017"/>
            <a:ext cx="9452610" cy="146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7" name="Google Shape;8917;g37d58d5429e_0_11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rm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18" name="Google Shape;8918;g37d58d5429e_0_119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t" anchorCtr="0">
            <a:normAutofit/>
          </a:bodyPr>
          <a:lstStyle>
            <a:lvl1pPr marL="457200" marR="0" lvl="0" indent="-3619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925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–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»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19" name="Google Shape;8919;g37d58d5429e_0_11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20" name="Google Shape;8920;g37d58d5429e_0_11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5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9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21" name="Google Shape;8921;g37d58d5429e_0_11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300" cy="2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587" r:id="rId1"/>
    <p:sldLayoutId id="2147484588" r:id="rId2"/>
    <p:sldLayoutId id="2147484589" r:id="rId3"/>
    <p:sldLayoutId id="2147484590" r:id="rId4"/>
    <p:sldLayoutId id="2147484591" r:id="rId5"/>
    <p:sldLayoutId id="2147484592" r:id="rId6"/>
    <p:sldLayoutId id="2147484593" r:id="rId7"/>
    <p:sldLayoutId id="2147484594" r:id="rId8"/>
    <p:sldLayoutId id="2147484595" r:id="rId9"/>
    <p:sldLayoutId id="2147484596" r:id="rId10"/>
    <p:sldLayoutId id="214748459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6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72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6"/>
          <p:cNvSpPr txBox="1"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sldNum" idx="12"/>
          </p:nvPr>
        </p:nvSpPr>
        <p:spPr>
          <a:xfrm>
            <a:off x="8839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ftr" idx="11"/>
          </p:nvPr>
        </p:nvSpPr>
        <p:spPr>
          <a:xfrm>
            <a:off x="609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1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826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99" r:id="rId1"/>
    <p:sldLayoutId id="2147484600" r:id="rId2"/>
    <p:sldLayoutId id="2147484601" r:id="rId3"/>
    <p:sldLayoutId id="2147484602" r:id="rId4"/>
    <p:sldLayoutId id="2147484603" r:id="rId5"/>
    <p:sldLayoutId id="2147484604" r:id="rId6"/>
    <p:sldLayoutId id="2147484605" r:id="rId7"/>
    <p:sldLayoutId id="2147484606" r:id="rId8"/>
    <p:sldLayoutId id="2147484607" r:id="rId9"/>
    <p:sldLayoutId id="2147484608" r:id="rId10"/>
    <p:sldLayoutId id="2147484609" r:id="rId11"/>
    <p:sldLayoutId id="2147484610" r:id="rId12"/>
    <p:sldLayoutId id="2147484611" r:id="rId13"/>
    <p:sldLayoutId id="2147484612" r:id="rId14"/>
    <p:sldLayoutId id="2147484613" r:id="rId15"/>
    <p:sldLayoutId id="2147484614" r:id="rId16"/>
    <p:sldLayoutId id="2147484615" r:id="rId17"/>
    <p:sldLayoutId id="2147484616" r:id="rId18"/>
    <p:sldLayoutId id="2147484617" r:id="rId19"/>
    <p:sldLayoutId id="2147484618" r:id="rId20"/>
    <p:sldLayoutId id="2147484619" r:id="rId21"/>
    <p:sldLayoutId id="2147484620" r:id="rId22"/>
    <p:sldLayoutId id="2147484621" r:id="rId23"/>
    <p:sldLayoutId id="2147484622" r:id="rId24"/>
    <p:sldLayoutId id="2147484623" r:id="rId25"/>
    <p:sldLayoutId id="2147484624" r:id="rId26"/>
    <p:sldLayoutId id="2147484625" r:id="rId27"/>
    <p:sldLayoutId id="2147484626" r:id="rId28"/>
    <p:sldLayoutId id="2147484627" r:id="rId29"/>
    <p:sldLayoutId id="2147484628" r:id="rId30"/>
    <p:sldLayoutId id="2147484629" r:id="rId31"/>
    <p:sldLayoutId id="2147484630" r:id="rId32"/>
    <p:sldLayoutId id="2147484631" r:id="rId33"/>
    <p:sldLayoutId id="2147484632" r:id="rId34"/>
    <p:sldLayoutId id="2147484633" r:id="rId35"/>
    <p:sldLayoutId id="2147484634" r:id="rId36"/>
    <p:sldLayoutId id="2147484635" r:id="rId37"/>
    <p:sldLayoutId id="2147484636" r:id="rId38"/>
    <p:sldLayoutId id="2147484637" r:id="rId39"/>
    <p:sldLayoutId id="2147484638" r:id="rId40"/>
    <p:sldLayoutId id="2147484639" r:id="rId41"/>
    <p:sldLayoutId id="2147484640" r:id="rId42"/>
    <p:sldLayoutId id="2147484641" r:id="rId43"/>
    <p:sldLayoutId id="2147484642" r:id="rId44"/>
    <p:sldLayoutId id="2147484643" r:id="rId45"/>
    <p:sldLayoutId id="2147484644" r:id="rId46"/>
    <p:sldLayoutId id="2147484645" r:id="rId47"/>
    <p:sldLayoutId id="2147484646" r:id="rId48"/>
    <p:sldLayoutId id="2147484647" r:id="rId49"/>
    <p:sldLayoutId id="2147484648" r:id="rId50"/>
    <p:sldLayoutId id="2147484649" r:id="rId51"/>
    <p:sldLayoutId id="2147484650" r:id="rId52"/>
    <p:sldLayoutId id="2147484651" r:id="rId53"/>
    <p:sldLayoutId id="2147484652" r:id="rId54"/>
    <p:sldLayoutId id="2147484653" r:id="rId55"/>
    <p:sldLayoutId id="2147484654" r:id="rId56"/>
    <p:sldLayoutId id="2147484655" r:id="rId57"/>
    <p:sldLayoutId id="2147484656" r:id="rId58"/>
    <p:sldLayoutId id="2147484657" r:id="rId59"/>
    <p:sldLayoutId id="2147484658" r:id="rId60"/>
    <p:sldLayoutId id="2147484659" r:id="rId61"/>
    <p:sldLayoutId id="2147484660" r:id="rId62"/>
    <p:sldLayoutId id="2147484661" r:id="rId63"/>
    <p:sldLayoutId id="2147484662" r:id="rId64"/>
    <p:sldLayoutId id="2147484663" r:id="rId65"/>
    <p:sldLayoutId id="2147484664" r:id="rId66"/>
    <p:sldLayoutId id="2147484665" r:id="rId67"/>
    <p:sldLayoutId id="2147484666" r:id="rId68"/>
    <p:sldLayoutId id="2147484667" r:id="rId69"/>
    <p:sldLayoutId id="2147484668" r:id="rId70"/>
    <p:sldLayoutId id="2147484669" r:id="rId71"/>
    <p:sldLayoutId id="2147484670" r:id="rId72"/>
    <p:sldLayoutId id="2147484671" r:id="rId73"/>
    <p:sldLayoutId id="2147484672" r:id="rId74"/>
    <p:sldLayoutId id="2147484673" r:id="rId75"/>
    <p:sldLayoutId id="2147484674" r:id="rId76"/>
    <p:sldLayoutId id="2147484675" r:id="rId77"/>
    <p:sldLayoutId id="2147484676" r:id="rId78"/>
    <p:sldLayoutId id="2147484677" r:id="rId79"/>
    <p:sldLayoutId id="2147484678" r:id="rId80"/>
    <p:sldLayoutId id="2147484679" r:id="rId81"/>
    <p:sldLayoutId id="2147484680" r:id="rId82"/>
    <p:sldLayoutId id="2147484681" r:id="rId83"/>
    <p:sldLayoutId id="2147484682" r:id="rId84"/>
    <p:sldLayoutId id="2147484683" r:id="rId85"/>
    <p:sldLayoutId id="2147484684" r:id="rId86"/>
    <p:sldLayoutId id="2147484685" r:id="rId87"/>
    <p:sldLayoutId id="2147484686" r:id="rId88"/>
    <p:sldLayoutId id="2147484687" r:id="rId89"/>
    <p:sldLayoutId id="2147484688" r:id="rId90"/>
    <p:sldLayoutId id="2147484689" r:id="rId91"/>
    <p:sldLayoutId id="2147484690" r:id="rId92"/>
    <p:sldLayoutId id="2147484691" r:id="rId93"/>
    <p:sldLayoutId id="2147484692" r:id="rId94"/>
    <p:sldLayoutId id="2147484693" r:id="rId95"/>
    <p:sldLayoutId id="2147484694" r:id="rId96"/>
    <p:sldLayoutId id="2147484695" r:id="rId97"/>
    <p:sldLayoutId id="2147484696" r:id="rId98"/>
    <p:sldLayoutId id="2147484697" r:id="rId99"/>
    <p:sldLayoutId id="2147484698" r:id="rId100"/>
    <p:sldLayoutId id="2147484699" r:id="rId101"/>
    <p:sldLayoutId id="2147484700" r:id="rId102"/>
    <p:sldLayoutId id="2147484701" r:id="rId103"/>
    <p:sldLayoutId id="2147484702" r:id="rId104"/>
    <p:sldLayoutId id="2147484703" r:id="rId105"/>
    <p:sldLayoutId id="2147484704" r:id="rId106"/>
    <p:sldLayoutId id="2147484705" r:id="rId107"/>
    <p:sldLayoutId id="2147484706" r:id="rId108"/>
    <p:sldLayoutId id="2147484707" r:id="rId109"/>
    <p:sldLayoutId id="2147484708" r:id="rId110"/>
    <p:sldLayoutId id="2147484709" r:id="rId111"/>
    <p:sldLayoutId id="2147484710" r:id="rId112"/>
    <p:sldLayoutId id="2147484711" r:id="rId113"/>
    <p:sldLayoutId id="2147484712" r:id="rId114"/>
    <p:sldLayoutId id="2147484713" r:id="rId115"/>
    <p:sldLayoutId id="2147484714" r:id="rId116"/>
    <p:sldLayoutId id="2147484715" r:id="rId117"/>
    <p:sldLayoutId id="2147484716" r:id="rId118"/>
    <p:sldLayoutId id="2147484717" r:id="rId119"/>
    <p:sldLayoutId id="2147484718" r:id="rId120"/>
    <p:sldLayoutId id="2147484719" r:id="rId121"/>
    <p:sldLayoutId id="2147484720" r:id="rId122"/>
    <p:sldLayoutId id="2147484721" r:id="rId123"/>
    <p:sldLayoutId id="2147484722" r:id="rId124"/>
    <p:sldLayoutId id="2147484723" r:id="rId125"/>
    <p:sldLayoutId id="2147484724" r:id="rId126"/>
    <p:sldLayoutId id="2147484725" r:id="rId127"/>
    <p:sldLayoutId id="2147484726" r:id="rId128"/>
    <p:sldLayoutId id="2147484727" r:id="rId129"/>
    <p:sldLayoutId id="2147484728" r:id="rId130"/>
    <p:sldLayoutId id="2147484729" r:id="rId131"/>
    <p:sldLayoutId id="2147484730" r:id="rId132"/>
    <p:sldLayoutId id="2147484731" r:id="rId133"/>
    <p:sldLayoutId id="2147484732" r:id="rId134"/>
    <p:sldLayoutId id="2147484733" r:id="rId135"/>
    <p:sldLayoutId id="2147484734" r:id="rId136"/>
    <p:sldLayoutId id="2147484735" r:id="rId137"/>
    <p:sldLayoutId id="2147484736" r:id="rId138"/>
    <p:sldLayoutId id="2147484737" r:id="rId139"/>
    <p:sldLayoutId id="2147484738" r:id="rId140"/>
    <p:sldLayoutId id="2147484739" r:id="rId141"/>
    <p:sldLayoutId id="2147484740" r:id="rId142"/>
    <p:sldLayoutId id="2147484741" r:id="rId143"/>
    <p:sldLayoutId id="2147484742" r:id="rId144"/>
    <p:sldLayoutId id="2147484743" r:id="rId145"/>
    <p:sldLayoutId id="2147484744" r:id="rId146"/>
    <p:sldLayoutId id="2147484745" r:id="rId147"/>
    <p:sldLayoutId id="2147484746" r:id="rId148"/>
    <p:sldLayoutId id="2147484747" r:id="rId149"/>
    <p:sldLayoutId id="2147484748" r:id="rId150"/>
    <p:sldLayoutId id="2147484749" r:id="rId151"/>
    <p:sldLayoutId id="2147484750" r:id="rId152"/>
    <p:sldLayoutId id="2147484751" r:id="rId153"/>
    <p:sldLayoutId id="2147484752" r:id="rId154"/>
    <p:sldLayoutId id="2147484753" r:id="rId155"/>
    <p:sldLayoutId id="2147484754" r:id="rId156"/>
    <p:sldLayoutId id="2147484755" r:id="rId157"/>
    <p:sldLayoutId id="2147484756" r:id="rId158"/>
    <p:sldLayoutId id="2147484757" r:id="rId159"/>
    <p:sldLayoutId id="2147484758" r:id="rId160"/>
    <p:sldLayoutId id="2147484759" r:id="rId161"/>
    <p:sldLayoutId id="2147484760" r:id="rId162"/>
    <p:sldLayoutId id="2147484761" r:id="rId163"/>
    <p:sldLayoutId id="2147484762" r:id="rId164"/>
    <p:sldLayoutId id="2147484763" r:id="rId165"/>
    <p:sldLayoutId id="2147484764" r:id="rId166"/>
    <p:sldLayoutId id="2147484765" r:id="rId167"/>
    <p:sldLayoutId id="2147484766" r:id="rId168"/>
    <p:sldLayoutId id="2147484767" r:id="rId169"/>
    <p:sldLayoutId id="2147484768" r:id="rId170"/>
    <p:sldLayoutId id="2147484769" r:id="rId171"/>
    <p:sldLayoutId id="2147484770" r:id="rId172"/>
    <p:sldLayoutId id="2147484771" r:id="rId173"/>
    <p:sldLayoutId id="2147484772" r:id="rId174"/>
    <p:sldLayoutId id="2147484773" r:id="rId175"/>
    <p:sldLayoutId id="2147484774" r:id="rId176"/>
    <p:sldLayoutId id="2147484775" r:id="rId177"/>
    <p:sldLayoutId id="2147484776" r:id="rId178"/>
    <p:sldLayoutId id="2147484777" r:id="rId179"/>
    <p:sldLayoutId id="2147484778" r:id="rId180"/>
    <p:sldLayoutId id="2147484779" r:id="rId181"/>
    <p:sldLayoutId id="2147484780" r:id="rId182"/>
    <p:sldLayoutId id="2147484781" r:id="rId183"/>
    <p:sldLayoutId id="2147484782" r:id="rId184"/>
    <p:sldLayoutId id="2147484783" r:id="rId185"/>
    <p:sldLayoutId id="2147484784" r:id="rId186"/>
    <p:sldLayoutId id="2147484785" r:id="rId187"/>
    <p:sldLayoutId id="2147484786" r:id="rId188"/>
    <p:sldLayoutId id="2147484787" r:id="rId189"/>
    <p:sldLayoutId id="2147484788" r:id="rId190"/>
    <p:sldLayoutId id="2147484789" r:id="rId191"/>
    <p:sldLayoutId id="2147484790" r:id="rId192"/>
    <p:sldLayoutId id="2147484791" r:id="rId193"/>
    <p:sldLayoutId id="2147484792" r:id="rId194"/>
    <p:sldLayoutId id="2147484793" r:id="rId195"/>
    <p:sldLayoutId id="2147484794" r:id="rId196"/>
    <p:sldLayoutId id="2147484795" r:id="rId197"/>
    <p:sldLayoutId id="2147484796" r:id="rId198"/>
    <p:sldLayoutId id="2147484797" r:id="rId199"/>
    <p:sldLayoutId id="2147484798" r:id="rId200"/>
    <p:sldLayoutId id="2147484799" r:id="rId201"/>
    <p:sldLayoutId id="2147484800" r:id="rId202"/>
    <p:sldLayoutId id="2147484801" r:id="rId203"/>
    <p:sldLayoutId id="2147484802" r:id="rId204"/>
    <p:sldLayoutId id="2147484803" r:id="rId205"/>
    <p:sldLayoutId id="2147484804" r:id="rId206"/>
    <p:sldLayoutId id="2147484805" r:id="rId207"/>
    <p:sldLayoutId id="2147484806" r:id="rId208"/>
    <p:sldLayoutId id="2147484807" r:id="rId209"/>
    <p:sldLayoutId id="2147484808" r:id="rId210"/>
    <p:sldLayoutId id="2147484809" r:id="rId211"/>
    <p:sldLayoutId id="2147484810" r:id="rId212"/>
    <p:sldLayoutId id="2147484811" r:id="rId213"/>
    <p:sldLayoutId id="2147484812" r:id="rId214"/>
    <p:sldLayoutId id="2147484813" r:id="rId215"/>
    <p:sldLayoutId id="2147484814" r:id="rId216"/>
    <p:sldLayoutId id="2147484815" r:id="rId217"/>
    <p:sldLayoutId id="2147484816" r:id="rId218"/>
    <p:sldLayoutId id="2147484817" r:id="rId219"/>
    <p:sldLayoutId id="2147484818" r:id="rId220"/>
    <p:sldLayoutId id="2147484819" r:id="rId221"/>
    <p:sldLayoutId id="2147484820" r:id="rId222"/>
    <p:sldLayoutId id="2147484821" r:id="rId223"/>
    <p:sldLayoutId id="2147484822" r:id="rId224"/>
    <p:sldLayoutId id="2147484823" r:id="rId225"/>
    <p:sldLayoutId id="2147484824" r:id="rId226"/>
    <p:sldLayoutId id="2147484825" r:id="rId227"/>
    <p:sldLayoutId id="2147484826" r:id="rId228"/>
    <p:sldLayoutId id="2147484827" r:id="rId229"/>
    <p:sldLayoutId id="2147484828" r:id="rId230"/>
    <p:sldLayoutId id="2147484829" r:id="rId231"/>
    <p:sldLayoutId id="2147484830" r:id="rId232"/>
    <p:sldLayoutId id="2147484831" r:id="rId233"/>
    <p:sldLayoutId id="2147484832" r:id="rId234"/>
    <p:sldLayoutId id="2147484833" r:id="rId235"/>
    <p:sldLayoutId id="2147484834" r:id="rId236"/>
    <p:sldLayoutId id="2147484835" r:id="rId237"/>
    <p:sldLayoutId id="2147484836" r:id="rId238"/>
    <p:sldLayoutId id="2147484837" r:id="rId239"/>
    <p:sldLayoutId id="2147484838" r:id="rId240"/>
    <p:sldLayoutId id="2147484839" r:id="rId241"/>
    <p:sldLayoutId id="2147484840" r:id="rId242"/>
    <p:sldLayoutId id="2147484841" r:id="rId243"/>
    <p:sldLayoutId id="2147484842" r:id="rId244"/>
    <p:sldLayoutId id="2147484843" r:id="rId245"/>
    <p:sldLayoutId id="2147484844" r:id="rId246"/>
    <p:sldLayoutId id="2147484845" r:id="rId247"/>
    <p:sldLayoutId id="2147484846" r:id="rId248"/>
    <p:sldLayoutId id="2147484847" r:id="rId249"/>
    <p:sldLayoutId id="2147484848" r:id="rId250"/>
    <p:sldLayoutId id="2147484849" r:id="rId251"/>
    <p:sldLayoutId id="2147484850" r:id="rId252"/>
    <p:sldLayoutId id="2147484851" r:id="rId253"/>
    <p:sldLayoutId id="2147484852" r:id="rId254"/>
    <p:sldLayoutId id="2147484853" r:id="rId255"/>
    <p:sldLayoutId id="2147484854" r:id="rId256"/>
    <p:sldLayoutId id="2147484855" r:id="rId257"/>
    <p:sldLayoutId id="2147484856" r:id="rId258"/>
    <p:sldLayoutId id="2147484857" r:id="rId259"/>
    <p:sldLayoutId id="2147484858" r:id="rId260"/>
    <p:sldLayoutId id="2147484859" r:id="rId261"/>
    <p:sldLayoutId id="2147484860" r:id="rId262"/>
    <p:sldLayoutId id="2147484861" r:id="rId263"/>
    <p:sldLayoutId id="2147484862" r:id="rId264"/>
    <p:sldLayoutId id="2147484863" r:id="rId265"/>
    <p:sldLayoutId id="2147484864" r:id="rId266"/>
    <p:sldLayoutId id="2147484865" r:id="rId267"/>
    <p:sldLayoutId id="2147484866" r:id="rId268"/>
    <p:sldLayoutId id="2147484867" r:id="rId269"/>
    <p:sldLayoutId id="2147484868" r:id="rId270"/>
    <p:sldLayoutId id="2147484869" r:id="rId271"/>
    <p:sldLayoutId id="2147484870" r:id="rId272"/>
    <p:sldLayoutId id="2147484871" r:id="rId273"/>
    <p:sldLayoutId id="2147484872" r:id="rId274"/>
    <p:sldLayoutId id="2147484873" r:id="rId275"/>
    <p:sldLayoutId id="2147484874" r:id="rId276"/>
    <p:sldLayoutId id="2147484875" r:id="rId277"/>
    <p:sldLayoutId id="2147484876" r:id="rId278"/>
    <p:sldLayoutId id="2147484877" r:id="rId279"/>
    <p:sldLayoutId id="2147484878" r:id="rId280"/>
    <p:sldLayoutId id="2147484879" r:id="rId281"/>
    <p:sldLayoutId id="2147484880" r:id="rId282"/>
    <p:sldLayoutId id="2147484881" r:id="rId283"/>
    <p:sldLayoutId id="2147484882" r:id="rId284"/>
    <p:sldLayoutId id="2147484883" r:id="rId285"/>
    <p:sldLayoutId id="2147484884" r:id="rId286"/>
    <p:sldLayoutId id="2147484885" r:id="rId287"/>
    <p:sldLayoutId id="2147484886" r:id="rId288"/>
    <p:sldLayoutId id="2147484887" r:id="rId289"/>
    <p:sldLayoutId id="2147484888" r:id="rId290"/>
    <p:sldLayoutId id="2147484889" r:id="rId291"/>
    <p:sldLayoutId id="2147484890" r:id="rId292"/>
    <p:sldLayoutId id="2147484891" r:id="rId293"/>
    <p:sldLayoutId id="2147484892" r:id="rId294"/>
    <p:sldLayoutId id="2147484893" r:id="rId295"/>
    <p:sldLayoutId id="2147484894" r:id="rId296"/>
    <p:sldLayoutId id="2147484895" r:id="rId297"/>
    <p:sldLayoutId id="2147484896" r:id="rId298"/>
    <p:sldLayoutId id="2147484897" r:id="rId299"/>
    <p:sldLayoutId id="2147484898" r:id="rId300"/>
    <p:sldLayoutId id="2147484899" r:id="rId301"/>
    <p:sldLayoutId id="2147484900" r:id="rId302"/>
    <p:sldLayoutId id="2147484901" r:id="rId303"/>
    <p:sldLayoutId id="2147484902" r:id="rId304"/>
    <p:sldLayoutId id="2147484903" r:id="rId305"/>
    <p:sldLayoutId id="2147484904" r:id="rId306"/>
    <p:sldLayoutId id="2147484905" r:id="rId307"/>
    <p:sldLayoutId id="2147484906" r:id="rId308"/>
    <p:sldLayoutId id="2147484907" r:id="rId309"/>
    <p:sldLayoutId id="2147484908" r:id="rId310"/>
    <p:sldLayoutId id="2147484909" r:id="rId311"/>
    <p:sldLayoutId id="2147484910" r:id="rId312"/>
    <p:sldLayoutId id="2147484911" r:id="rId313"/>
    <p:sldLayoutId id="2147484912" r:id="rId314"/>
    <p:sldLayoutId id="2147484913" r:id="rId315"/>
    <p:sldLayoutId id="2147484914" r:id="rId316"/>
    <p:sldLayoutId id="2147484915" r:id="rId317"/>
    <p:sldLayoutId id="2147484916" r:id="rId318"/>
    <p:sldLayoutId id="2147484917" r:id="rId319"/>
    <p:sldLayoutId id="2147484918" r:id="rId320"/>
    <p:sldLayoutId id="2147484919" r:id="rId321"/>
    <p:sldLayoutId id="2147484920" r:id="rId322"/>
    <p:sldLayoutId id="2147484921" r:id="rId323"/>
    <p:sldLayoutId id="2147484922" r:id="rId324"/>
    <p:sldLayoutId id="2147484923" r:id="rId325"/>
    <p:sldLayoutId id="2147484924" r:id="rId326"/>
    <p:sldLayoutId id="2147484925" r:id="rId327"/>
    <p:sldLayoutId id="2147484926" r:id="rId328"/>
    <p:sldLayoutId id="2147484927" r:id="rId329"/>
    <p:sldLayoutId id="2147484928" r:id="rId330"/>
    <p:sldLayoutId id="2147484929" r:id="rId331"/>
    <p:sldLayoutId id="2147484930" r:id="rId332"/>
    <p:sldLayoutId id="2147484931" r:id="rId333"/>
    <p:sldLayoutId id="2147484932" r:id="rId334"/>
    <p:sldLayoutId id="2147484933" r:id="rId335"/>
    <p:sldLayoutId id="2147484934" r:id="rId336"/>
    <p:sldLayoutId id="2147484935" r:id="rId337"/>
    <p:sldLayoutId id="2147484936" r:id="rId338"/>
    <p:sldLayoutId id="2147484937" r:id="rId339"/>
    <p:sldLayoutId id="2147484938" r:id="rId340"/>
    <p:sldLayoutId id="2147484939" r:id="rId341"/>
    <p:sldLayoutId id="2147484940" r:id="rId342"/>
    <p:sldLayoutId id="2147484941" r:id="rId343"/>
    <p:sldLayoutId id="2147484942" r:id="rId344"/>
    <p:sldLayoutId id="2147484943" r:id="rId345"/>
    <p:sldLayoutId id="2147484944" r:id="rId346"/>
    <p:sldLayoutId id="2147484945" r:id="rId347"/>
    <p:sldLayoutId id="2147484946" r:id="rId348"/>
    <p:sldLayoutId id="2147484947" r:id="rId349"/>
    <p:sldLayoutId id="2147484948" r:id="rId350"/>
    <p:sldLayoutId id="2147484949" r:id="rId351"/>
    <p:sldLayoutId id="2147484950" r:id="rId352"/>
    <p:sldLayoutId id="2147484951" r:id="rId353"/>
    <p:sldLayoutId id="2147484952" r:id="rId354"/>
    <p:sldLayoutId id="2147484953" r:id="rId355"/>
    <p:sldLayoutId id="2147484954" r:id="rId356"/>
    <p:sldLayoutId id="2147484955" r:id="rId357"/>
    <p:sldLayoutId id="2147484956" r:id="rId358"/>
    <p:sldLayoutId id="2147484957" r:id="rId359"/>
    <p:sldLayoutId id="2147484958" r:id="rId360"/>
    <p:sldLayoutId id="2147484959" r:id="rId361"/>
    <p:sldLayoutId id="2147484960" r:id="rId362"/>
    <p:sldLayoutId id="2147484961" r:id="rId363"/>
    <p:sldLayoutId id="2147484962" r:id="rId364"/>
    <p:sldLayoutId id="2147484963" r:id="rId365"/>
    <p:sldLayoutId id="2147484964" r:id="rId366"/>
    <p:sldLayoutId id="2147484965" r:id="rId367"/>
    <p:sldLayoutId id="2147484966" r:id="rId368"/>
    <p:sldLayoutId id="2147484967" r:id="rId369"/>
    <p:sldLayoutId id="2147484968" r:id="rId370"/>
    <p:sldLayoutId id="2147484969" r:id="rId371"/>
    <p:sldLayoutId id="2147484970" r:id="rId372"/>
    <p:sldLayoutId id="2147484971" r:id="rId373"/>
    <p:sldLayoutId id="2147484972" r:id="rId374"/>
    <p:sldLayoutId id="2147484973" r:id="rId375"/>
    <p:sldLayoutId id="2147484974" r:id="rId376"/>
    <p:sldLayoutId id="2147484975" r:id="rId377"/>
    <p:sldLayoutId id="2147484976" r:id="rId378"/>
    <p:sldLayoutId id="2147484977" r:id="rId379"/>
    <p:sldLayoutId id="2147484978" r:id="rId380"/>
    <p:sldLayoutId id="2147484979" r:id="rId381"/>
    <p:sldLayoutId id="2147484980" r:id="rId382"/>
    <p:sldLayoutId id="2147484981" r:id="rId383"/>
    <p:sldLayoutId id="2147484982" r:id="rId384"/>
    <p:sldLayoutId id="2147484983" r:id="rId385"/>
    <p:sldLayoutId id="2147484984" r:id="rId386"/>
    <p:sldLayoutId id="2147484985" r:id="rId387"/>
    <p:sldLayoutId id="2147484986" r:id="rId388"/>
    <p:sldLayoutId id="2147484987" r:id="rId389"/>
    <p:sldLayoutId id="2147484988" r:id="rId390"/>
    <p:sldLayoutId id="2147484989" r:id="rId391"/>
    <p:sldLayoutId id="2147484990" r:id="rId392"/>
    <p:sldLayoutId id="2147484991" r:id="rId393"/>
    <p:sldLayoutId id="2147484992" r:id="rId394"/>
    <p:sldLayoutId id="2147484993" r:id="rId395"/>
    <p:sldLayoutId id="2147484994" r:id="rId396"/>
    <p:sldLayoutId id="2147484995" r:id="rId397"/>
    <p:sldLayoutId id="2147484996" r:id="rId398"/>
    <p:sldLayoutId id="2147484997" r:id="rId399"/>
    <p:sldLayoutId id="2147484998" r:id="rId400"/>
    <p:sldLayoutId id="2147484999" r:id="rId401"/>
    <p:sldLayoutId id="2147485000" r:id="rId402"/>
    <p:sldLayoutId id="2147485001" r:id="rId403"/>
    <p:sldLayoutId id="2147485002" r:id="rId404"/>
    <p:sldLayoutId id="2147485003" r:id="rId405"/>
    <p:sldLayoutId id="2147485004" r:id="rId406"/>
    <p:sldLayoutId id="2147485005" r:id="rId407"/>
    <p:sldLayoutId id="2147485006" r:id="rId408"/>
    <p:sldLayoutId id="2147485007" r:id="rId409"/>
    <p:sldLayoutId id="2147485008" r:id="rId410"/>
    <p:sldLayoutId id="2147485009" r:id="rId411"/>
    <p:sldLayoutId id="2147485010" r:id="rId412"/>
    <p:sldLayoutId id="2147485011" r:id="rId413"/>
    <p:sldLayoutId id="2147485012" r:id="rId414"/>
    <p:sldLayoutId id="2147485013" r:id="rId415"/>
    <p:sldLayoutId id="2147485014" r:id="rId416"/>
    <p:sldLayoutId id="2147485015" r:id="rId417"/>
    <p:sldLayoutId id="2147485016" r:id="rId418"/>
    <p:sldLayoutId id="2147485017" r:id="rId419"/>
    <p:sldLayoutId id="2147485018" r:id="rId420"/>
    <p:sldLayoutId id="2147485019" r:id="rId421"/>
    <p:sldLayoutId id="2147485020" r:id="rId422"/>
    <p:sldLayoutId id="2147485021" r:id="rId423"/>
    <p:sldLayoutId id="2147485022" r:id="rId424"/>
    <p:sldLayoutId id="2147485023" r:id="rId425"/>
    <p:sldLayoutId id="2147485024" r:id="rId426"/>
    <p:sldLayoutId id="2147485025" r:id="rId427"/>
    <p:sldLayoutId id="2147485026" r:id="rId428"/>
    <p:sldLayoutId id="2147485027" r:id="rId429"/>
    <p:sldLayoutId id="2147485028" r:id="rId430"/>
    <p:sldLayoutId id="2147485029" r:id="rId431"/>
    <p:sldLayoutId id="2147485030" r:id="rId432"/>
    <p:sldLayoutId id="2147485031" r:id="rId433"/>
    <p:sldLayoutId id="2147485032" r:id="rId434"/>
    <p:sldLayoutId id="2147485033" r:id="rId435"/>
    <p:sldLayoutId id="2147485034" r:id="rId436"/>
    <p:sldLayoutId id="2147485035" r:id="rId437"/>
    <p:sldLayoutId id="2147485036" r:id="rId438"/>
    <p:sldLayoutId id="2147485037" r:id="rId439"/>
    <p:sldLayoutId id="2147485038" r:id="rId440"/>
    <p:sldLayoutId id="2147485039" r:id="rId441"/>
    <p:sldLayoutId id="2147485040" r:id="rId442"/>
    <p:sldLayoutId id="2147485041" r:id="rId443"/>
    <p:sldLayoutId id="2147485042" r:id="rId444"/>
    <p:sldLayoutId id="2147485043" r:id="rId445"/>
    <p:sldLayoutId id="2147485044" r:id="rId446"/>
    <p:sldLayoutId id="2147485045" r:id="rId447"/>
    <p:sldLayoutId id="2147485046" r:id="rId448"/>
    <p:sldLayoutId id="2147485047" r:id="rId449"/>
    <p:sldLayoutId id="2147485048" r:id="rId450"/>
    <p:sldLayoutId id="2147485049" r:id="rId451"/>
    <p:sldLayoutId id="2147485050" r:id="rId452"/>
    <p:sldLayoutId id="2147485051" r:id="rId453"/>
    <p:sldLayoutId id="2147485053" r:id="rId454"/>
    <p:sldLayoutId id="2147485067" r:id="rId4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1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  <p:sldLayoutId id="214748506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264396" y="228600"/>
            <a:ext cx="2025383" cy="91135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756" y="0"/>
            <a:ext cx="5000243" cy="142645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7335012" y="0"/>
            <a:ext cx="4857115" cy="1388745"/>
          </a:xfrm>
          <a:custGeom>
            <a:avLst/>
            <a:gdLst/>
            <a:ahLst/>
            <a:cxnLst/>
            <a:rect l="l" t="t" r="r" b="b"/>
            <a:pathLst>
              <a:path w="4857115" h="1388745">
                <a:moveTo>
                  <a:pt x="229666" y="0"/>
                </a:moveTo>
                <a:lnTo>
                  <a:pt x="0" y="0"/>
                </a:lnTo>
                <a:lnTo>
                  <a:pt x="294614" y="211556"/>
                </a:lnTo>
                <a:lnTo>
                  <a:pt x="378274" y="270791"/>
                </a:lnTo>
                <a:lnTo>
                  <a:pt x="462262" y="329657"/>
                </a:lnTo>
                <a:lnTo>
                  <a:pt x="546633" y="388060"/>
                </a:lnTo>
                <a:lnTo>
                  <a:pt x="631444" y="445909"/>
                </a:lnTo>
                <a:lnTo>
                  <a:pt x="716803" y="503087"/>
                </a:lnTo>
                <a:lnTo>
                  <a:pt x="759718" y="531379"/>
                </a:lnTo>
                <a:lnTo>
                  <a:pt x="802798" y="559455"/>
                </a:lnTo>
                <a:lnTo>
                  <a:pt x="846045" y="587301"/>
                </a:lnTo>
                <a:lnTo>
                  <a:pt x="889466" y="614902"/>
                </a:lnTo>
                <a:lnTo>
                  <a:pt x="933064" y="642245"/>
                </a:lnTo>
                <a:lnTo>
                  <a:pt x="976844" y="669315"/>
                </a:lnTo>
                <a:lnTo>
                  <a:pt x="1020811" y="696099"/>
                </a:lnTo>
                <a:lnTo>
                  <a:pt x="1064969" y="722583"/>
                </a:lnTo>
                <a:lnTo>
                  <a:pt x="1109323" y="748752"/>
                </a:lnTo>
                <a:lnTo>
                  <a:pt x="1153878" y="774593"/>
                </a:lnTo>
                <a:lnTo>
                  <a:pt x="1198639" y="800092"/>
                </a:lnTo>
                <a:lnTo>
                  <a:pt x="1243609" y="825234"/>
                </a:lnTo>
                <a:lnTo>
                  <a:pt x="1288794" y="850007"/>
                </a:lnTo>
                <a:lnTo>
                  <a:pt x="1334198" y="874394"/>
                </a:lnTo>
                <a:lnTo>
                  <a:pt x="1379837" y="898286"/>
                </a:lnTo>
                <a:lnTo>
                  <a:pt x="1425722" y="921765"/>
                </a:lnTo>
                <a:lnTo>
                  <a:pt x="1471850" y="944815"/>
                </a:lnTo>
                <a:lnTo>
                  <a:pt x="1518217" y="967423"/>
                </a:lnTo>
                <a:lnTo>
                  <a:pt x="1564820" y="989573"/>
                </a:lnTo>
                <a:lnTo>
                  <a:pt x="1611657" y="1011251"/>
                </a:lnTo>
                <a:lnTo>
                  <a:pt x="1658725" y="1032442"/>
                </a:lnTo>
                <a:lnTo>
                  <a:pt x="1706019" y="1053131"/>
                </a:lnTo>
                <a:lnTo>
                  <a:pt x="1753538" y="1073304"/>
                </a:lnTo>
                <a:lnTo>
                  <a:pt x="1801277" y="1092946"/>
                </a:lnTo>
                <a:lnTo>
                  <a:pt x="1849235" y="1112041"/>
                </a:lnTo>
                <a:lnTo>
                  <a:pt x="1897408" y="1130577"/>
                </a:lnTo>
                <a:lnTo>
                  <a:pt x="1945792" y="1148536"/>
                </a:lnTo>
                <a:lnTo>
                  <a:pt x="1994385" y="1165906"/>
                </a:lnTo>
                <a:lnTo>
                  <a:pt x="2043184" y="1182671"/>
                </a:lnTo>
                <a:lnTo>
                  <a:pt x="2092185" y="1198816"/>
                </a:lnTo>
                <a:lnTo>
                  <a:pt x="2141388" y="1214320"/>
                </a:lnTo>
                <a:lnTo>
                  <a:pt x="2190793" y="1229176"/>
                </a:lnTo>
                <a:lnTo>
                  <a:pt x="2240390" y="1243379"/>
                </a:lnTo>
                <a:lnTo>
                  <a:pt x="2290168" y="1256929"/>
                </a:lnTo>
                <a:lnTo>
                  <a:pt x="2340118" y="1269823"/>
                </a:lnTo>
                <a:lnTo>
                  <a:pt x="2390229" y="1282057"/>
                </a:lnTo>
                <a:lnTo>
                  <a:pt x="2440490" y="1293631"/>
                </a:lnTo>
                <a:lnTo>
                  <a:pt x="2490893" y="1304542"/>
                </a:lnTo>
                <a:lnTo>
                  <a:pt x="2541427" y="1314787"/>
                </a:lnTo>
                <a:lnTo>
                  <a:pt x="2592081" y="1324364"/>
                </a:lnTo>
                <a:lnTo>
                  <a:pt x="2642846" y="1333270"/>
                </a:lnTo>
                <a:lnTo>
                  <a:pt x="2693712" y="1341503"/>
                </a:lnTo>
                <a:lnTo>
                  <a:pt x="2744667" y="1349062"/>
                </a:lnTo>
                <a:lnTo>
                  <a:pt x="2795703" y="1355943"/>
                </a:lnTo>
                <a:lnTo>
                  <a:pt x="2846809" y="1362144"/>
                </a:lnTo>
                <a:lnTo>
                  <a:pt x="2897974" y="1367663"/>
                </a:lnTo>
                <a:lnTo>
                  <a:pt x="2949367" y="1372516"/>
                </a:lnTo>
                <a:lnTo>
                  <a:pt x="3000759" y="1376721"/>
                </a:lnTo>
                <a:lnTo>
                  <a:pt x="3052151" y="1380279"/>
                </a:lnTo>
                <a:lnTo>
                  <a:pt x="3103543" y="1383190"/>
                </a:lnTo>
                <a:lnTo>
                  <a:pt x="3154935" y="1385454"/>
                </a:lnTo>
                <a:lnTo>
                  <a:pt x="3206327" y="1387070"/>
                </a:lnTo>
                <a:lnTo>
                  <a:pt x="3257719" y="1388040"/>
                </a:lnTo>
                <a:lnTo>
                  <a:pt x="3309112" y="1388364"/>
                </a:lnTo>
                <a:lnTo>
                  <a:pt x="3463683" y="1385176"/>
                </a:lnTo>
                <a:lnTo>
                  <a:pt x="3515207" y="1382522"/>
                </a:lnTo>
                <a:lnTo>
                  <a:pt x="3617722" y="1376680"/>
                </a:lnTo>
                <a:lnTo>
                  <a:pt x="3771226" y="1362354"/>
                </a:lnTo>
                <a:lnTo>
                  <a:pt x="3911465" y="1344761"/>
                </a:lnTo>
                <a:lnTo>
                  <a:pt x="4051160" y="1321993"/>
                </a:lnTo>
                <a:lnTo>
                  <a:pt x="4126585" y="1307655"/>
                </a:lnTo>
                <a:lnTo>
                  <a:pt x="4201880" y="1292578"/>
                </a:lnTo>
                <a:lnTo>
                  <a:pt x="4326839" y="1264119"/>
                </a:lnTo>
                <a:lnTo>
                  <a:pt x="4451134" y="1232268"/>
                </a:lnTo>
                <a:lnTo>
                  <a:pt x="4524971" y="1211554"/>
                </a:lnTo>
                <a:lnTo>
                  <a:pt x="4574093" y="1197168"/>
                </a:lnTo>
                <a:lnTo>
                  <a:pt x="4623061" y="1182277"/>
                </a:lnTo>
                <a:lnTo>
                  <a:pt x="4671870" y="1166877"/>
                </a:lnTo>
                <a:lnTo>
                  <a:pt x="4720513" y="1150962"/>
                </a:lnTo>
                <a:lnTo>
                  <a:pt x="4856988" y="1102131"/>
                </a:lnTo>
                <a:lnTo>
                  <a:pt x="4856988" y="1090574"/>
                </a:lnTo>
                <a:lnTo>
                  <a:pt x="4716526" y="1137158"/>
                </a:lnTo>
                <a:lnTo>
                  <a:pt x="4667690" y="1151880"/>
                </a:lnTo>
                <a:lnTo>
                  <a:pt x="4618685" y="1166085"/>
                </a:lnTo>
                <a:lnTo>
                  <a:pt x="4569518" y="1179781"/>
                </a:lnTo>
                <a:lnTo>
                  <a:pt x="4520196" y="1192974"/>
                </a:lnTo>
                <a:lnTo>
                  <a:pt x="4446358" y="1212088"/>
                </a:lnTo>
                <a:lnTo>
                  <a:pt x="4322064" y="1240751"/>
                </a:lnTo>
                <a:lnTo>
                  <a:pt x="4197105" y="1266066"/>
                </a:lnTo>
                <a:lnTo>
                  <a:pt x="4071340" y="1287487"/>
                </a:lnTo>
                <a:lnTo>
                  <a:pt x="4054881" y="1290662"/>
                </a:lnTo>
                <a:lnTo>
                  <a:pt x="4020883" y="1294917"/>
                </a:lnTo>
                <a:lnTo>
                  <a:pt x="3919956" y="1308722"/>
                </a:lnTo>
                <a:lnTo>
                  <a:pt x="3913584" y="1309740"/>
                </a:lnTo>
                <a:lnTo>
                  <a:pt x="3768039" y="1325181"/>
                </a:lnTo>
                <a:lnTo>
                  <a:pt x="3666333" y="1332515"/>
                </a:lnTo>
                <a:lnTo>
                  <a:pt x="3615584" y="1335489"/>
                </a:lnTo>
                <a:lnTo>
                  <a:pt x="3564807" y="1337824"/>
                </a:lnTo>
                <a:lnTo>
                  <a:pt x="3514012" y="1339519"/>
                </a:lnTo>
                <a:lnTo>
                  <a:pt x="3463208" y="1340574"/>
                </a:lnTo>
                <a:lnTo>
                  <a:pt x="3412403" y="1340988"/>
                </a:lnTo>
                <a:lnTo>
                  <a:pt x="3361604" y="1340760"/>
                </a:lnTo>
                <a:lnTo>
                  <a:pt x="3310822" y="1339890"/>
                </a:lnTo>
                <a:lnTo>
                  <a:pt x="3260063" y="1338377"/>
                </a:lnTo>
                <a:lnTo>
                  <a:pt x="3209337" y="1336219"/>
                </a:lnTo>
                <a:lnTo>
                  <a:pt x="3158652" y="1333418"/>
                </a:lnTo>
                <a:lnTo>
                  <a:pt x="3108017" y="1329971"/>
                </a:lnTo>
                <a:lnTo>
                  <a:pt x="3057440" y="1325878"/>
                </a:lnTo>
                <a:lnTo>
                  <a:pt x="3006929" y="1321138"/>
                </a:lnTo>
                <a:lnTo>
                  <a:pt x="2956493" y="1315752"/>
                </a:lnTo>
                <a:lnTo>
                  <a:pt x="2906141" y="1309717"/>
                </a:lnTo>
                <a:lnTo>
                  <a:pt x="2855880" y="1303034"/>
                </a:lnTo>
                <a:lnTo>
                  <a:pt x="2805719" y="1295701"/>
                </a:lnTo>
                <a:lnTo>
                  <a:pt x="2755668" y="1287719"/>
                </a:lnTo>
                <a:lnTo>
                  <a:pt x="2705733" y="1279085"/>
                </a:lnTo>
                <a:lnTo>
                  <a:pt x="2655924" y="1269801"/>
                </a:lnTo>
                <a:lnTo>
                  <a:pt x="2606250" y="1259864"/>
                </a:lnTo>
                <a:lnTo>
                  <a:pt x="2556717" y="1249275"/>
                </a:lnTo>
                <a:lnTo>
                  <a:pt x="2507336" y="1238032"/>
                </a:lnTo>
                <a:lnTo>
                  <a:pt x="2458115" y="1226135"/>
                </a:lnTo>
                <a:lnTo>
                  <a:pt x="2409061" y="1213583"/>
                </a:lnTo>
                <a:lnTo>
                  <a:pt x="2360184" y="1200376"/>
                </a:lnTo>
                <a:lnTo>
                  <a:pt x="2311492" y="1186512"/>
                </a:lnTo>
                <a:lnTo>
                  <a:pt x="2262993" y="1171992"/>
                </a:lnTo>
                <a:lnTo>
                  <a:pt x="2214696" y="1156814"/>
                </a:lnTo>
                <a:lnTo>
                  <a:pt x="2166609" y="1140978"/>
                </a:lnTo>
                <a:lnTo>
                  <a:pt x="2118741" y="1124483"/>
                </a:lnTo>
                <a:lnTo>
                  <a:pt x="2071141" y="1107460"/>
                </a:lnTo>
                <a:lnTo>
                  <a:pt x="2023754" y="1089851"/>
                </a:lnTo>
                <a:lnTo>
                  <a:pt x="1976582" y="1071666"/>
                </a:lnTo>
                <a:lnTo>
                  <a:pt x="1929626" y="1052917"/>
                </a:lnTo>
                <a:lnTo>
                  <a:pt x="1882888" y="1033613"/>
                </a:lnTo>
                <a:lnTo>
                  <a:pt x="1836370" y="1013767"/>
                </a:lnTo>
                <a:lnTo>
                  <a:pt x="1790072" y="993390"/>
                </a:lnTo>
                <a:lnTo>
                  <a:pt x="1743997" y="972491"/>
                </a:lnTo>
                <a:lnTo>
                  <a:pt x="1698146" y="951082"/>
                </a:lnTo>
                <a:lnTo>
                  <a:pt x="1652520" y="929174"/>
                </a:lnTo>
                <a:lnTo>
                  <a:pt x="1607121" y="906778"/>
                </a:lnTo>
                <a:lnTo>
                  <a:pt x="1561951" y="883905"/>
                </a:lnTo>
                <a:lnTo>
                  <a:pt x="1517011" y="860565"/>
                </a:lnTo>
                <a:lnTo>
                  <a:pt x="1472303" y="836770"/>
                </a:lnTo>
                <a:lnTo>
                  <a:pt x="1427828" y="812530"/>
                </a:lnTo>
                <a:lnTo>
                  <a:pt x="1383588" y="787857"/>
                </a:lnTo>
                <a:lnTo>
                  <a:pt x="1339579" y="762863"/>
                </a:lnTo>
                <a:lnTo>
                  <a:pt x="1295787" y="737474"/>
                </a:lnTo>
                <a:lnTo>
                  <a:pt x="1252205" y="711704"/>
                </a:lnTo>
                <a:lnTo>
                  <a:pt x="1208825" y="685568"/>
                </a:lnTo>
                <a:lnTo>
                  <a:pt x="1165642" y="659081"/>
                </a:lnTo>
                <a:lnTo>
                  <a:pt x="1122647" y="632257"/>
                </a:lnTo>
                <a:lnTo>
                  <a:pt x="1079835" y="605111"/>
                </a:lnTo>
                <a:lnTo>
                  <a:pt x="1037197" y="577659"/>
                </a:lnTo>
                <a:lnTo>
                  <a:pt x="994728" y="549914"/>
                </a:lnTo>
                <a:lnTo>
                  <a:pt x="952419" y="521892"/>
                </a:lnTo>
                <a:lnTo>
                  <a:pt x="910265" y="493607"/>
                </a:lnTo>
                <a:lnTo>
                  <a:pt x="868258" y="465073"/>
                </a:lnTo>
                <a:lnTo>
                  <a:pt x="826391" y="436307"/>
                </a:lnTo>
                <a:lnTo>
                  <a:pt x="743049" y="378132"/>
                </a:lnTo>
                <a:lnTo>
                  <a:pt x="660185" y="319196"/>
                </a:lnTo>
                <a:lnTo>
                  <a:pt x="577733" y="259586"/>
                </a:lnTo>
                <a:lnTo>
                  <a:pt x="495623" y="199394"/>
                </a:lnTo>
                <a:lnTo>
                  <a:pt x="372948" y="108216"/>
                </a:lnTo>
                <a:lnTo>
                  <a:pt x="229666" y="0"/>
                </a:lnTo>
                <a:close/>
              </a:path>
            </a:pathLst>
          </a:custGeom>
          <a:solidFill>
            <a:srgbClr val="1C4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9116" y="180190"/>
            <a:ext cx="6682740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3250" y="1993900"/>
            <a:ext cx="10731500" cy="2943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12/15/25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80647" y="6444636"/>
            <a:ext cx="2470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AEB3B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>
                <a:solidFill>
                  <a:srgbClr val="929599"/>
                </a:solidFill>
              </a:rPr>
              <a:t>‹#›</a:t>
            </a:fld>
            <a:endParaRPr spc="-5" dirty="0">
              <a:solidFill>
                <a:srgbClr val="9295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4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8.svg"/><Relationship Id="rId18" Type="http://schemas.openxmlformats.org/officeDocument/2006/relationships/image" Target="../media/image12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1.svg"/><Relationship Id="rId1" Type="http://schemas.openxmlformats.org/officeDocument/2006/relationships/slideLayout" Target="../slideLayouts/slideLayout477.xml"/><Relationship Id="rId6" Type="http://schemas.openxmlformats.org/officeDocument/2006/relationships/image" Target="../media/image111.sv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7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7.xml"/><Relationship Id="rId4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2.xml"/><Relationship Id="rId5" Type="http://schemas.openxmlformats.org/officeDocument/2006/relationships/image" Target="../media/image133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72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77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sv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4.xml"/><Relationship Id="rId5" Type="http://schemas.openxmlformats.org/officeDocument/2006/relationships/image" Target="../media/image147.svg"/><Relationship Id="rId4" Type="http://schemas.openxmlformats.org/officeDocument/2006/relationships/image" Target="../media/image1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svg"/><Relationship Id="rId7" Type="http://schemas.openxmlformats.org/officeDocument/2006/relationships/image" Target="../media/image162.sv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77.xml"/><Relationship Id="rId6" Type="http://schemas.openxmlformats.org/officeDocument/2006/relationships/image" Target="../media/image161.png"/><Relationship Id="rId5" Type="http://schemas.openxmlformats.org/officeDocument/2006/relationships/image" Target="../media/image160.svg"/><Relationship Id="rId4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0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Kiela.moreno@endeavorhealth.org" TargetMode="Externa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5" name="Google Shape;8995;p1"/>
          <p:cNvGrpSpPr/>
          <p:nvPr/>
        </p:nvGrpSpPr>
        <p:grpSpPr>
          <a:xfrm>
            <a:off x="0" y="1295400"/>
            <a:ext cx="12192000" cy="5562649"/>
            <a:chOff x="0" y="1295400"/>
            <a:chExt cx="12192000" cy="5562649"/>
          </a:xfrm>
        </p:grpSpPr>
        <p:sp>
          <p:nvSpPr>
            <p:cNvPr id="8996" name="Google Shape;8996;p1"/>
            <p:cNvSpPr/>
            <p:nvPr/>
          </p:nvSpPr>
          <p:spPr>
            <a:xfrm>
              <a:off x="904875" y="1295400"/>
              <a:ext cx="11287125" cy="3819525"/>
            </a:xfrm>
            <a:custGeom>
              <a:avLst/>
              <a:gdLst/>
              <a:ahLst/>
              <a:cxnLst/>
              <a:rect l="l" t="t" r="r" b="b"/>
              <a:pathLst>
                <a:path w="11287125" h="3819525" extrusionOk="0">
                  <a:moveTo>
                    <a:pt x="11287125" y="0"/>
                  </a:moveTo>
                  <a:lnTo>
                    <a:pt x="0" y="0"/>
                  </a:lnTo>
                  <a:lnTo>
                    <a:pt x="0" y="3819525"/>
                  </a:lnTo>
                  <a:lnTo>
                    <a:pt x="11287125" y="3819525"/>
                  </a:lnTo>
                  <a:lnTo>
                    <a:pt x="11287125" y="0"/>
                  </a:lnTo>
                  <a:close/>
                </a:path>
              </a:pathLst>
            </a:custGeom>
            <a:solidFill>
              <a:srgbClr val="F3F6F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8997" name="Google Shape;8997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900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98" name="Google Shape;8998;p1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8999" name="Google Shape;8999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600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00" name="Google Shape;9000;p1"/>
          <p:cNvSpPr txBox="1">
            <a:spLocks noGrp="1"/>
          </p:cNvSpPr>
          <p:nvPr>
            <p:ph type="title"/>
          </p:nvPr>
        </p:nvSpPr>
        <p:spPr>
          <a:xfrm>
            <a:off x="1991051" y="2006825"/>
            <a:ext cx="4614000" cy="10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1960245" marR="5080" lvl="0" indent="-1947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 dirty="0">
                <a:latin typeface="DM Sans"/>
                <a:ea typeface="DM Sans"/>
                <a:cs typeface="DM Sans"/>
                <a:sym typeface="DM Sans"/>
              </a:rPr>
              <a:t>Equity and Safe</a:t>
            </a:r>
            <a:endParaRPr sz="3500" dirty="0">
              <a:latin typeface="DM Sans"/>
              <a:ea typeface="DM Sans"/>
              <a:cs typeface="DM Sans"/>
              <a:sym typeface="DM Sans"/>
            </a:endParaRPr>
          </a:p>
          <a:p>
            <a:pPr marL="1960245" marR="5080" lvl="0" indent="-1947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500" dirty="0">
                <a:latin typeface="DM Sans"/>
                <a:ea typeface="DM Sans"/>
                <a:cs typeface="DM Sans"/>
                <a:sym typeface="DM Sans"/>
              </a:rPr>
              <a:t>Sleep for Infants</a:t>
            </a:r>
            <a:endParaRPr sz="3500" dirty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01" name="Google Shape;9001;p1"/>
          <p:cNvSpPr txBox="1"/>
          <p:nvPr/>
        </p:nvSpPr>
        <p:spPr>
          <a:xfrm>
            <a:off x="1498928" y="4184651"/>
            <a:ext cx="4747800" cy="74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62864" lvl="0" indent="0" algn="ctr" rtl="0">
              <a:lnSpc>
                <a:spcPct val="100000"/>
              </a:lnSpc>
              <a:spcBef>
                <a:spcPts val="27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December 15th</a:t>
            </a:r>
            <a:r>
              <a:rPr lang="en-US" sz="2400" b="0" i="0" u="none" strike="noStrike" cap="none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, 2025, 2:00 PM</a:t>
            </a:r>
            <a:endParaRPr sz="24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002" name="Google Shape;9002;p1"/>
          <p:cNvGrpSpPr/>
          <p:nvPr/>
        </p:nvGrpSpPr>
        <p:grpSpPr>
          <a:xfrm>
            <a:off x="7467600" y="1590675"/>
            <a:ext cx="4724400" cy="3362325"/>
            <a:chOff x="7467600" y="1590675"/>
            <a:chExt cx="4724400" cy="3362325"/>
          </a:xfrm>
        </p:grpSpPr>
        <p:pic>
          <p:nvPicPr>
            <p:cNvPr id="9003" name="Google Shape;900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67600" y="1590675"/>
              <a:ext cx="4724400" cy="3362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04" name="Google Shape;9004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20025" y="1952625"/>
              <a:ext cx="4067175" cy="2657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5" name="Google Shape;9005;p1"/>
            <p:cNvSpPr/>
            <p:nvPr/>
          </p:nvSpPr>
          <p:spPr>
            <a:xfrm>
              <a:off x="7775575" y="1905888"/>
              <a:ext cx="4156075" cy="2748915"/>
            </a:xfrm>
            <a:custGeom>
              <a:avLst/>
              <a:gdLst/>
              <a:ahLst/>
              <a:cxnLst/>
              <a:rect l="l" t="t" r="r" b="b"/>
              <a:pathLst>
                <a:path w="4156075" h="2748915" extrusionOk="0">
                  <a:moveTo>
                    <a:pt x="531876" y="0"/>
                  </a:moveTo>
                  <a:lnTo>
                    <a:pt x="531876" y="2286"/>
                  </a:lnTo>
                  <a:lnTo>
                    <a:pt x="4156075" y="2286"/>
                  </a:lnTo>
                  <a:lnTo>
                    <a:pt x="4156075" y="2262378"/>
                  </a:lnTo>
                  <a:lnTo>
                    <a:pt x="4153661" y="2311019"/>
                  </a:lnTo>
                  <a:lnTo>
                    <a:pt x="4146169" y="2359406"/>
                  </a:lnTo>
                  <a:lnTo>
                    <a:pt x="4134230" y="2406269"/>
                  </a:lnTo>
                  <a:lnTo>
                    <a:pt x="4117848" y="2450973"/>
                  </a:lnTo>
                  <a:lnTo>
                    <a:pt x="4097274" y="2493645"/>
                  </a:lnTo>
                  <a:lnTo>
                    <a:pt x="4072890" y="2533777"/>
                  </a:lnTo>
                  <a:lnTo>
                    <a:pt x="4044823" y="2571369"/>
                  </a:lnTo>
                  <a:lnTo>
                    <a:pt x="4013327" y="2605913"/>
                  </a:lnTo>
                  <a:lnTo>
                    <a:pt x="3978782" y="2637409"/>
                  </a:lnTo>
                  <a:lnTo>
                    <a:pt x="3941191" y="2665476"/>
                  </a:lnTo>
                  <a:lnTo>
                    <a:pt x="3901058" y="2689860"/>
                  </a:lnTo>
                  <a:lnTo>
                    <a:pt x="3858386" y="2710434"/>
                  </a:lnTo>
                  <a:lnTo>
                    <a:pt x="3813682" y="2726817"/>
                  </a:lnTo>
                  <a:lnTo>
                    <a:pt x="3766820" y="2738755"/>
                  </a:lnTo>
                  <a:lnTo>
                    <a:pt x="3718432" y="2746248"/>
                  </a:lnTo>
                  <a:lnTo>
                    <a:pt x="3669792" y="2748661"/>
                  </a:lnTo>
                  <a:lnTo>
                    <a:pt x="0" y="2748661"/>
                  </a:lnTo>
                  <a:lnTo>
                    <a:pt x="0" y="488569"/>
                  </a:lnTo>
                  <a:lnTo>
                    <a:pt x="2413" y="439927"/>
                  </a:lnTo>
                  <a:lnTo>
                    <a:pt x="9905" y="391540"/>
                  </a:lnTo>
                  <a:lnTo>
                    <a:pt x="21844" y="344677"/>
                  </a:lnTo>
                  <a:lnTo>
                    <a:pt x="38226" y="299974"/>
                  </a:lnTo>
                  <a:lnTo>
                    <a:pt x="58800" y="257301"/>
                  </a:lnTo>
                  <a:lnTo>
                    <a:pt x="83184" y="217170"/>
                  </a:lnTo>
                  <a:lnTo>
                    <a:pt x="111251" y="179577"/>
                  </a:lnTo>
                  <a:lnTo>
                    <a:pt x="142748" y="145034"/>
                  </a:lnTo>
                  <a:lnTo>
                    <a:pt x="177292" y="113537"/>
                  </a:lnTo>
                  <a:lnTo>
                    <a:pt x="214883" y="85471"/>
                  </a:lnTo>
                  <a:lnTo>
                    <a:pt x="255016" y="61087"/>
                  </a:lnTo>
                  <a:lnTo>
                    <a:pt x="297688" y="40512"/>
                  </a:lnTo>
                  <a:lnTo>
                    <a:pt x="342392" y="24130"/>
                  </a:lnTo>
                  <a:lnTo>
                    <a:pt x="389254" y="12191"/>
                  </a:lnTo>
                  <a:lnTo>
                    <a:pt x="437642" y="4699"/>
                  </a:lnTo>
                  <a:lnTo>
                    <a:pt x="531876" y="0"/>
                  </a:lnTo>
                  <a:close/>
                </a:path>
              </a:pathLst>
            </a:custGeom>
            <a:noFill/>
            <a:ln w="88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2" name="Google Shape;9001;p1">
            <a:extLst>
              <a:ext uri="{FF2B5EF4-FFF2-40B4-BE49-F238E27FC236}">
                <a16:creationId xmlns:a16="http://schemas.microsoft.com/office/drawing/2014/main" id="{9250147F-EF6A-701B-DA30-8CA25C139BEC}"/>
              </a:ext>
            </a:extLst>
          </p:cNvPr>
          <p:cNvSpPr txBox="1"/>
          <p:nvPr/>
        </p:nvSpPr>
        <p:spPr>
          <a:xfrm>
            <a:off x="1067653" y="3030058"/>
            <a:ext cx="5610349" cy="1114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spAutoFit/>
          </a:bodyPr>
          <a:lstStyle/>
          <a:p>
            <a:pPr marL="0" marR="62864" lvl="0" indent="0" algn="ctr" rtl="0">
              <a:lnSpc>
                <a:spcPct val="100000"/>
              </a:lnSpc>
              <a:spcBef>
                <a:spcPts val="27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Organizing and Mobilizing Local Supports through Resource Mapping</a:t>
            </a:r>
            <a:endParaRPr sz="24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8930618-D6EB-68B0-DBA0-65E0DF9477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680210"/>
              </p:ext>
            </p:extLst>
          </p:nvPr>
        </p:nvGraphicFramePr>
        <p:xfrm>
          <a:off x="203502" y="657144"/>
          <a:ext cx="11237260" cy="6070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DCF1C2D-6610-3000-35F7-A15F11B53F56}"/>
              </a:ext>
            </a:extLst>
          </p:cNvPr>
          <p:cNvSpPr txBox="1"/>
          <p:nvPr/>
        </p:nvSpPr>
        <p:spPr>
          <a:xfrm>
            <a:off x="203502" y="130822"/>
            <a:ext cx="3962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DM Sans" pitchFamily="2" charset="77"/>
              </a:rPr>
              <a:t>Next 5 Months of ESSI</a:t>
            </a:r>
          </a:p>
        </p:txBody>
      </p:sp>
    </p:spTree>
    <p:extLst>
      <p:ext uri="{BB962C8B-B14F-4D97-AF65-F5344CB8AC3E}">
        <p14:creationId xmlns:p14="http://schemas.microsoft.com/office/powerpoint/2010/main" val="2156464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>
            <a:extLst>
              <a:ext uri="{FF2B5EF4-FFF2-40B4-BE49-F238E27FC236}">
                <a16:creationId xmlns:a16="http://schemas.microsoft.com/office/drawing/2014/main" id="{61904EBA-B678-F297-0240-65BD8673A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855" y="1063752"/>
            <a:ext cx="11366500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91" name="Google Shape;9791;p19"/>
          <p:cNvSpPr txBox="1">
            <a:spLocks noGrp="1"/>
          </p:cNvSpPr>
          <p:nvPr>
            <p:ph type="title"/>
          </p:nvPr>
        </p:nvSpPr>
        <p:spPr>
          <a:xfrm>
            <a:off x="5029200" y="274320"/>
            <a:ext cx="6883399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E6D73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/>
          <a:p>
            <a:pPr marR="5080" lvl="0">
              <a:lnSpc>
                <a:spcPct val="120000"/>
              </a:lnSpc>
            </a:pPr>
            <a:r>
              <a:rPr lang="en-US" sz="2000" b="0" dirty="0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Documentation of parents or caregivers reporting an understanding of a safe sleep environment</a:t>
            </a:r>
            <a:endParaRPr lang="en-US" sz="2000" b="0" dirty="0">
              <a:latin typeface="DM Sans" pitchFamily="2" charset="77"/>
              <a:ea typeface="DM Sans"/>
              <a:cs typeface="DM Sans"/>
            </a:endParaRPr>
          </a:p>
        </p:txBody>
      </p:sp>
      <p:sp>
        <p:nvSpPr>
          <p:cNvPr id="9792" name="Google Shape;9792;p19"/>
          <p:cNvSpPr txBox="1"/>
          <p:nvPr/>
        </p:nvSpPr>
        <p:spPr>
          <a:xfrm>
            <a:off x="1250529" y="3983916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lang="en-US" sz="2000" b="1" dirty="0">
                <a:latin typeface="DM Sans" pitchFamily="2" charset="77"/>
              </a:rPr>
              <a:t>65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9795" name="Google Shape;9795;p19"/>
          <p:cNvSpPr txBox="1"/>
          <p:nvPr/>
        </p:nvSpPr>
        <p:spPr>
          <a:xfrm rot="162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3" name="Google Shape;9792;p19">
            <a:extLst>
              <a:ext uri="{FF2B5EF4-FFF2-40B4-BE49-F238E27FC236}">
                <a16:creationId xmlns:a16="http://schemas.microsoft.com/office/drawing/2014/main" id="{5ABB2954-AD3E-F3BA-AA17-B0F851515333}"/>
              </a:ext>
            </a:extLst>
          </p:cNvPr>
          <p:cNvSpPr txBox="1"/>
          <p:nvPr/>
        </p:nvSpPr>
        <p:spPr>
          <a:xfrm>
            <a:off x="11041166" y="1222243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90%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EA73FC7-5279-4023-3985-BCAD709BC549}"/>
              </a:ext>
            </a:extLst>
          </p:cNvPr>
          <p:cNvSpPr/>
          <p:nvPr/>
        </p:nvSpPr>
        <p:spPr>
          <a:xfrm>
            <a:off x="365760" y="276103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E6D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AWARENESS</a:t>
            </a:r>
          </a:p>
        </p:txBody>
      </p:sp>
      <p:sp>
        <p:nvSpPr>
          <p:cNvPr id="8" name="Google Shape;9805;p20">
            <a:extLst>
              <a:ext uri="{FF2B5EF4-FFF2-40B4-BE49-F238E27FC236}">
                <a16:creationId xmlns:a16="http://schemas.microsoft.com/office/drawing/2014/main" id="{1BF09AD8-CF38-63BB-0073-374B6032AEB1}"/>
              </a:ext>
            </a:extLst>
          </p:cNvPr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Goal = 80%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8D38AD-C912-243A-EF52-9D1670DA4C28}"/>
              </a:ext>
            </a:extLst>
          </p:cNvPr>
          <p:cNvCxnSpPr/>
          <p:nvPr/>
        </p:nvCxnSpPr>
        <p:spPr>
          <a:xfrm flipV="1">
            <a:off x="297091" y="2118643"/>
            <a:ext cx="11891115" cy="331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9792;p19">
            <a:extLst>
              <a:ext uri="{FF2B5EF4-FFF2-40B4-BE49-F238E27FC236}">
                <a16:creationId xmlns:a16="http://schemas.microsoft.com/office/drawing/2014/main" id="{B459089A-9B4F-61A3-B823-383C6227C4DE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9">
          <a:extLst>
            <a:ext uri="{FF2B5EF4-FFF2-40B4-BE49-F238E27FC236}">
              <a16:creationId xmlns:a16="http://schemas.microsoft.com/office/drawing/2014/main" id="{DD3A5CEE-FF11-ACE3-A5BF-9A0D9806B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>
            <a:extLst>
              <a:ext uri="{FF2B5EF4-FFF2-40B4-BE49-F238E27FC236}">
                <a16:creationId xmlns:a16="http://schemas.microsoft.com/office/drawing/2014/main" id="{D49FA53D-2626-4BB5-7C7C-B9134B897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214" y="995082"/>
            <a:ext cx="113411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91" name="Google Shape;9791;p19">
            <a:extLst>
              <a:ext uri="{FF2B5EF4-FFF2-40B4-BE49-F238E27FC236}">
                <a16:creationId xmlns:a16="http://schemas.microsoft.com/office/drawing/2014/main" id="{67017769-BD2B-DD85-1E31-E1E5AD9D05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0" y="274320"/>
            <a:ext cx="6883399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E6D73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/>
          <a:p>
            <a:pPr marR="50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dirty="0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Conversation with parents/caregivers on adjustment to life with a newborn and safe sleep, and resources shared</a:t>
            </a:r>
            <a:endParaRPr lang="en-US" sz="2000" b="0" dirty="0">
              <a:latin typeface="DM Sans" pitchFamily="2" charset="77"/>
              <a:ea typeface="DM Sans"/>
              <a:cs typeface="DM Sans"/>
            </a:endParaRPr>
          </a:p>
        </p:txBody>
      </p:sp>
      <p:sp>
        <p:nvSpPr>
          <p:cNvPr id="9792" name="Google Shape;9792;p19">
            <a:extLst>
              <a:ext uri="{FF2B5EF4-FFF2-40B4-BE49-F238E27FC236}">
                <a16:creationId xmlns:a16="http://schemas.microsoft.com/office/drawing/2014/main" id="{4B44A73F-BD6B-FFB4-3A51-23EB7ED84A34}"/>
              </a:ext>
            </a:extLst>
          </p:cNvPr>
          <p:cNvSpPr txBox="1"/>
          <p:nvPr/>
        </p:nvSpPr>
        <p:spPr>
          <a:xfrm>
            <a:off x="1250529" y="3983916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40%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9795" name="Google Shape;9795;p19">
            <a:extLst>
              <a:ext uri="{FF2B5EF4-FFF2-40B4-BE49-F238E27FC236}">
                <a16:creationId xmlns:a16="http://schemas.microsoft.com/office/drawing/2014/main" id="{96E52C92-18E0-4EA4-44AE-211BDE626812}"/>
              </a:ext>
            </a:extLst>
          </p:cNvPr>
          <p:cNvSpPr txBox="1"/>
          <p:nvPr/>
        </p:nvSpPr>
        <p:spPr>
          <a:xfrm rot="162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3" name="Google Shape;9792;p19">
            <a:extLst>
              <a:ext uri="{FF2B5EF4-FFF2-40B4-BE49-F238E27FC236}">
                <a16:creationId xmlns:a16="http://schemas.microsoft.com/office/drawing/2014/main" id="{23A05B15-CB42-B923-51D1-3FCE64919851}"/>
              </a:ext>
            </a:extLst>
          </p:cNvPr>
          <p:cNvSpPr txBox="1"/>
          <p:nvPr/>
        </p:nvSpPr>
        <p:spPr>
          <a:xfrm>
            <a:off x="11056686" y="1291378"/>
            <a:ext cx="1335957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87%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0BE1061-9525-8DF4-B975-6C3D1D16DC54}"/>
              </a:ext>
            </a:extLst>
          </p:cNvPr>
          <p:cNvSpPr/>
          <p:nvPr/>
        </p:nvSpPr>
        <p:spPr>
          <a:xfrm>
            <a:off x="365760" y="276103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E6D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AWARENESS</a:t>
            </a:r>
          </a:p>
        </p:txBody>
      </p:sp>
      <p:sp>
        <p:nvSpPr>
          <p:cNvPr id="8" name="Google Shape;9805;p20">
            <a:extLst>
              <a:ext uri="{FF2B5EF4-FFF2-40B4-BE49-F238E27FC236}">
                <a16:creationId xmlns:a16="http://schemas.microsoft.com/office/drawing/2014/main" id="{A6B08A9B-883A-D9C3-E35C-9A156F9AF14E}"/>
              </a:ext>
            </a:extLst>
          </p:cNvPr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Goal = 80%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0FAD9B-C718-9CD5-A978-41222DE75DA7}"/>
              </a:ext>
            </a:extLst>
          </p:cNvPr>
          <p:cNvCxnSpPr/>
          <p:nvPr/>
        </p:nvCxnSpPr>
        <p:spPr>
          <a:xfrm flipV="1">
            <a:off x="297091" y="2118643"/>
            <a:ext cx="11891115" cy="331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9792;p19">
            <a:extLst>
              <a:ext uri="{FF2B5EF4-FFF2-40B4-BE49-F238E27FC236}">
                <a16:creationId xmlns:a16="http://schemas.microsoft.com/office/drawing/2014/main" id="{3B209377-601A-F9A5-D24E-7DB07256AA08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</p:spTree>
    <p:extLst>
      <p:ext uri="{BB962C8B-B14F-4D97-AF65-F5344CB8AC3E}">
        <p14:creationId xmlns:p14="http://schemas.microsoft.com/office/powerpoint/2010/main" val="3643550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77038134-EC8A-1353-5D9A-4613021B0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295" y="967411"/>
            <a:ext cx="10168706" cy="575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06" name="Google Shape;9806;p20"/>
          <p:cNvSpPr txBox="1"/>
          <p:nvPr/>
        </p:nvSpPr>
        <p:spPr>
          <a:xfrm>
            <a:off x="1679257" y="4349484"/>
            <a:ext cx="7416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29%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9811" name="Google Shape;9811;p20"/>
          <p:cNvSpPr txBox="1"/>
          <p:nvPr/>
        </p:nvSpPr>
        <p:spPr>
          <a:xfrm>
            <a:off x="1670901" y="2616642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69%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3" name="Google Shape;9811;p20">
            <a:extLst>
              <a:ext uri="{FF2B5EF4-FFF2-40B4-BE49-F238E27FC236}">
                <a16:creationId xmlns:a16="http://schemas.microsoft.com/office/drawing/2014/main" id="{6CB5C827-327F-1C06-64D8-9AAD7C7038A8}"/>
              </a:ext>
            </a:extLst>
          </p:cNvPr>
          <p:cNvSpPr txBox="1"/>
          <p:nvPr/>
        </p:nvSpPr>
        <p:spPr>
          <a:xfrm>
            <a:off x="11008543" y="1269890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81%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4" name="Google Shape;9811;p20">
            <a:extLst>
              <a:ext uri="{FF2B5EF4-FFF2-40B4-BE49-F238E27FC236}">
                <a16:creationId xmlns:a16="http://schemas.microsoft.com/office/drawing/2014/main" id="{DE008C2C-61A2-CB91-6D0F-7715EAB2A37A}"/>
              </a:ext>
            </a:extLst>
          </p:cNvPr>
          <p:cNvSpPr txBox="1"/>
          <p:nvPr/>
        </p:nvSpPr>
        <p:spPr>
          <a:xfrm>
            <a:off x="10602073" y="2365367"/>
            <a:ext cx="1237534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dirty="0">
                <a:latin typeface="DM Sans" pitchFamily="2" charset="77"/>
              </a:rPr>
              <a:t>83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8B9AAB-5198-D330-C0CA-8DE050F85EAA}"/>
              </a:ext>
            </a:extLst>
          </p:cNvPr>
          <p:cNvSpPr/>
          <p:nvPr/>
        </p:nvSpPr>
        <p:spPr>
          <a:xfrm>
            <a:off x="365760" y="274320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FC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READINESS</a:t>
            </a:r>
          </a:p>
        </p:txBody>
      </p:sp>
      <p:sp>
        <p:nvSpPr>
          <p:cNvPr id="7" name="Google Shape;9791;p19">
            <a:extLst>
              <a:ext uri="{FF2B5EF4-FFF2-40B4-BE49-F238E27FC236}">
                <a16:creationId xmlns:a16="http://schemas.microsoft.com/office/drawing/2014/main" id="{7E5C8CA5-8547-EC9B-0A84-082F6A269470}"/>
              </a:ext>
            </a:extLst>
          </p:cNvPr>
          <p:cNvSpPr txBox="1">
            <a:spLocks/>
          </p:cNvSpPr>
          <p:nvPr/>
        </p:nvSpPr>
        <p:spPr>
          <a:xfrm>
            <a:off x="5029200" y="274320"/>
            <a:ext cx="688543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CB77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508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SDOH Screening and Linkage in Infant’s Chart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C488A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12" name="Google Shape;9795;p19">
            <a:extLst>
              <a:ext uri="{FF2B5EF4-FFF2-40B4-BE49-F238E27FC236}">
                <a16:creationId xmlns:a16="http://schemas.microsoft.com/office/drawing/2014/main" id="{477AA6B2-AAF2-458F-1AC0-4C0D8C89C4FA}"/>
              </a:ext>
            </a:extLst>
          </p:cNvPr>
          <p:cNvSpPr txBox="1"/>
          <p:nvPr/>
        </p:nvSpPr>
        <p:spPr>
          <a:xfrm rot="162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15" name="Google Shape;9805;p20">
            <a:extLst>
              <a:ext uri="{FF2B5EF4-FFF2-40B4-BE49-F238E27FC236}">
                <a16:creationId xmlns:a16="http://schemas.microsoft.com/office/drawing/2014/main" id="{36BBE239-7B8C-E252-8D2F-0087EC1BFAFB}"/>
              </a:ext>
            </a:extLst>
          </p:cNvPr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Goal = 80%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A40F1E-6FCB-612D-8FF9-87E3400E9A47}"/>
              </a:ext>
            </a:extLst>
          </p:cNvPr>
          <p:cNvCxnSpPr/>
          <p:nvPr/>
        </p:nvCxnSpPr>
        <p:spPr>
          <a:xfrm flipV="1">
            <a:off x="297091" y="2118643"/>
            <a:ext cx="11891115" cy="331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455A4DBE-4F30-7652-72B4-52A0CE4A25FE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3">
          <a:extLst>
            <a:ext uri="{FF2B5EF4-FFF2-40B4-BE49-F238E27FC236}">
              <a16:creationId xmlns:a16="http://schemas.microsoft.com/office/drawing/2014/main" id="{6BD14157-C447-197B-807F-7ADEC5718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>
            <a:extLst>
              <a:ext uri="{FF2B5EF4-FFF2-40B4-BE49-F238E27FC236}">
                <a16:creationId xmlns:a16="http://schemas.microsoft.com/office/drawing/2014/main" id="{DC9C277B-30CF-5153-F4E9-1AEC45C11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135" y="1105317"/>
            <a:ext cx="10545730" cy="575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C0420-AA41-3C2D-006F-3A313B7A963B}"/>
              </a:ext>
            </a:extLst>
          </p:cNvPr>
          <p:cNvSpPr/>
          <p:nvPr/>
        </p:nvSpPr>
        <p:spPr>
          <a:xfrm>
            <a:off x="365760" y="274320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FFCB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READINESS</a:t>
            </a:r>
          </a:p>
        </p:txBody>
      </p:sp>
      <p:sp>
        <p:nvSpPr>
          <p:cNvPr id="7" name="Google Shape;9791;p19">
            <a:extLst>
              <a:ext uri="{FF2B5EF4-FFF2-40B4-BE49-F238E27FC236}">
                <a16:creationId xmlns:a16="http://schemas.microsoft.com/office/drawing/2014/main" id="{5D4CFC1F-FB83-9B5E-DC25-D8D370BFB965}"/>
              </a:ext>
            </a:extLst>
          </p:cNvPr>
          <p:cNvSpPr txBox="1">
            <a:spLocks/>
          </p:cNvSpPr>
          <p:nvPr/>
        </p:nvSpPr>
        <p:spPr>
          <a:xfrm>
            <a:off x="5029200" y="274320"/>
            <a:ext cx="6885432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CB77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250" b="1" i="0" u="none" strike="noStrike" cap="none">
                <a:solidFill>
                  <a:srgbClr val="1C488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508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Linkage Across English and Non-English Speaking Preference Populations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C488A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12" name="Google Shape;9795;p19">
            <a:extLst>
              <a:ext uri="{FF2B5EF4-FFF2-40B4-BE49-F238E27FC236}">
                <a16:creationId xmlns:a16="http://schemas.microsoft.com/office/drawing/2014/main" id="{55E6ADD3-44BC-B2D9-898D-E41C887CF46E}"/>
              </a:ext>
            </a:extLst>
          </p:cNvPr>
          <p:cNvSpPr txBox="1"/>
          <p:nvPr/>
        </p:nvSpPr>
        <p:spPr>
          <a:xfrm rot="16200000">
            <a:off x="-988254" y="3146561"/>
            <a:ext cx="3057900" cy="564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 with Needs Identified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50EE99B3-DC75-BCF5-C72E-D7ADEC97A998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  <p:sp>
        <p:nvSpPr>
          <p:cNvPr id="2" name="Google Shape;9806;p20">
            <a:extLst>
              <a:ext uri="{FF2B5EF4-FFF2-40B4-BE49-F238E27FC236}">
                <a16:creationId xmlns:a16="http://schemas.microsoft.com/office/drawing/2014/main" id="{9227F04D-E531-43D2-8A19-2F4C5ECABC8C}"/>
              </a:ext>
            </a:extLst>
          </p:cNvPr>
          <p:cNvSpPr txBox="1"/>
          <p:nvPr/>
        </p:nvSpPr>
        <p:spPr>
          <a:xfrm>
            <a:off x="2193554" y="2385772"/>
            <a:ext cx="7416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lang="en-US" sz="2000" b="1" dirty="0">
                <a:latin typeface="DM Sans" pitchFamily="2" charset="77"/>
              </a:rPr>
              <a:t>82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3" name="Google Shape;9806;p20">
            <a:extLst>
              <a:ext uri="{FF2B5EF4-FFF2-40B4-BE49-F238E27FC236}">
                <a16:creationId xmlns:a16="http://schemas.microsoft.com/office/drawing/2014/main" id="{91816D29-44AC-95F6-5951-7E3B3E831BF6}"/>
              </a:ext>
            </a:extLst>
          </p:cNvPr>
          <p:cNvSpPr txBox="1"/>
          <p:nvPr/>
        </p:nvSpPr>
        <p:spPr>
          <a:xfrm>
            <a:off x="2179600" y="1579448"/>
            <a:ext cx="7416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lang="en-US" sz="2000" b="1" dirty="0">
                <a:latin typeface="DM Sans" pitchFamily="2" charset="77"/>
              </a:rPr>
              <a:t>84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4" name="Google Shape;9806;p20">
            <a:extLst>
              <a:ext uri="{FF2B5EF4-FFF2-40B4-BE49-F238E27FC236}">
                <a16:creationId xmlns:a16="http://schemas.microsoft.com/office/drawing/2014/main" id="{57D30C7A-019F-87BD-6895-4537E787758D}"/>
              </a:ext>
            </a:extLst>
          </p:cNvPr>
          <p:cNvSpPr txBox="1"/>
          <p:nvPr/>
        </p:nvSpPr>
        <p:spPr>
          <a:xfrm>
            <a:off x="10114443" y="2225471"/>
            <a:ext cx="7416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lang="en-US" sz="2000" b="1" dirty="0">
                <a:latin typeface="DM Sans" pitchFamily="2" charset="77"/>
              </a:rPr>
              <a:t>87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6" name="Google Shape;9806;p20">
            <a:extLst>
              <a:ext uri="{FF2B5EF4-FFF2-40B4-BE49-F238E27FC236}">
                <a16:creationId xmlns:a16="http://schemas.microsoft.com/office/drawing/2014/main" id="{0A47291E-3BEF-0970-6F12-39BD0E03DE1D}"/>
              </a:ext>
            </a:extLst>
          </p:cNvPr>
          <p:cNvSpPr txBox="1"/>
          <p:nvPr/>
        </p:nvSpPr>
        <p:spPr>
          <a:xfrm>
            <a:off x="10114443" y="1344792"/>
            <a:ext cx="7416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lang="en-US" sz="2000" b="1" dirty="0">
                <a:latin typeface="DM Sans" pitchFamily="2" charset="77"/>
              </a:rPr>
              <a:t>88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%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2695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>
            <a:extLst>
              <a:ext uri="{FF2B5EF4-FFF2-40B4-BE49-F238E27FC236}">
                <a16:creationId xmlns:a16="http://schemas.microsoft.com/office/drawing/2014/main" id="{05551093-AF53-A51C-240E-1E2FF2A6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537" y="1085357"/>
            <a:ext cx="10764222" cy="549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06" name="Google Shape;10006;p23"/>
          <p:cNvSpPr txBox="1"/>
          <p:nvPr/>
        </p:nvSpPr>
        <p:spPr>
          <a:xfrm>
            <a:off x="1834133" y="3431857"/>
            <a:ext cx="250190" cy="17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/>
                <a:cs typeface="Arial"/>
                <a:sym typeface="Arial"/>
              </a:rPr>
              <a:t>AW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ll MT"/>
              <a:cs typeface="Arial"/>
              <a:sym typeface="Arial"/>
            </a:endParaRPr>
          </a:p>
        </p:txBody>
      </p:sp>
      <p:sp>
        <p:nvSpPr>
          <p:cNvPr id="10007" name="Google Shape;10007;p23"/>
          <p:cNvSpPr txBox="1"/>
          <p:nvPr/>
        </p:nvSpPr>
        <p:spPr>
          <a:xfrm>
            <a:off x="2471728" y="3431857"/>
            <a:ext cx="102870" cy="17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ll MT"/>
                <a:cs typeface="Arial"/>
                <a:sym typeface="Arial"/>
              </a:rPr>
              <a:t>S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ell MT"/>
              <a:cs typeface="Arial"/>
              <a:sym typeface="Arial"/>
            </a:endParaRPr>
          </a:p>
        </p:txBody>
      </p:sp>
      <p:sp>
        <p:nvSpPr>
          <p:cNvPr id="10010" name="Google Shape;10010;p23"/>
          <p:cNvSpPr txBox="1"/>
          <p:nvPr/>
        </p:nvSpPr>
        <p:spPr>
          <a:xfrm>
            <a:off x="1537268" y="5261498"/>
            <a:ext cx="1504800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18%</a:t>
            </a:r>
          </a:p>
        </p:txBody>
      </p:sp>
      <p:sp>
        <p:nvSpPr>
          <p:cNvPr id="13" name="Google Shape;10010;p23">
            <a:extLst>
              <a:ext uri="{FF2B5EF4-FFF2-40B4-BE49-F238E27FC236}">
                <a16:creationId xmlns:a16="http://schemas.microsoft.com/office/drawing/2014/main" id="{24008AE5-9426-8A33-BC06-A6378FF3AE77}"/>
              </a:ext>
            </a:extLst>
          </p:cNvPr>
          <p:cNvSpPr txBox="1"/>
          <p:nvPr/>
        </p:nvSpPr>
        <p:spPr>
          <a:xfrm>
            <a:off x="10931073" y="3019257"/>
            <a:ext cx="800779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69%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cs typeface="Arial"/>
              <a:sym typeface="Arial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52B92D9-3862-25EA-5B77-2C26D7F3CF51}"/>
              </a:ext>
            </a:extLst>
          </p:cNvPr>
          <p:cNvSpPr/>
          <p:nvPr/>
        </p:nvSpPr>
        <p:spPr>
          <a:xfrm>
            <a:off x="365760" y="274320"/>
            <a:ext cx="4397188" cy="718979"/>
          </a:xfrm>
          <a:prstGeom prst="roundRect">
            <a:avLst>
              <a:gd name="adj" fmla="val 47436"/>
            </a:avLst>
          </a:prstGeom>
          <a:solidFill>
            <a:srgbClr val="49CF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TRANSFER OF CARE</a:t>
            </a:r>
          </a:p>
        </p:txBody>
      </p:sp>
      <p:sp>
        <p:nvSpPr>
          <p:cNvPr id="3" name="Google Shape;9791;p19">
            <a:extLst>
              <a:ext uri="{FF2B5EF4-FFF2-40B4-BE49-F238E27FC236}">
                <a16:creationId xmlns:a16="http://schemas.microsoft.com/office/drawing/2014/main" id="{B404FEE8-E211-1BEA-BCF2-BF2641F63E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0" y="274320"/>
            <a:ext cx="688543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49CFAE"/>
            </a:solidFill>
          </a:ln>
        </p:spPr>
        <p:txBody>
          <a:bodyPr spcFirstLastPara="1" wrap="square" lIns="91440" tIns="45720" rIns="91440" bIns="45720" anchor="t" anchorCtr="0">
            <a:spAutoFit/>
          </a:bodyPr>
          <a:lstStyle/>
          <a:p>
            <a:pPr marR="508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b="0" dirty="0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ESSI Bundle Documented in Discharge Summary</a:t>
            </a:r>
            <a:endParaRPr lang="en-US" sz="2000" b="0" dirty="0">
              <a:latin typeface="DM Sans" pitchFamily="2" charset="77"/>
              <a:ea typeface="DM Sans"/>
              <a:cs typeface="DM Sans"/>
            </a:endParaRPr>
          </a:p>
        </p:txBody>
      </p:sp>
      <p:sp>
        <p:nvSpPr>
          <p:cNvPr id="6" name="Google Shape;9795;p19">
            <a:extLst>
              <a:ext uri="{FF2B5EF4-FFF2-40B4-BE49-F238E27FC236}">
                <a16:creationId xmlns:a16="http://schemas.microsoft.com/office/drawing/2014/main" id="{51BEADC5-212F-CB67-D262-B75EBB4B3AEC}"/>
              </a:ext>
            </a:extLst>
          </p:cNvPr>
          <p:cNvSpPr txBox="1"/>
          <p:nvPr/>
        </p:nvSpPr>
        <p:spPr>
          <a:xfrm rot="16200000">
            <a:off x="-1116324" y="3909209"/>
            <a:ext cx="3057900" cy="28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% of Audited Charts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Arial"/>
            </a:endParaRPr>
          </a:p>
        </p:txBody>
      </p:sp>
      <p:sp>
        <p:nvSpPr>
          <p:cNvPr id="10" name="Google Shape;9805;p20">
            <a:extLst>
              <a:ext uri="{FF2B5EF4-FFF2-40B4-BE49-F238E27FC236}">
                <a16:creationId xmlns:a16="http://schemas.microsoft.com/office/drawing/2014/main" id="{13F46B67-50B9-135D-5D11-347795290C46}"/>
              </a:ext>
            </a:extLst>
          </p:cNvPr>
          <p:cNvSpPr txBox="1"/>
          <p:nvPr/>
        </p:nvSpPr>
        <p:spPr>
          <a:xfrm>
            <a:off x="1081406" y="1732669"/>
            <a:ext cx="2416525" cy="32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DM Sans" pitchFamily="2" charset="77"/>
                <a:ea typeface="DM Sans"/>
                <a:cs typeface="DM Sans"/>
                <a:sym typeface="DM Sans"/>
              </a:rPr>
              <a:t>Goal = 80%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88991E-A4F4-EA7F-529E-D6D2B11E5C52}"/>
              </a:ext>
            </a:extLst>
          </p:cNvPr>
          <p:cNvCxnSpPr/>
          <p:nvPr/>
        </p:nvCxnSpPr>
        <p:spPr>
          <a:xfrm flipV="1">
            <a:off x="150442" y="2210952"/>
            <a:ext cx="11891115" cy="3311"/>
          </a:xfrm>
          <a:prstGeom prst="straightConnector1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9792;p19">
            <a:extLst>
              <a:ext uri="{FF2B5EF4-FFF2-40B4-BE49-F238E27FC236}">
                <a16:creationId xmlns:a16="http://schemas.microsoft.com/office/drawing/2014/main" id="{C0BADAC9-161E-0B38-8595-3B578CCAC45A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6FF05-F714-EEBC-2420-F4DCF8F15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1635A2-C598-FB83-E1A1-D85CAD302CAB}"/>
              </a:ext>
            </a:extLst>
          </p:cNvPr>
          <p:cNvSpPr txBox="1"/>
          <p:nvPr/>
        </p:nvSpPr>
        <p:spPr>
          <a:xfrm>
            <a:off x="430487" y="5704590"/>
            <a:ext cx="10927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980" lvl="0">
              <a:buSzPts val="2000"/>
            </a:pPr>
            <a:r>
              <a:rPr lang="en-US" sz="2400" dirty="0">
                <a:latin typeface="DM Sans" pitchFamily="2" charset="77"/>
              </a:rPr>
              <a:t>Hospital has a standardized process to screen for newborn-inclusive Social Determinants of Health and to link to needed resources.</a:t>
            </a:r>
            <a:endParaRPr lang="en-US" sz="2400" u="none" strike="noStrike" cap="none" dirty="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2FA4C-718F-C16A-648D-53D9D9A15202}"/>
              </a:ext>
            </a:extLst>
          </p:cNvPr>
          <p:cNvSpPr txBox="1"/>
          <p:nvPr/>
        </p:nvSpPr>
        <p:spPr>
          <a:xfrm>
            <a:off x="820466" y="91582"/>
            <a:ext cx="81771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DM Sans" pitchFamily="2" charset="77"/>
              </a:rPr>
              <a:t>Standardized newborn-inclusive SDOH process </a:t>
            </a:r>
            <a:endParaRPr lang="en-US" sz="2400" dirty="0"/>
          </a:p>
        </p:txBody>
      </p:sp>
      <p:sp>
        <p:nvSpPr>
          <p:cNvPr id="5" name="Google Shape;9792;p19">
            <a:extLst>
              <a:ext uri="{FF2B5EF4-FFF2-40B4-BE49-F238E27FC236}">
                <a16:creationId xmlns:a16="http://schemas.microsoft.com/office/drawing/2014/main" id="{7B511601-4A0F-4033-22FE-02EBA40519AE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DAD39E36-BF2D-B86D-33BE-ADEB1315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744" y="664236"/>
            <a:ext cx="10646823" cy="494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28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EE65C-6A91-B7E5-9101-791AC1150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64D5D-3D9E-365E-DE3C-9E780B3A6D4A}"/>
              </a:ext>
            </a:extLst>
          </p:cNvPr>
          <p:cNvSpPr txBox="1"/>
          <p:nvPr/>
        </p:nvSpPr>
        <p:spPr>
          <a:xfrm>
            <a:off x="651638" y="137747"/>
            <a:ext cx="110914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Standardized process to provide culturally responsive safe sleep education</a:t>
            </a:r>
          </a:p>
          <a:p>
            <a:endParaRPr lang="en-US" sz="2400" dirty="0">
              <a:latin typeface="DM Sa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CD1122-A6FF-48F0-18EE-1D69CC1BF984}"/>
              </a:ext>
            </a:extLst>
          </p:cNvPr>
          <p:cNvSpPr txBox="1"/>
          <p:nvPr/>
        </p:nvSpPr>
        <p:spPr>
          <a:xfrm>
            <a:off x="308601" y="5718349"/>
            <a:ext cx="1205723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3980" lvl="0">
              <a:buSzPts val="2000"/>
            </a:pPr>
            <a:r>
              <a:rPr lang="en-US" sz="2000" dirty="0">
                <a:latin typeface="DM Sans"/>
              </a:rPr>
              <a:t>Hospital has a standardized process to provide parents or caregivers culturally responsive safe sleep education including awareness of potential challenges, modeling, and teach back opportunities during hospitalization.</a:t>
            </a:r>
            <a:endParaRPr lang="en-US" sz="2000" u="none" strike="noStrike" cap="none" dirty="0">
              <a:latin typeface="DM Sans"/>
              <a:ea typeface="DM Sans"/>
              <a:cs typeface="DM Sans"/>
            </a:endParaRPr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D680E1B9-81D6-6AE9-A70E-AE1856289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581" y="553245"/>
            <a:ext cx="10745609" cy="524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792;p19">
            <a:extLst>
              <a:ext uri="{FF2B5EF4-FFF2-40B4-BE49-F238E27FC236}">
                <a16:creationId xmlns:a16="http://schemas.microsoft.com/office/drawing/2014/main" id="{03A4A883-8681-F8EF-2A13-B29B19042784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</p:spTree>
    <p:extLst>
      <p:ext uri="{BB962C8B-B14F-4D97-AF65-F5344CB8AC3E}">
        <p14:creationId xmlns:p14="http://schemas.microsoft.com/office/powerpoint/2010/main" val="593335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79A89-9D25-61BF-4FDA-76855F05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63D4DA-56EE-93E8-5F67-682BAC6CE10F}"/>
              </a:ext>
            </a:extLst>
          </p:cNvPr>
          <p:cNvSpPr txBox="1"/>
          <p:nvPr/>
        </p:nvSpPr>
        <p:spPr>
          <a:xfrm>
            <a:off x="441960" y="216811"/>
            <a:ext cx="8773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Standardized process for collection of infant race / ethnicity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54A1F7-A62B-AC8E-49C2-79D320276571}"/>
              </a:ext>
            </a:extLst>
          </p:cNvPr>
          <p:cNvSpPr txBox="1"/>
          <p:nvPr/>
        </p:nvSpPr>
        <p:spPr>
          <a:xfrm>
            <a:off x="441960" y="5777944"/>
            <a:ext cx="10927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980" lvl="0">
              <a:buSzPts val="2000"/>
            </a:pPr>
            <a:r>
              <a:rPr lang="en-US" sz="2400" dirty="0">
                <a:latin typeface="DM Sans" pitchFamily="2" charset="77"/>
              </a:rPr>
              <a:t>Hospital has a standardized process for the collection of parent-reported newborn race and ethnicity data.</a:t>
            </a:r>
            <a:endParaRPr lang="en-US" sz="2400" u="none" strike="noStrike" cap="none" dirty="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D307AAC7-0CFD-3211-3D66-98EFC2E44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38" y="678476"/>
            <a:ext cx="10467007" cy="514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792;p19">
            <a:extLst>
              <a:ext uri="{FF2B5EF4-FFF2-40B4-BE49-F238E27FC236}">
                <a16:creationId xmlns:a16="http://schemas.microsoft.com/office/drawing/2014/main" id="{605E8AAA-ACB8-31DB-091C-C19175CDF7C7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</p:spTree>
    <p:extLst>
      <p:ext uri="{BB962C8B-B14F-4D97-AF65-F5344CB8AC3E}">
        <p14:creationId xmlns:p14="http://schemas.microsoft.com/office/powerpoint/2010/main" val="1209517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2545C-0121-CA42-6C74-1A15C3F2C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64FEB1-8A43-E028-AD7B-A98F79724E05}"/>
              </a:ext>
            </a:extLst>
          </p:cNvPr>
          <p:cNvSpPr txBox="1"/>
          <p:nvPr/>
        </p:nvSpPr>
        <p:spPr>
          <a:xfrm>
            <a:off x="396240" y="160411"/>
            <a:ext cx="795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Standardized process to stratify and share infant data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55C50-FF04-749D-B232-D56FC5E92F5F}"/>
              </a:ext>
            </a:extLst>
          </p:cNvPr>
          <p:cNvSpPr txBox="1"/>
          <p:nvPr/>
        </p:nvSpPr>
        <p:spPr>
          <a:xfrm>
            <a:off x="396240" y="5912759"/>
            <a:ext cx="109270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980" lvl="0">
              <a:buSzPts val="2000"/>
            </a:pPr>
            <a:r>
              <a:rPr lang="en-US" sz="2400" dirty="0">
                <a:latin typeface="DM Sans" pitchFamily="2" charset="77"/>
              </a:rPr>
              <a:t>Hospital has a standardized process to stratify and share neonatal data by birthing person's race, ethnicity, and insurance status.</a:t>
            </a:r>
            <a:endParaRPr lang="en-US" sz="2400" u="none" strike="noStrike" cap="none" dirty="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4B89010-0831-B653-50EF-8CB5FB58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27" y="528721"/>
            <a:ext cx="11028217" cy="538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792;p19">
            <a:extLst>
              <a:ext uri="{FF2B5EF4-FFF2-40B4-BE49-F238E27FC236}">
                <a16:creationId xmlns:a16="http://schemas.microsoft.com/office/drawing/2014/main" id="{FD42CCEB-3E23-1D70-09A7-7B6746090A55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</p:spTree>
    <p:extLst>
      <p:ext uri="{BB962C8B-B14F-4D97-AF65-F5344CB8AC3E}">
        <p14:creationId xmlns:p14="http://schemas.microsoft.com/office/powerpoint/2010/main" val="3011458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0" name="Google Shape;9010;p2"/>
          <p:cNvGrpSpPr/>
          <p:nvPr/>
        </p:nvGrpSpPr>
        <p:grpSpPr>
          <a:xfrm>
            <a:off x="7191375" y="0"/>
            <a:ext cx="5000625" cy="1428702"/>
            <a:chOff x="7191375" y="0"/>
            <a:chExt cx="5000625" cy="1428702"/>
          </a:xfrm>
        </p:grpSpPr>
        <p:pic>
          <p:nvPicPr>
            <p:cNvPr id="9011" name="Google Shape;901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2" name="Google Shape;901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91375" y="0"/>
              <a:ext cx="5000625" cy="142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3" name="Google Shape;9013;p2"/>
            <p:cNvSpPr/>
            <p:nvPr/>
          </p:nvSpPr>
          <p:spPr>
            <a:xfrm>
              <a:off x="7334250" y="0"/>
              <a:ext cx="4857750" cy="1390650"/>
            </a:xfrm>
            <a:custGeom>
              <a:avLst/>
              <a:gdLst/>
              <a:ahLst/>
              <a:cxnLst/>
              <a:rect l="l" t="t" r="r" b="b"/>
              <a:pathLst>
                <a:path w="4857750" h="1390650" extrusionOk="0">
                  <a:moveTo>
                    <a:pt x="229743" y="0"/>
                  </a:moveTo>
                  <a:lnTo>
                    <a:pt x="0" y="0"/>
                  </a:lnTo>
                  <a:lnTo>
                    <a:pt x="294640" y="211963"/>
                  </a:lnTo>
                  <a:lnTo>
                    <a:pt x="336443" y="241649"/>
                  </a:lnTo>
                  <a:lnTo>
                    <a:pt x="462343" y="330215"/>
                  </a:lnTo>
                  <a:lnTo>
                    <a:pt x="546742" y="388717"/>
                  </a:lnTo>
                  <a:lnTo>
                    <a:pt x="631571" y="446659"/>
                  </a:lnTo>
                  <a:lnTo>
                    <a:pt x="716933" y="503920"/>
                  </a:lnTo>
                  <a:lnTo>
                    <a:pt x="759849" y="532257"/>
                  </a:lnTo>
                  <a:lnTo>
                    <a:pt x="802929" y="560377"/>
                  </a:lnTo>
                  <a:lnTo>
                    <a:pt x="846177" y="588268"/>
                  </a:lnTo>
                  <a:lnTo>
                    <a:pt x="889598" y="615914"/>
                  </a:lnTo>
                  <a:lnTo>
                    <a:pt x="933197" y="643302"/>
                  </a:lnTo>
                  <a:lnTo>
                    <a:pt x="976979" y="670417"/>
                  </a:lnTo>
                  <a:lnTo>
                    <a:pt x="1020948" y="697244"/>
                  </a:lnTo>
                  <a:lnTo>
                    <a:pt x="1065109" y="723770"/>
                  </a:lnTo>
                  <a:lnTo>
                    <a:pt x="1109468" y="749980"/>
                  </a:lnTo>
                  <a:lnTo>
                    <a:pt x="1154029" y="775860"/>
                  </a:lnTo>
                  <a:lnTo>
                    <a:pt x="1198796" y="801396"/>
                  </a:lnTo>
                  <a:lnTo>
                    <a:pt x="1243775" y="826572"/>
                  </a:lnTo>
                  <a:lnTo>
                    <a:pt x="1288971" y="851376"/>
                  </a:lnTo>
                  <a:lnTo>
                    <a:pt x="1334389" y="875791"/>
                  </a:lnTo>
                  <a:lnTo>
                    <a:pt x="1380041" y="899734"/>
                  </a:lnTo>
                  <a:lnTo>
                    <a:pt x="1425938" y="923260"/>
                  </a:lnTo>
                  <a:lnTo>
                    <a:pt x="1472075" y="946356"/>
                  </a:lnTo>
                  <a:lnTo>
                    <a:pt x="1518451" y="969006"/>
                  </a:lnTo>
                  <a:lnTo>
                    <a:pt x="1565062" y="991196"/>
                  </a:lnTo>
                  <a:lnTo>
                    <a:pt x="1611905" y="1012911"/>
                  </a:lnTo>
                  <a:lnTo>
                    <a:pt x="1658978" y="1034138"/>
                  </a:lnTo>
                  <a:lnTo>
                    <a:pt x="1706276" y="1054862"/>
                  </a:lnTo>
                  <a:lnTo>
                    <a:pt x="1753798" y="1075067"/>
                  </a:lnTo>
                  <a:lnTo>
                    <a:pt x="1801540" y="1094740"/>
                  </a:lnTo>
                  <a:lnTo>
                    <a:pt x="1849500" y="1113866"/>
                  </a:lnTo>
                  <a:lnTo>
                    <a:pt x="1897673" y="1132431"/>
                  </a:lnTo>
                  <a:lnTo>
                    <a:pt x="1946058" y="1150419"/>
                  </a:lnTo>
                  <a:lnTo>
                    <a:pt x="1994652" y="1167818"/>
                  </a:lnTo>
                  <a:lnTo>
                    <a:pt x="2043450" y="1184611"/>
                  </a:lnTo>
                  <a:lnTo>
                    <a:pt x="2092452" y="1200785"/>
                  </a:lnTo>
                  <a:lnTo>
                    <a:pt x="2141679" y="1216319"/>
                  </a:lnTo>
                  <a:lnTo>
                    <a:pt x="2191105" y="1231202"/>
                  </a:lnTo>
                  <a:lnTo>
                    <a:pt x="2240720" y="1245432"/>
                  </a:lnTo>
                  <a:lnTo>
                    <a:pt x="2290514" y="1259006"/>
                  </a:lnTo>
                  <a:lnTo>
                    <a:pt x="2340477" y="1271922"/>
                  </a:lnTo>
                  <a:lnTo>
                    <a:pt x="2390598" y="1284179"/>
                  </a:lnTo>
                  <a:lnTo>
                    <a:pt x="2440869" y="1295773"/>
                  </a:lnTo>
                  <a:lnTo>
                    <a:pt x="2491279" y="1306702"/>
                  </a:lnTo>
                  <a:lnTo>
                    <a:pt x="2541819" y="1316965"/>
                  </a:lnTo>
                  <a:lnTo>
                    <a:pt x="2592478" y="1326559"/>
                  </a:lnTo>
                  <a:lnTo>
                    <a:pt x="2643247" y="1335482"/>
                  </a:lnTo>
                  <a:lnTo>
                    <a:pt x="2694116" y="1343731"/>
                  </a:lnTo>
                  <a:lnTo>
                    <a:pt x="2745075" y="1351304"/>
                  </a:lnTo>
                  <a:lnTo>
                    <a:pt x="2796114" y="1358200"/>
                  </a:lnTo>
                  <a:lnTo>
                    <a:pt x="2847224" y="1364415"/>
                  </a:lnTo>
                  <a:lnTo>
                    <a:pt x="2898394" y="1369949"/>
                  </a:lnTo>
                  <a:lnTo>
                    <a:pt x="2949823" y="1374812"/>
                  </a:lnTo>
                  <a:lnTo>
                    <a:pt x="3001242" y="1379023"/>
                  </a:lnTo>
                  <a:lnTo>
                    <a:pt x="3052652" y="1382582"/>
                  </a:lnTo>
                  <a:lnTo>
                    <a:pt x="3104054" y="1385490"/>
                  </a:lnTo>
                  <a:lnTo>
                    <a:pt x="3155451" y="1387750"/>
                  </a:lnTo>
                  <a:lnTo>
                    <a:pt x="3206843" y="1389362"/>
                  </a:lnTo>
                  <a:lnTo>
                    <a:pt x="3258232" y="1390328"/>
                  </a:lnTo>
                  <a:lnTo>
                    <a:pt x="3309620" y="1390650"/>
                  </a:lnTo>
                  <a:lnTo>
                    <a:pt x="3464179" y="1387475"/>
                  </a:lnTo>
                  <a:lnTo>
                    <a:pt x="3515741" y="1384808"/>
                  </a:lnTo>
                  <a:lnTo>
                    <a:pt x="3618229" y="1378965"/>
                  </a:lnTo>
                  <a:lnTo>
                    <a:pt x="3771773" y="1364614"/>
                  </a:lnTo>
                  <a:lnTo>
                    <a:pt x="3912044" y="1346962"/>
                  </a:lnTo>
                  <a:lnTo>
                    <a:pt x="4051807" y="1324228"/>
                  </a:lnTo>
                  <a:lnTo>
                    <a:pt x="4127246" y="1309751"/>
                  </a:lnTo>
                  <a:lnTo>
                    <a:pt x="4202558" y="1294695"/>
                  </a:lnTo>
                  <a:lnTo>
                    <a:pt x="4327525" y="1266189"/>
                  </a:lnTo>
                  <a:lnTo>
                    <a:pt x="4451858" y="1234313"/>
                  </a:lnTo>
                  <a:lnTo>
                    <a:pt x="4476242" y="1227327"/>
                  </a:lnTo>
                  <a:lnTo>
                    <a:pt x="4525645" y="1213612"/>
                  </a:lnTo>
                  <a:lnTo>
                    <a:pt x="4574795" y="1199179"/>
                  </a:lnTo>
                  <a:lnTo>
                    <a:pt x="4623768" y="1184259"/>
                  </a:lnTo>
                  <a:lnTo>
                    <a:pt x="4672574" y="1168838"/>
                  </a:lnTo>
                  <a:lnTo>
                    <a:pt x="4721225" y="1152905"/>
                  </a:lnTo>
                  <a:lnTo>
                    <a:pt x="4857750" y="1104011"/>
                  </a:lnTo>
                  <a:lnTo>
                    <a:pt x="4857750" y="1092327"/>
                  </a:lnTo>
                  <a:lnTo>
                    <a:pt x="4717288" y="1139063"/>
                  </a:lnTo>
                  <a:lnTo>
                    <a:pt x="4668428" y="1153777"/>
                  </a:lnTo>
                  <a:lnTo>
                    <a:pt x="4619402" y="1168003"/>
                  </a:lnTo>
                  <a:lnTo>
                    <a:pt x="4570233" y="1181729"/>
                  </a:lnTo>
                  <a:lnTo>
                    <a:pt x="4520946" y="1194942"/>
                  </a:lnTo>
                  <a:lnTo>
                    <a:pt x="4447032" y="1214120"/>
                  </a:lnTo>
                  <a:lnTo>
                    <a:pt x="4322699" y="1242822"/>
                  </a:lnTo>
                  <a:lnTo>
                    <a:pt x="4197750" y="1268172"/>
                  </a:lnTo>
                  <a:lnTo>
                    <a:pt x="4072001" y="1289558"/>
                  </a:lnTo>
                  <a:lnTo>
                    <a:pt x="4055491" y="1292733"/>
                  </a:lnTo>
                  <a:lnTo>
                    <a:pt x="4021454" y="1297051"/>
                  </a:lnTo>
                  <a:lnTo>
                    <a:pt x="3914235" y="1311890"/>
                  </a:lnTo>
                  <a:lnTo>
                    <a:pt x="3768598" y="1327403"/>
                  </a:lnTo>
                  <a:lnTo>
                    <a:pt x="3666942" y="1334708"/>
                  </a:lnTo>
                  <a:lnTo>
                    <a:pt x="3616178" y="1337689"/>
                  </a:lnTo>
                  <a:lnTo>
                    <a:pt x="3565388" y="1340030"/>
                  </a:lnTo>
                  <a:lnTo>
                    <a:pt x="3514581" y="1341730"/>
                  </a:lnTo>
                  <a:lnTo>
                    <a:pt x="3463764" y="1342788"/>
                  </a:lnTo>
                  <a:lnTo>
                    <a:pt x="3412946" y="1343203"/>
                  </a:lnTo>
                  <a:lnTo>
                    <a:pt x="3362136" y="1342975"/>
                  </a:lnTo>
                  <a:lnTo>
                    <a:pt x="3311342" y="1342104"/>
                  </a:lnTo>
                  <a:lnTo>
                    <a:pt x="3260572" y="1340588"/>
                  </a:lnTo>
                  <a:lnTo>
                    <a:pt x="3209836" y="1338427"/>
                  </a:lnTo>
                  <a:lnTo>
                    <a:pt x="3159141" y="1335620"/>
                  </a:lnTo>
                  <a:lnTo>
                    <a:pt x="3108496" y="1332167"/>
                  </a:lnTo>
                  <a:lnTo>
                    <a:pt x="3057910" y="1328067"/>
                  </a:lnTo>
                  <a:lnTo>
                    <a:pt x="3007390" y="1323319"/>
                  </a:lnTo>
                  <a:lnTo>
                    <a:pt x="2956946" y="1317923"/>
                  </a:lnTo>
                  <a:lnTo>
                    <a:pt x="2906585" y="1311878"/>
                  </a:lnTo>
                  <a:lnTo>
                    <a:pt x="2856317" y="1305183"/>
                  </a:lnTo>
                  <a:lnTo>
                    <a:pt x="2806149" y="1297838"/>
                  </a:lnTo>
                  <a:lnTo>
                    <a:pt x="2756091" y="1289842"/>
                  </a:lnTo>
                  <a:lnTo>
                    <a:pt x="2706150" y="1281194"/>
                  </a:lnTo>
                  <a:lnTo>
                    <a:pt x="2656336" y="1271895"/>
                  </a:lnTo>
                  <a:lnTo>
                    <a:pt x="2606656" y="1261942"/>
                  </a:lnTo>
                  <a:lnTo>
                    <a:pt x="2557119" y="1251336"/>
                  </a:lnTo>
                  <a:lnTo>
                    <a:pt x="2507734" y="1240075"/>
                  </a:lnTo>
                  <a:lnTo>
                    <a:pt x="2458508" y="1228160"/>
                  </a:lnTo>
                  <a:lnTo>
                    <a:pt x="2409451" y="1215589"/>
                  </a:lnTo>
                  <a:lnTo>
                    <a:pt x="2360571" y="1202362"/>
                  </a:lnTo>
                  <a:lnTo>
                    <a:pt x="2311877" y="1188478"/>
                  </a:lnTo>
                  <a:lnTo>
                    <a:pt x="2263376" y="1173937"/>
                  </a:lnTo>
                  <a:lnTo>
                    <a:pt x="2215078" y="1158738"/>
                  </a:lnTo>
                  <a:lnTo>
                    <a:pt x="2166990" y="1142880"/>
                  </a:lnTo>
                  <a:lnTo>
                    <a:pt x="2119122" y="1126363"/>
                  </a:lnTo>
                  <a:lnTo>
                    <a:pt x="2071507" y="1109303"/>
                  </a:lnTo>
                  <a:lnTo>
                    <a:pt x="2024106" y="1091658"/>
                  </a:lnTo>
                  <a:lnTo>
                    <a:pt x="1976919" y="1073439"/>
                  </a:lnTo>
                  <a:lnTo>
                    <a:pt x="1929949" y="1054657"/>
                  </a:lnTo>
                  <a:lnTo>
                    <a:pt x="1883197" y="1035322"/>
                  </a:lnTo>
                  <a:lnTo>
                    <a:pt x="1836664" y="1015445"/>
                  </a:lnTo>
                  <a:lnTo>
                    <a:pt x="1790353" y="995036"/>
                  </a:lnTo>
                  <a:lnTo>
                    <a:pt x="1744265" y="974105"/>
                  </a:lnTo>
                  <a:lnTo>
                    <a:pt x="1698402" y="952665"/>
                  </a:lnTo>
                  <a:lnTo>
                    <a:pt x="1652765" y="930724"/>
                  </a:lnTo>
                  <a:lnTo>
                    <a:pt x="1607356" y="908294"/>
                  </a:lnTo>
                  <a:lnTo>
                    <a:pt x="1562177" y="885386"/>
                  </a:lnTo>
                  <a:lnTo>
                    <a:pt x="1517229" y="862009"/>
                  </a:lnTo>
                  <a:lnTo>
                    <a:pt x="1472515" y="838175"/>
                  </a:lnTo>
                  <a:lnTo>
                    <a:pt x="1428035" y="813895"/>
                  </a:lnTo>
                  <a:lnTo>
                    <a:pt x="1383792" y="789177"/>
                  </a:lnTo>
                  <a:lnTo>
                    <a:pt x="1339777" y="764138"/>
                  </a:lnTo>
                  <a:lnTo>
                    <a:pt x="1295980" y="738703"/>
                  </a:lnTo>
                  <a:lnTo>
                    <a:pt x="1252391" y="712887"/>
                  </a:lnTo>
                  <a:lnTo>
                    <a:pt x="1209006" y="686704"/>
                  </a:lnTo>
                  <a:lnTo>
                    <a:pt x="1165816" y="660171"/>
                  </a:lnTo>
                  <a:lnTo>
                    <a:pt x="1122815" y="633301"/>
                  </a:lnTo>
                  <a:lnTo>
                    <a:pt x="1079996" y="606109"/>
                  </a:lnTo>
                  <a:lnTo>
                    <a:pt x="1037351" y="578611"/>
                  </a:lnTo>
                  <a:lnTo>
                    <a:pt x="994875" y="550822"/>
                  </a:lnTo>
                  <a:lnTo>
                    <a:pt x="952561" y="522755"/>
                  </a:lnTo>
                  <a:lnTo>
                    <a:pt x="910401" y="494427"/>
                  </a:lnTo>
                  <a:lnTo>
                    <a:pt x="868388" y="465851"/>
                  </a:lnTo>
                  <a:lnTo>
                    <a:pt x="826516" y="437044"/>
                  </a:lnTo>
                  <a:lnTo>
                    <a:pt x="743166" y="378791"/>
                  </a:lnTo>
                  <a:lnTo>
                    <a:pt x="660293" y="319762"/>
                  </a:lnTo>
                  <a:lnTo>
                    <a:pt x="577822" y="260044"/>
                  </a:lnTo>
                  <a:lnTo>
                    <a:pt x="495690" y="199755"/>
                  </a:lnTo>
                  <a:lnTo>
                    <a:pt x="372999" y="108457"/>
                  </a:lnTo>
                  <a:lnTo>
                    <a:pt x="22974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014" name="Google Shape;9014;p2"/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15" name="Google Shape;9015;p2"/>
          <p:cNvSpPr txBox="1">
            <a:spLocks noGrp="1"/>
          </p:cNvSpPr>
          <p:nvPr>
            <p:ph type="title"/>
          </p:nvPr>
        </p:nvSpPr>
        <p:spPr>
          <a:xfrm>
            <a:off x="614362" y="638151"/>
            <a:ext cx="6131700" cy="9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2800" rIns="0" bIns="0" anchor="t" anchorCtr="0">
            <a:spAutoFit/>
          </a:bodyPr>
          <a:lstStyle/>
          <a:p>
            <a:pPr marL="266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 dirty="0">
                <a:latin typeface="DM Sans"/>
                <a:ea typeface="DM Sans"/>
                <a:cs typeface="DM Sans"/>
                <a:sym typeface="DM Sans"/>
              </a:rPr>
              <a:t>Overview</a:t>
            </a:r>
            <a:endParaRPr sz="4800" dirty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52F3F4-A20F-EEBF-ED26-3C0822A19AAA}"/>
              </a:ext>
            </a:extLst>
          </p:cNvPr>
          <p:cNvSpPr txBox="1"/>
          <p:nvPr/>
        </p:nvSpPr>
        <p:spPr>
          <a:xfrm>
            <a:off x="837201" y="1130151"/>
            <a:ext cx="7525749" cy="45661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250000"/>
              </a:lnSpc>
            </a:pPr>
            <a:endParaRPr lang="en-US" sz="2400" dirty="0">
              <a:latin typeface="DM Sans" pitchFamily="2" charset="77"/>
            </a:endParaRP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Annual Conference Recap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Initiative and Data Review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Importance of Resource Mapping 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Social Workers Panel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282C8-A004-B1A0-52EB-E7660965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B80E32-B976-71D3-DEA0-0D3A03A38095}"/>
              </a:ext>
            </a:extLst>
          </p:cNvPr>
          <p:cNvSpPr txBox="1"/>
          <p:nvPr/>
        </p:nvSpPr>
        <p:spPr>
          <a:xfrm>
            <a:off x="667629" y="164787"/>
            <a:ext cx="788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Standardized process to address neonatal disparities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91E680-0263-7387-A933-C81614281111}"/>
              </a:ext>
            </a:extLst>
          </p:cNvPr>
          <p:cNvSpPr txBox="1"/>
          <p:nvPr/>
        </p:nvSpPr>
        <p:spPr>
          <a:xfrm>
            <a:off x="366009" y="5492884"/>
            <a:ext cx="114599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980" lvl="0">
              <a:buSzPts val="2000"/>
            </a:pPr>
            <a:r>
              <a:rPr lang="en-US" sz="2400" dirty="0">
                <a:latin typeface="DM Sans" pitchFamily="2" charset="77"/>
              </a:rPr>
              <a:t>Hospital has a standardized process to address disparities based on review of neonatal outcomes stratified by birthing person's race, ethnicity, and insurance status.</a:t>
            </a:r>
            <a:endParaRPr lang="en-US" sz="2400" u="none" strike="noStrike" cap="none" dirty="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308B23AE-E031-FE73-417C-80B2807A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09" y="626452"/>
            <a:ext cx="11584331" cy="472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9792;p19">
            <a:extLst>
              <a:ext uri="{FF2B5EF4-FFF2-40B4-BE49-F238E27FC236}">
                <a16:creationId xmlns:a16="http://schemas.microsoft.com/office/drawing/2014/main" id="{661ADDE3-C7C9-58AC-FADC-7BF5BC09F8C0}"/>
              </a:ext>
            </a:extLst>
          </p:cNvPr>
          <p:cNvSpPr txBox="1"/>
          <p:nvPr/>
        </p:nvSpPr>
        <p:spPr>
          <a:xfrm>
            <a:off x="10856043" y="6633352"/>
            <a:ext cx="1335957" cy="1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cs typeface="Arial"/>
                <a:sym typeface="Arial"/>
              </a:rPr>
              <a:t>12.09.2025</a:t>
            </a:r>
          </a:p>
        </p:txBody>
      </p:sp>
    </p:spTree>
    <p:extLst>
      <p:ext uri="{BB962C8B-B14F-4D97-AF65-F5344CB8AC3E}">
        <p14:creationId xmlns:p14="http://schemas.microsoft.com/office/powerpoint/2010/main" val="151102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Google Shape;9221;p11"/>
          <p:cNvSpPr/>
          <p:nvPr/>
        </p:nvSpPr>
        <p:spPr>
          <a:xfrm>
            <a:off x="461962" y="957325"/>
            <a:ext cx="2350770" cy="0"/>
          </a:xfrm>
          <a:custGeom>
            <a:avLst/>
            <a:gdLst/>
            <a:ahLst/>
            <a:cxnLst/>
            <a:rect l="l" t="t" r="r" b="b"/>
            <a:pathLst>
              <a:path w="2350770" h="120000" extrusionOk="0">
                <a:moveTo>
                  <a:pt x="0" y="0"/>
                </a:moveTo>
                <a:lnTo>
                  <a:pt x="2350198" y="0"/>
                </a:lnTo>
              </a:path>
            </a:pathLst>
          </a:custGeom>
          <a:noFill/>
          <a:ln w="31750" cap="flat" cmpd="sng">
            <a:solidFill>
              <a:srgbClr val="F583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9222" name="Google Shape;9222;p11"/>
          <p:cNvGrpSpPr/>
          <p:nvPr/>
        </p:nvGrpSpPr>
        <p:grpSpPr>
          <a:xfrm>
            <a:off x="0" y="5381625"/>
            <a:ext cx="2809875" cy="752472"/>
            <a:chOff x="0" y="5381625"/>
            <a:chExt cx="2809875" cy="752472"/>
          </a:xfrm>
        </p:grpSpPr>
        <p:pic>
          <p:nvPicPr>
            <p:cNvPr id="9223" name="Google Shape;9223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534025"/>
              <a:ext cx="2809875" cy="600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224" name="Google Shape;9224;p11"/>
            <p:cNvSpPr/>
            <p:nvPr/>
          </p:nvSpPr>
          <p:spPr>
            <a:xfrm>
              <a:off x="0" y="5381625"/>
              <a:ext cx="2809875" cy="647700"/>
            </a:xfrm>
            <a:custGeom>
              <a:avLst/>
              <a:gdLst/>
              <a:ahLst/>
              <a:cxnLst/>
              <a:rect l="l" t="t" r="r" b="b"/>
              <a:pathLst>
                <a:path w="2809875" h="647700" extrusionOk="0">
                  <a:moveTo>
                    <a:pt x="0" y="0"/>
                  </a:moveTo>
                  <a:lnTo>
                    <a:pt x="0" y="271043"/>
                  </a:lnTo>
                  <a:lnTo>
                    <a:pt x="105708" y="304888"/>
                  </a:lnTo>
                  <a:lnTo>
                    <a:pt x="153014" y="319349"/>
                  </a:lnTo>
                  <a:lnTo>
                    <a:pt x="247674" y="347634"/>
                  </a:lnTo>
                  <a:lnTo>
                    <a:pt x="342438" y="375021"/>
                  </a:lnTo>
                  <a:lnTo>
                    <a:pt x="437354" y="401451"/>
                  </a:lnTo>
                  <a:lnTo>
                    <a:pt x="484883" y="414289"/>
                  </a:lnTo>
                  <a:lnTo>
                    <a:pt x="532469" y="426866"/>
                  </a:lnTo>
                  <a:lnTo>
                    <a:pt x="580116" y="439174"/>
                  </a:lnTo>
                  <a:lnTo>
                    <a:pt x="627831" y="451207"/>
                  </a:lnTo>
                  <a:lnTo>
                    <a:pt x="675620" y="462957"/>
                  </a:lnTo>
                  <a:lnTo>
                    <a:pt x="723488" y="474416"/>
                  </a:lnTo>
                  <a:lnTo>
                    <a:pt x="771442" y="485578"/>
                  </a:lnTo>
                  <a:lnTo>
                    <a:pt x="819487" y="496434"/>
                  </a:lnTo>
                  <a:lnTo>
                    <a:pt x="867630" y="506979"/>
                  </a:lnTo>
                  <a:lnTo>
                    <a:pt x="915876" y="517203"/>
                  </a:lnTo>
                  <a:lnTo>
                    <a:pt x="964232" y="527101"/>
                  </a:lnTo>
                  <a:lnTo>
                    <a:pt x="1012703" y="536665"/>
                  </a:lnTo>
                  <a:lnTo>
                    <a:pt x="1061295" y="545887"/>
                  </a:lnTo>
                  <a:lnTo>
                    <a:pt x="1110015" y="554760"/>
                  </a:lnTo>
                  <a:lnTo>
                    <a:pt x="1158868" y="563277"/>
                  </a:lnTo>
                  <a:lnTo>
                    <a:pt x="1207860" y="571430"/>
                  </a:lnTo>
                  <a:lnTo>
                    <a:pt x="1256997" y="579213"/>
                  </a:lnTo>
                  <a:lnTo>
                    <a:pt x="1306286" y="586617"/>
                  </a:lnTo>
                  <a:lnTo>
                    <a:pt x="1355731" y="593636"/>
                  </a:lnTo>
                  <a:lnTo>
                    <a:pt x="1405340" y="600262"/>
                  </a:lnTo>
                  <a:lnTo>
                    <a:pt x="1455117" y="606488"/>
                  </a:lnTo>
                  <a:lnTo>
                    <a:pt x="1505069" y="612307"/>
                  </a:lnTo>
                  <a:lnTo>
                    <a:pt x="1555202" y="617711"/>
                  </a:lnTo>
                  <a:lnTo>
                    <a:pt x="1605523" y="622693"/>
                  </a:lnTo>
                  <a:lnTo>
                    <a:pt x="1656035" y="627245"/>
                  </a:lnTo>
                  <a:lnTo>
                    <a:pt x="1706747" y="631361"/>
                  </a:lnTo>
                  <a:lnTo>
                    <a:pt x="1757663" y="635033"/>
                  </a:lnTo>
                  <a:lnTo>
                    <a:pt x="1808790" y="638254"/>
                  </a:lnTo>
                  <a:lnTo>
                    <a:pt x="1860134" y="641016"/>
                  </a:lnTo>
                  <a:lnTo>
                    <a:pt x="1911700" y="643312"/>
                  </a:lnTo>
                  <a:lnTo>
                    <a:pt x="1963494" y="645134"/>
                  </a:lnTo>
                  <a:lnTo>
                    <a:pt x="2015524" y="646477"/>
                  </a:lnTo>
                  <a:lnTo>
                    <a:pt x="2067793" y="647331"/>
                  </a:lnTo>
                  <a:lnTo>
                    <a:pt x="2120309" y="647690"/>
                  </a:lnTo>
                  <a:lnTo>
                    <a:pt x="2173077" y="647546"/>
                  </a:lnTo>
                  <a:lnTo>
                    <a:pt x="2226104" y="646893"/>
                  </a:lnTo>
                  <a:lnTo>
                    <a:pt x="2279395" y="645723"/>
                  </a:lnTo>
                  <a:lnTo>
                    <a:pt x="2332956" y="644028"/>
                  </a:lnTo>
                  <a:lnTo>
                    <a:pt x="2386793" y="641801"/>
                  </a:lnTo>
                  <a:lnTo>
                    <a:pt x="2440913" y="639035"/>
                  </a:lnTo>
                  <a:lnTo>
                    <a:pt x="2495320" y="635723"/>
                  </a:lnTo>
                  <a:lnTo>
                    <a:pt x="2550022" y="631857"/>
                  </a:lnTo>
                  <a:lnTo>
                    <a:pt x="2605024" y="627430"/>
                  </a:lnTo>
                  <a:lnTo>
                    <a:pt x="2809875" y="603592"/>
                  </a:lnTo>
                  <a:lnTo>
                    <a:pt x="2809875" y="67056"/>
                  </a:lnTo>
                  <a:lnTo>
                    <a:pt x="2708910" y="96138"/>
                  </a:lnTo>
                  <a:lnTo>
                    <a:pt x="2659612" y="107924"/>
                  </a:lnTo>
                  <a:lnTo>
                    <a:pt x="2610068" y="119161"/>
                  </a:lnTo>
                  <a:lnTo>
                    <a:pt x="2560291" y="129849"/>
                  </a:lnTo>
                  <a:lnTo>
                    <a:pt x="2510297" y="139992"/>
                  </a:lnTo>
                  <a:lnTo>
                    <a:pt x="2460101" y="149589"/>
                  </a:lnTo>
                  <a:lnTo>
                    <a:pt x="2409719" y="158644"/>
                  </a:lnTo>
                  <a:lnTo>
                    <a:pt x="2359165" y="167158"/>
                  </a:lnTo>
                  <a:lnTo>
                    <a:pt x="2308454" y="175131"/>
                  </a:lnTo>
                  <a:lnTo>
                    <a:pt x="2257602" y="182566"/>
                  </a:lnTo>
                  <a:lnTo>
                    <a:pt x="2206624" y="189465"/>
                  </a:lnTo>
                  <a:lnTo>
                    <a:pt x="2155536" y="195829"/>
                  </a:lnTo>
                  <a:lnTo>
                    <a:pt x="2104351" y="201659"/>
                  </a:lnTo>
                  <a:lnTo>
                    <a:pt x="2053086" y="206958"/>
                  </a:lnTo>
                  <a:lnTo>
                    <a:pt x="2001755" y="211726"/>
                  </a:lnTo>
                  <a:lnTo>
                    <a:pt x="1950374" y="215966"/>
                  </a:lnTo>
                  <a:lnTo>
                    <a:pt x="1898958" y="219679"/>
                  </a:lnTo>
                  <a:lnTo>
                    <a:pt x="1847522" y="222866"/>
                  </a:lnTo>
                  <a:lnTo>
                    <a:pt x="1796080" y="225530"/>
                  </a:lnTo>
                  <a:lnTo>
                    <a:pt x="1744650" y="227672"/>
                  </a:lnTo>
                  <a:lnTo>
                    <a:pt x="1693244" y="229293"/>
                  </a:lnTo>
                  <a:lnTo>
                    <a:pt x="1641880" y="230395"/>
                  </a:lnTo>
                  <a:lnTo>
                    <a:pt x="1590571" y="230979"/>
                  </a:lnTo>
                  <a:lnTo>
                    <a:pt x="1539333" y="231048"/>
                  </a:lnTo>
                  <a:lnTo>
                    <a:pt x="1488181" y="230603"/>
                  </a:lnTo>
                  <a:lnTo>
                    <a:pt x="1437130" y="229646"/>
                  </a:lnTo>
                  <a:lnTo>
                    <a:pt x="1386196" y="228177"/>
                  </a:lnTo>
                  <a:lnTo>
                    <a:pt x="1335393" y="226199"/>
                  </a:lnTo>
                  <a:lnTo>
                    <a:pt x="1284737" y="223714"/>
                  </a:lnTo>
                  <a:lnTo>
                    <a:pt x="1234243" y="220722"/>
                  </a:lnTo>
                  <a:lnTo>
                    <a:pt x="1183926" y="217226"/>
                  </a:lnTo>
                  <a:lnTo>
                    <a:pt x="1133801" y="213226"/>
                  </a:lnTo>
                  <a:lnTo>
                    <a:pt x="1083884" y="208726"/>
                  </a:lnTo>
                  <a:lnTo>
                    <a:pt x="1034189" y="203726"/>
                  </a:lnTo>
                  <a:lnTo>
                    <a:pt x="984731" y="198228"/>
                  </a:lnTo>
                  <a:lnTo>
                    <a:pt x="935527" y="192233"/>
                  </a:lnTo>
                  <a:lnTo>
                    <a:pt x="886590" y="185743"/>
                  </a:lnTo>
                  <a:lnTo>
                    <a:pt x="837937" y="178761"/>
                  </a:lnTo>
                  <a:lnTo>
                    <a:pt x="789582" y="171286"/>
                  </a:lnTo>
                  <a:lnTo>
                    <a:pt x="741540" y="163322"/>
                  </a:lnTo>
                  <a:lnTo>
                    <a:pt x="690765" y="154410"/>
                  </a:lnTo>
                  <a:lnTo>
                    <a:pt x="639942" y="145124"/>
                  </a:lnTo>
                  <a:lnTo>
                    <a:pt x="589071" y="135476"/>
                  </a:lnTo>
                  <a:lnTo>
                    <a:pt x="538153" y="125476"/>
                  </a:lnTo>
                  <a:lnTo>
                    <a:pt x="487191" y="115136"/>
                  </a:lnTo>
                  <a:lnTo>
                    <a:pt x="436187" y="104469"/>
                  </a:lnTo>
                  <a:lnTo>
                    <a:pt x="385140" y="93484"/>
                  </a:lnTo>
                  <a:lnTo>
                    <a:pt x="334054" y="82195"/>
                  </a:lnTo>
                  <a:lnTo>
                    <a:pt x="282930" y="706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225" name="Google Shape;922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350" y="4381500"/>
            <a:ext cx="2028825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26" name="Google Shape;9226;p11"/>
          <p:cNvSpPr txBox="1"/>
          <p:nvPr/>
        </p:nvSpPr>
        <p:spPr>
          <a:xfrm>
            <a:off x="121602" y="1860930"/>
            <a:ext cx="2559685" cy="1242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00" rIns="0" bIns="0" anchor="t" anchorCtr="0">
            <a:spAutoFit/>
          </a:bodyPr>
          <a:lstStyle/>
          <a:p>
            <a:pPr marL="255270" marR="5080" lvl="0" indent="-243204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0"/>
              <a:buFont typeface="Arial"/>
              <a:buNone/>
            </a:pPr>
            <a:r>
              <a:rPr lang="en-US" sz="3950" b="1" i="0" u="none" strike="noStrike" cap="none" dirty="0">
                <a:solidFill>
                  <a:srgbClr val="1C488A"/>
                </a:solidFill>
                <a:ea typeface="Arial"/>
                <a:cs typeface="Arial"/>
                <a:sym typeface="Arial"/>
              </a:rPr>
              <a:t>Key Driver Diagram</a:t>
            </a:r>
            <a:endParaRPr sz="395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27" name="Google Shape;9227;p11"/>
          <p:cNvSpPr txBox="1"/>
          <p:nvPr/>
        </p:nvSpPr>
        <p:spPr>
          <a:xfrm>
            <a:off x="11940158" y="6119177"/>
            <a:ext cx="177800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8" name="Google Shape;9228;p11"/>
          <p:cNvSpPr txBox="1"/>
          <p:nvPr/>
        </p:nvSpPr>
        <p:spPr>
          <a:xfrm>
            <a:off x="78739" y="6483350"/>
            <a:ext cx="2623185" cy="20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919396"/>
                </a:solidFill>
                <a:ea typeface="Arial"/>
                <a:cs typeface="Arial"/>
                <a:sym typeface="Arial"/>
              </a:rPr>
              <a:t>Illinois Perinatal Quality Collaborative</a:t>
            </a:r>
            <a:endParaRPr sz="12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9229" name="Google Shape;9229;p11"/>
          <p:cNvGrpSpPr/>
          <p:nvPr/>
        </p:nvGrpSpPr>
        <p:grpSpPr>
          <a:xfrm>
            <a:off x="2805176" y="652526"/>
            <a:ext cx="9201150" cy="5895911"/>
            <a:chOff x="2805176" y="652526"/>
            <a:chExt cx="9201150" cy="5895911"/>
          </a:xfrm>
        </p:grpSpPr>
        <p:sp>
          <p:nvSpPr>
            <p:cNvPr id="9230" name="Google Shape;9230;p11"/>
            <p:cNvSpPr/>
            <p:nvPr/>
          </p:nvSpPr>
          <p:spPr>
            <a:xfrm>
              <a:off x="2862326" y="5662612"/>
              <a:ext cx="9144000" cy="885825"/>
            </a:xfrm>
            <a:custGeom>
              <a:avLst/>
              <a:gdLst/>
              <a:ahLst/>
              <a:cxnLst/>
              <a:rect l="l" t="t" r="r" b="b"/>
              <a:pathLst>
                <a:path w="9144000" h="885825" extrusionOk="0">
                  <a:moveTo>
                    <a:pt x="9144000" y="0"/>
                  </a:moveTo>
                  <a:lnTo>
                    <a:pt x="0" y="0"/>
                  </a:lnTo>
                  <a:lnTo>
                    <a:pt x="0" y="885825"/>
                  </a:lnTo>
                  <a:lnTo>
                    <a:pt x="9144000" y="88582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31" name="Google Shape;9231;p11"/>
            <p:cNvSpPr/>
            <p:nvPr/>
          </p:nvSpPr>
          <p:spPr>
            <a:xfrm>
              <a:off x="2805176" y="652526"/>
              <a:ext cx="1924050" cy="4762500"/>
            </a:xfrm>
            <a:custGeom>
              <a:avLst/>
              <a:gdLst/>
              <a:ahLst/>
              <a:cxnLst/>
              <a:rect l="l" t="t" r="r" b="b"/>
              <a:pathLst>
                <a:path w="1924050" h="4762500" extrusionOk="0">
                  <a:moveTo>
                    <a:pt x="0" y="320675"/>
                  </a:moveTo>
                  <a:lnTo>
                    <a:pt x="3475" y="273274"/>
                  </a:lnTo>
                  <a:lnTo>
                    <a:pt x="13572" y="228037"/>
                  </a:lnTo>
                  <a:lnTo>
                    <a:pt x="29794" y="185460"/>
                  </a:lnTo>
                  <a:lnTo>
                    <a:pt x="51647" y="146037"/>
                  </a:lnTo>
                  <a:lnTo>
                    <a:pt x="78635" y="110263"/>
                  </a:lnTo>
                  <a:lnTo>
                    <a:pt x="110263" y="78635"/>
                  </a:lnTo>
                  <a:lnTo>
                    <a:pt x="146037" y="51647"/>
                  </a:lnTo>
                  <a:lnTo>
                    <a:pt x="185460" y="29794"/>
                  </a:lnTo>
                  <a:lnTo>
                    <a:pt x="228037" y="13572"/>
                  </a:lnTo>
                  <a:lnTo>
                    <a:pt x="273274" y="3475"/>
                  </a:lnTo>
                  <a:lnTo>
                    <a:pt x="320675" y="0"/>
                  </a:lnTo>
                  <a:lnTo>
                    <a:pt x="1603248" y="0"/>
                  </a:lnTo>
                  <a:lnTo>
                    <a:pt x="1650651" y="3475"/>
                  </a:lnTo>
                  <a:lnTo>
                    <a:pt x="1695896" y="13572"/>
                  </a:lnTo>
                  <a:lnTo>
                    <a:pt x="1738486" y="29794"/>
                  </a:lnTo>
                  <a:lnTo>
                    <a:pt x="1777924" y="51647"/>
                  </a:lnTo>
                  <a:lnTo>
                    <a:pt x="1813714" y="78635"/>
                  </a:lnTo>
                  <a:lnTo>
                    <a:pt x="1845359" y="110263"/>
                  </a:lnTo>
                  <a:lnTo>
                    <a:pt x="1872364" y="146037"/>
                  </a:lnTo>
                  <a:lnTo>
                    <a:pt x="1894232" y="185460"/>
                  </a:lnTo>
                  <a:lnTo>
                    <a:pt x="1910466" y="228037"/>
                  </a:lnTo>
                  <a:lnTo>
                    <a:pt x="1920571" y="273274"/>
                  </a:lnTo>
                  <a:lnTo>
                    <a:pt x="1924050" y="320675"/>
                  </a:lnTo>
                  <a:lnTo>
                    <a:pt x="1924050" y="4441698"/>
                  </a:lnTo>
                  <a:lnTo>
                    <a:pt x="1920571" y="4489101"/>
                  </a:lnTo>
                  <a:lnTo>
                    <a:pt x="1910466" y="4534346"/>
                  </a:lnTo>
                  <a:lnTo>
                    <a:pt x="1894232" y="4576936"/>
                  </a:lnTo>
                  <a:lnTo>
                    <a:pt x="1872364" y="4616374"/>
                  </a:lnTo>
                  <a:lnTo>
                    <a:pt x="1845359" y="4652164"/>
                  </a:lnTo>
                  <a:lnTo>
                    <a:pt x="1813714" y="4683809"/>
                  </a:lnTo>
                  <a:lnTo>
                    <a:pt x="1777924" y="4710814"/>
                  </a:lnTo>
                  <a:lnTo>
                    <a:pt x="1738486" y="4732682"/>
                  </a:lnTo>
                  <a:lnTo>
                    <a:pt x="1695896" y="4748916"/>
                  </a:lnTo>
                  <a:lnTo>
                    <a:pt x="1650651" y="4759021"/>
                  </a:lnTo>
                  <a:lnTo>
                    <a:pt x="1603248" y="4762500"/>
                  </a:lnTo>
                  <a:lnTo>
                    <a:pt x="320675" y="4762500"/>
                  </a:lnTo>
                  <a:lnTo>
                    <a:pt x="273274" y="4759021"/>
                  </a:lnTo>
                  <a:lnTo>
                    <a:pt x="228037" y="4748916"/>
                  </a:lnTo>
                  <a:lnTo>
                    <a:pt x="185460" y="4732682"/>
                  </a:lnTo>
                  <a:lnTo>
                    <a:pt x="146037" y="4710814"/>
                  </a:lnTo>
                  <a:lnTo>
                    <a:pt x="110263" y="4683809"/>
                  </a:lnTo>
                  <a:lnTo>
                    <a:pt x="78635" y="4652164"/>
                  </a:lnTo>
                  <a:lnTo>
                    <a:pt x="51647" y="4616374"/>
                  </a:lnTo>
                  <a:lnTo>
                    <a:pt x="29794" y="4576936"/>
                  </a:lnTo>
                  <a:lnTo>
                    <a:pt x="13572" y="4534346"/>
                  </a:lnTo>
                  <a:lnTo>
                    <a:pt x="3475" y="4489101"/>
                  </a:lnTo>
                  <a:lnTo>
                    <a:pt x="0" y="4441698"/>
                  </a:lnTo>
                  <a:lnTo>
                    <a:pt x="0" y="320675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32" name="Google Shape;9232;p11"/>
          <p:cNvSpPr txBox="1"/>
          <p:nvPr/>
        </p:nvSpPr>
        <p:spPr>
          <a:xfrm>
            <a:off x="2979166" y="720978"/>
            <a:ext cx="1062355" cy="4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By December 2025: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3" name="Google Shape;9233;p11"/>
          <p:cNvSpPr txBox="1"/>
          <p:nvPr/>
        </p:nvSpPr>
        <p:spPr>
          <a:xfrm>
            <a:off x="2979166" y="1407795"/>
            <a:ext cx="1517015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1. Greater than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42290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70% of Illinois birthing and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children’s hospitals will address disparities and promote neonatal equity by actively participating in the ESSI initiative.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4" name="Google Shape;9234;p11"/>
          <p:cNvSpPr txBox="1"/>
          <p:nvPr/>
        </p:nvSpPr>
        <p:spPr>
          <a:xfrm>
            <a:off x="2979166" y="3925823"/>
            <a:ext cx="1529080" cy="139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2. Greater than 80% of infants will be discharged from ILPQC hospitals with a completed ESSI bundle.</a:t>
            </a:r>
            <a:endParaRPr sz="15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5" name="Google Shape;9235;p11"/>
          <p:cNvSpPr txBox="1">
            <a:spLocks noGrp="1"/>
          </p:cNvSpPr>
          <p:nvPr>
            <p:ph type="title"/>
          </p:nvPr>
        </p:nvSpPr>
        <p:spPr>
          <a:xfrm>
            <a:off x="3329304" y="296862"/>
            <a:ext cx="58102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/>
              <a:t>Aims</a:t>
            </a:r>
            <a:endParaRPr sz="1800"/>
          </a:p>
        </p:txBody>
      </p:sp>
      <p:sp>
        <p:nvSpPr>
          <p:cNvPr id="9236" name="Google Shape;9236;p11"/>
          <p:cNvSpPr txBox="1"/>
          <p:nvPr/>
        </p:nvSpPr>
        <p:spPr>
          <a:xfrm>
            <a:off x="4800346" y="300037"/>
            <a:ext cx="1723389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C488A"/>
                </a:solidFill>
                <a:ea typeface="Arial"/>
                <a:cs typeface="Arial"/>
                <a:sym typeface="Arial"/>
              </a:rPr>
              <a:t>Primary Drivers</a:t>
            </a: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7" name="Google Shape;9237;p11"/>
          <p:cNvSpPr/>
          <p:nvPr/>
        </p:nvSpPr>
        <p:spPr>
          <a:xfrm>
            <a:off x="4786376" y="804926"/>
            <a:ext cx="1666875" cy="695325"/>
          </a:xfrm>
          <a:custGeom>
            <a:avLst/>
            <a:gdLst/>
            <a:ahLst/>
            <a:cxnLst/>
            <a:rect l="l" t="t" r="r" b="b"/>
            <a:pathLst>
              <a:path w="1666875" h="695325" extrusionOk="0">
                <a:moveTo>
                  <a:pt x="0" y="115824"/>
                </a:moveTo>
                <a:lnTo>
                  <a:pt x="9096" y="70723"/>
                </a:lnTo>
                <a:lnTo>
                  <a:pt x="33909" y="33909"/>
                </a:lnTo>
                <a:lnTo>
                  <a:pt x="70723" y="9096"/>
                </a:lnTo>
                <a:lnTo>
                  <a:pt x="115824" y="0"/>
                </a:lnTo>
                <a:lnTo>
                  <a:pt x="1550924" y="0"/>
                </a:lnTo>
                <a:lnTo>
                  <a:pt x="1596044" y="9096"/>
                </a:lnTo>
                <a:lnTo>
                  <a:pt x="1632902" y="33909"/>
                </a:lnTo>
                <a:lnTo>
                  <a:pt x="1657758" y="70723"/>
                </a:lnTo>
                <a:lnTo>
                  <a:pt x="1666875" y="115824"/>
                </a:lnTo>
                <a:lnTo>
                  <a:pt x="1666875" y="579374"/>
                </a:lnTo>
                <a:lnTo>
                  <a:pt x="1657758" y="624494"/>
                </a:lnTo>
                <a:lnTo>
                  <a:pt x="1632902" y="661352"/>
                </a:lnTo>
                <a:lnTo>
                  <a:pt x="1596044" y="686208"/>
                </a:lnTo>
                <a:lnTo>
                  <a:pt x="1550924" y="695325"/>
                </a:lnTo>
                <a:lnTo>
                  <a:pt x="115824" y="695325"/>
                </a:lnTo>
                <a:lnTo>
                  <a:pt x="70723" y="686208"/>
                </a:lnTo>
                <a:lnTo>
                  <a:pt x="33909" y="661352"/>
                </a:lnTo>
                <a:lnTo>
                  <a:pt x="9096" y="624494"/>
                </a:lnTo>
                <a:lnTo>
                  <a:pt x="0" y="579374"/>
                </a:lnTo>
                <a:lnTo>
                  <a:pt x="0" y="115824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38" name="Google Shape;9238;p11"/>
          <p:cNvSpPr txBox="1"/>
          <p:nvPr/>
        </p:nvSpPr>
        <p:spPr>
          <a:xfrm>
            <a:off x="5061203" y="763206"/>
            <a:ext cx="1120140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95250" algn="just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Healthcare Professional Commitment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9" name="Google Shape;9239;p11"/>
          <p:cNvSpPr/>
          <p:nvPr/>
        </p:nvSpPr>
        <p:spPr>
          <a:xfrm>
            <a:off x="4786376" y="1786001"/>
            <a:ext cx="1666875" cy="590550"/>
          </a:xfrm>
          <a:custGeom>
            <a:avLst/>
            <a:gdLst/>
            <a:ahLst/>
            <a:cxnLst/>
            <a:rect l="l" t="t" r="r" b="b"/>
            <a:pathLst>
              <a:path w="1666875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1568323" y="0"/>
                </a:lnTo>
                <a:lnTo>
                  <a:pt x="1606706" y="7717"/>
                </a:lnTo>
                <a:lnTo>
                  <a:pt x="1638030" y="28781"/>
                </a:lnTo>
                <a:lnTo>
                  <a:pt x="1659137" y="60061"/>
                </a:lnTo>
                <a:lnTo>
                  <a:pt x="1666875" y="98425"/>
                </a:lnTo>
                <a:lnTo>
                  <a:pt x="1666875" y="491998"/>
                </a:lnTo>
                <a:lnTo>
                  <a:pt x="1659137" y="530381"/>
                </a:lnTo>
                <a:lnTo>
                  <a:pt x="1638030" y="561705"/>
                </a:lnTo>
                <a:lnTo>
                  <a:pt x="1606706" y="582812"/>
                </a:lnTo>
                <a:lnTo>
                  <a:pt x="1568323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0" name="Google Shape;9240;p11"/>
          <p:cNvSpPr txBox="1"/>
          <p:nvPr/>
        </p:nvSpPr>
        <p:spPr>
          <a:xfrm>
            <a:off x="4936490" y="1810765"/>
            <a:ext cx="1365885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49225" marR="5080" lvl="0" indent="-136525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Inclusive Clinical Environment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1" name="Google Shape;9241;p11"/>
          <p:cNvSpPr/>
          <p:nvPr/>
        </p:nvSpPr>
        <p:spPr>
          <a:xfrm>
            <a:off x="4795901" y="2719451"/>
            <a:ext cx="1676400" cy="790575"/>
          </a:xfrm>
          <a:custGeom>
            <a:avLst/>
            <a:gdLst/>
            <a:ahLst/>
            <a:cxnLst/>
            <a:rect l="l" t="t" r="r" b="b"/>
            <a:pathLst>
              <a:path w="167640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1544574" y="0"/>
                </a:lnTo>
                <a:lnTo>
                  <a:pt x="1586227" y="6710"/>
                </a:lnTo>
                <a:lnTo>
                  <a:pt x="1622413" y="25400"/>
                </a:lnTo>
                <a:lnTo>
                  <a:pt x="1650955" y="53903"/>
                </a:lnTo>
                <a:lnTo>
                  <a:pt x="1669676" y="90058"/>
                </a:lnTo>
                <a:lnTo>
                  <a:pt x="1676400" y="131699"/>
                </a:lnTo>
                <a:lnTo>
                  <a:pt x="1676400" y="658749"/>
                </a:lnTo>
                <a:lnTo>
                  <a:pt x="1669676" y="700402"/>
                </a:lnTo>
                <a:lnTo>
                  <a:pt x="1650955" y="736588"/>
                </a:lnTo>
                <a:lnTo>
                  <a:pt x="1622413" y="765130"/>
                </a:lnTo>
                <a:lnTo>
                  <a:pt x="1586227" y="783851"/>
                </a:lnTo>
                <a:lnTo>
                  <a:pt x="154457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400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2" name="Google Shape;9242;p11"/>
          <p:cNvSpPr txBox="1"/>
          <p:nvPr/>
        </p:nvSpPr>
        <p:spPr>
          <a:xfrm>
            <a:off x="5001259" y="2723197"/>
            <a:ext cx="1257935" cy="75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75" rIns="0" bIns="0" anchor="t" anchorCtr="0">
            <a:spAutoFit/>
          </a:bodyPr>
          <a:lstStyle/>
          <a:p>
            <a:pPr marL="12700" marR="5080" lvl="0" indent="4445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Parent and Caregiver Empowerment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3" name="Google Shape;9243;p11"/>
          <p:cNvSpPr/>
          <p:nvPr/>
        </p:nvSpPr>
        <p:spPr>
          <a:xfrm>
            <a:off x="4795901" y="3776726"/>
            <a:ext cx="1676400" cy="676275"/>
          </a:xfrm>
          <a:custGeom>
            <a:avLst/>
            <a:gdLst/>
            <a:ahLst/>
            <a:cxnLst/>
            <a:rect l="l" t="t" r="r" b="b"/>
            <a:pathLst>
              <a:path w="1676400" h="676275" extrusionOk="0">
                <a:moveTo>
                  <a:pt x="0" y="112649"/>
                </a:moveTo>
                <a:lnTo>
                  <a:pt x="8850" y="68794"/>
                </a:lnTo>
                <a:lnTo>
                  <a:pt x="32988" y="32988"/>
                </a:lnTo>
                <a:lnTo>
                  <a:pt x="68794" y="8850"/>
                </a:lnTo>
                <a:lnTo>
                  <a:pt x="112649" y="0"/>
                </a:lnTo>
                <a:lnTo>
                  <a:pt x="1563624" y="0"/>
                </a:lnTo>
                <a:lnTo>
                  <a:pt x="1607498" y="8850"/>
                </a:lnTo>
                <a:lnTo>
                  <a:pt x="1643348" y="32988"/>
                </a:lnTo>
                <a:lnTo>
                  <a:pt x="1667529" y="68794"/>
                </a:lnTo>
                <a:lnTo>
                  <a:pt x="1676400" y="112649"/>
                </a:lnTo>
                <a:lnTo>
                  <a:pt x="1676400" y="563499"/>
                </a:lnTo>
                <a:lnTo>
                  <a:pt x="1667529" y="607373"/>
                </a:lnTo>
                <a:lnTo>
                  <a:pt x="1643348" y="643223"/>
                </a:lnTo>
                <a:lnTo>
                  <a:pt x="1607498" y="667404"/>
                </a:lnTo>
                <a:lnTo>
                  <a:pt x="1563624" y="676275"/>
                </a:lnTo>
                <a:lnTo>
                  <a:pt x="112649" y="676275"/>
                </a:lnTo>
                <a:lnTo>
                  <a:pt x="68794" y="667404"/>
                </a:lnTo>
                <a:lnTo>
                  <a:pt x="32988" y="643223"/>
                </a:lnTo>
                <a:lnTo>
                  <a:pt x="8850" y="607373"/>
                </a:lnTo>
                <a:lnTo>
                  <a:pt x="0" y="563499"/>
                </a:lnTo>
                <a:lnTo>
                  <a:pt x="0" y="11264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4" name="Google Shape;9244;p11"/>
          <p:cNvSpPr txBox="1"/>
          <p:nvPr/>
        </p:nvSpPr>
        <p:spPr>
          <a:xfrm>
            <a:off x="5098796" y="3851338"/>
            <a:ext cx="106553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12700" marR="5080" lvl="0" indent="15875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Community Partnerships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5" name="Google Shape;9245;p11"/>
          <p:cNvSpPr/>
          <p:nvPr/>
        </p:nvSpPr>
        <p:spPr>
          <a:xfrm>
            <a:off x="4795901" y="4700651"/>
            <a:ext cx="1695450" cy="590550"/>
          </a:xfrm>
          <a:custGeom>
            <a:avLst/>
            <a:gdLst/>
            <a:ahLst/>
            <a:cxnLst/>
            <a:rect l="l" t="t" r="r" b="b"/>
            <a:pathLst>
              <a:path w="1695450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1596898" y="0"/>
                </a:lnTo>
                <a:lnTo>
                  <a:pt x="1635281" y="7717"/>
                </a:lnTo>
                <a:lnTo>
                  <a:pt x="1666605" y="28781"/>
                </a:lnTo>
                <a:lnTo>
                  <a:pt x="1687712" y="60061"/>
                </a:lnTo>
                <a:lnTo>
                  <a:pt x="1695450" y="98425"/>
                </a:lnTo>
                <a:lnTo>
                  <a:pt x="1695450" y="491998"/>
                </a:lnTo>
                <a:lnTo>
                  <a:pt x="1687712" y="530381"/>
                </a:lnTo>
                <a:lnTo>
                  <a:pt x="1666605" y="561705"/>
                </a:lnTo>
                <a:lnTo>
                  <a:pt x="1635281" y="582812"/>
                </a:lnTo>
                <a:lnTo>
                  <a:pt x="1596898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6" name="Google Shape;9246;p11"/>
          <p:cNvSpPr txBox="1"/>
          <p:nvPr/>
        </p:nvSpPr>
        <p:spPr>
          <a:xfrm>
            <a:off x="4962525" y="4733353"/>
            <a:ext cx="1363980" cy="51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425" rIns="0" bIns="0" anchor="t" anchorCtr="0">
            <a:spAutoFit/>
          </a:bodyPr>
          <a:lstStyle/>
          <a:p>
            <a:pPr marL="258445" marR="5080" lvl="0" indent="-246379" algn="l" rtl="0">
              <a:lnSpc>
                <a:spcPct val="1049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rPr lang="en-US" sz="155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Healthcare Data Utilization</a:t>
            </a:r>
            <a:endParaRPr sz="155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7" name="Google Shape;9247;p11"/>
          <p:cNvSpPr/>
          <p:nvPr/>
        </p:nvSpPr>
        <p:spPr>
          <a:xfrm>
            <a:off x="6548501" y="862075"/>
            <a:ext cx="5534025" cy="590550"/>
          </a:xfrm>
          <a:custGeom>
            <a:avLst/>
            <a:gdLst/>
            <a:ahLst/>
            <a:cxnLst/>
            <a:rect l="l" t="t" r="r" b="b"/>
            <a:pathLst>
              <a:path w="5534025" h="590550" extrusionOk="0">
                <a:moveTo>
                  <a:pt x="0" y="98425"/>
                </a:moveTo>
                <a:lnTo>
                  <a:pt x="7717" y="60061"/>
                </a:lnTo>
                <a:lnTo>
                  <a:pt x="28781" y="28781"/>
                </a:lnTo>
                <a:lnTo>
                  <a:pt x="60061" y="7717"/>
                </a:lnTo>
                <a:lnTo>
                  <a:pt x="98425" y="0"/>
                </a:lnTo>
                <a:lnTo>
                  <a:pt x="5435600" y="0"/>
                </a:lnTo>
                <a:lnTo>
                  <a:pt x="5473910" y="7717"/>
                </a:lnTo>
                <a:lnTo>
                  <a:pt x="5505196" y="28781"/>
                </a:lnTo>
                <a:lnTo>
                  <a:pt x="5526289" y="60061"/>
                </a:lnTo>
                <a:lnTo>
                  <a:pt x="5534025" y="98425"/>
                </a:lnTo>
                <a:lnTo>
                  <a:pt x="5534025" y="491998"/>
                </a:lnTo>
                <a:lnTo>
                  <a:pt x="5526289" y="530381"/>
                </a:lnTo>
                <a:lnTo>
                  <a:pt x="5505195" y="561705"/>
                </a:lnTo>
                <a:lnTo>
                  <a:pt x="5473910" y="582812"/>
                </a:lnTo>
                <a:lnTo>
                  <a:pt x="5435600" y="590550"/>
                </a:lnTo>
                <a:lnTo>
                  <a:pt x="98425" y="590550"/>
                </a:lnTo>
                <a:lnTo>
                  <a:pt x="60061" y="582812"/>
                </a:lnTo>
                <a:lnTo>
                  <a:pt x="28781" y="561705"/>
                </a:lnTo>
                <a:lnTo>
                  <a:pt x="7717" y="530381"/>
                </a:lnTo>
                <a:lnTo>
                  <a:pt x="0" y="491998"/>
                </a:lnTo>
                <a:lnTo>
                  <a:pt x="0" y="98425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48" name="Google Shape;9248;p11"/>
          <p:cNvSpPr txBox="1"/>
          <p:nvPr/>
        </p:nvSpPr>
        <p:spPr>
          <a:xfrm>
            <a:off x="6656069" y="918781"/>
            <a:ext cx="4769485" cy="4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Equitable and Respectful Care Education and Implementation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Safe Sleep Environment Education and Implementation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9" name="Google Shape;9249;p11"/>
          <p:cNvSpPr txBox="1"/>
          <p:nvPr/>
        </p:nvSpPr>
        <p:spPr>
          <a:xfrm>
            <a:off x="8057515" y="298132"/>
            <a:ext cx="205168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C488A"/>
                </a:solidFill>
                <a:ea typeface="Arial"/>
                <a:cs typeface="Arial"/>
                <a:sym typeface="Arial"/>
              </a:rPr>
              <a:t>Secondary Drivers</a:t>
            </a: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0" name="Google Shape;9250;p11"/>
          <p:cNvSpPr/>
          <p:nvPr/>
        </p:nvSpPr>
        <p:spPr>
          <a:xfrm>
            <a:off x="6605651" y="1719326"/>
            <a:ext cx="5486400" cy="733425"/>
          </a:xfrm>
          <a:custGeom>
            <a:avLst/>
            <a:gdLst/>
            <a:ahLst/>
            <a:cxnLst/>
            <a:rect l="l" t="t" r="r" b="b"/>
            <a:pathLst>
              <a:path w="5486400" h="733425" extrusionOk="0">
                <a:moveTo>
                  <a:pt x="0" y="122174"/>
                </a:moveTo>
                <a:lnTo>
                  <a:pt x="9588" y="74580"/>
                </a:lnTo>
                <a:lnTo>
                  <a:pt x="35750" y="35750"/>
                </a:lnTo>
                <a:lnTo>
                  <a:pt x="74580" y="9588"/>
                </a:lnTo>
                <a:lnTo>
                  <a:pt x="122174" y="0"/>
                </a:lnTo>
                <a:lnTo>
                  <a:pt x="5364099" y="0"/>
                </a:lnTo>
                <a:lnTo>
                  <a:pt x="5411712" y="9588"/>
                </a:lnTo>
                <a:lnTo>
                  <a:pt x="5450586" y="35750"/>
                </a:lnTo>
                <a:lnTo>
                  <a:pt x="5476791" y="74580"/>
                </a:lnTo>
                <a:lnTo>
                  <a:pt x="5486400" y="122174"/>
                </a:lnTo>
                <a:lnTo>
                  <a:pt x="5486400" y="611124"/>
                </a:lnTo>
                <a:lnTo>
                  <a:pt x="5476791" y="658737"/>
                </a:lnTo>
                <a:lnTo>
                  <a:pt x="5450586" y="697611"/>
                </a:lnTo>
                <a:lnTo>
                  <a:pt x="5411712" y="723816"/>
                </a:lnTo>
                <a:lnTo>
                  <a:pt x="5364099" y="733425"/>
                </a:lnTo>
                <a:lnTo>
                  <a:pt x="122174" y="733425"/>
                </a:lnTo>
                <a:lnTo>
                  <a:pt x="74580" y="723816"/>
                </a:lnTo>
                <a:lnTo>
                  <a:pt x="35750" y="697611"/>
                </a:lnTo>
                <a:lnTo>
                  <a:pt x="9588" y="658737"/>
                </a:lnTo>
                <a:lnTo>
                  <a:pt x="0" y="611124"/>
                </a:lnTo>
                <a:lnTo>
                  <a:pt x="0" y="122174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1" name="Google Shape;9251;p11"/>
          <p:cNvSpPr txBox="1"/>
          <p:nvPr/>
        </p:nvSpPr>
        <p:spPr>
          <a:xfrm>
            <a:off x="6722491" y="1730692"/>
            <a:ext cx="2915285" cy="243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Equitable and Inclusive Unit Policies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2" name="Google Shape;9252;p11"/>
          <p:cNvSpPr txBox="1"/>
          <p:nvPr/>
        </p:nvSpPr>
        <p:spPr>
          <a:xfrm>
            <a:off x="6722491" y="1950148"/>
            <a:ext cx="3711575" cy="52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Organizational Leadership Commitment</a:t>
            </a:r>
            <a:endParaRPr sz="1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Parent and Caregiver Experience Prioritization</a:t>
            </a:r>
            <a:endParaRPr sz="14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3" name="Google Shape;9253;p11"/>
          <p:cNvSpPr/>
          <p:nvPr/>
        </p:nvSpPr>
        <p:spPr>
          <a:xfrm>
            <a:off x="6615176" y="2709926"/>
            <a:ext cx="5577205" cy="790575"/>
          </a:xfrm>
          <a:custGeom>
            <a:avLst/>
            <a:gdLst/>
            <a:ahLst/>
            <a:cxnLst/>
            <a:rect l="l" t="t" r="r" b="b"/>
            <a:pathLst>
              <a:path w="5577205" h="790575" extrusionOk="0">
                <a:moveTo>
                  <a:pt x="5576824" y="754070"/>
                </a:moveTo>
                <a:lnTo>
                  <a:pt x="5565763" y="765130"/>
                </a:lnTo>
                <a:lnTo>
                  <a:pt x="5529577" y="783851"/>
                </a:lnTo>
                <a:lnTo>
                  <a:pt x="54879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487924" y="0"/>
                </a:lnTo>
                <a:lnTo>
                  <a:pt x="5529577" y="6710"/>
                </a:lnTo>
                <a:lnTo>
                  <a:pt x="5565763" y="25400"/>
                </a:lnTo>
                <a:lnTo>
                  <a:pt x="5576824" y="36445"/>
                </a:lnTo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4" name="Google Shape;9254;p11"/>
          <p:cNvSpPr txBox="1"/>
          <p:nvPr/>
        </p:nvSpPr>
        <p:spPr>
          <a:xfrm>
            <a:off x="6734556" y="2754629"/>
            <a:ext cx="5252085" cy="74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Respectful Parent and Caregiver Partnerships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45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Safe Sleep Awareness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Transition to Home, including </a:t>
            </a:r>
            <a:r>
              <a:rPr lang="en-US" sz="1400" b="0" i="0" u="none" strike="noStrike" cap="none" dirty="0" err="1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SDoH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 Screening and Resource Linkage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5" name="Google Shape;9255;p11"/>
          <p:cNvSpPr/>
          <p:nvPr/>
        </p:nvSpPr>
        <p:spPr>
          <a:xfrm>
            <a:off x="6626923" y="4628455"/>
            <a:ext cx="5467350" cy="790575"/>
          </a:xfrm>
          <a:custGeom>
            <a:avLst/>
            <a:gdLst/>
            <a:ahLst/>
            <a:cxnLst/>
            <a:rect l="l" t="t" r="r" b="b"/>
            <a:pathLst>
              <a:path w="546735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335524" y="0"/>
                </a:lnTo>
                <a:lnTo>
                  <a:pt x="5377177" y="6710"/>
                </a:lnTo>
                <a:lnTo>
                  <a:pt x="5413363" y="25400"/>
                </a:lnTo>
                <a:lnTo>
                  <a:pt x="5441905" y="53903"/>
                </a:lnTo>
                <a:lnTo>
                  <a:pt x="5460626" y="90058"/>
                </a:lnTo>
                <a:lnTo>
                  <a:pt x="5467350" y="131699"/>
                </a:lnTo>
                <a:lnTo>
                  <a:pt x="5467350" y="658749"/>
                </a:lnTo>
                <a:lnTo>
                  <a:pt x="5460626" y="700402"/>
                </a:lnTo>
                <a:lnTo>
                  <a:pt x="5441905" y="736588"/>
                </a:lnTo>
                <a:lnTo>
                  <a:pt x="5413363" y="765130"/>
                </a:lnTo>
                <a:lnTo>
                  <a:pt x="5377177" y="783851"/>
                </a:lnTo>
                <a:lnTo>
                  <a:pt x="53355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56" name="Google Shape;9256;p11"/>
          <p:cNvSpPr txBox="1"/>
          <p:nvPr/>
        </p:nvSpPr>
        <p:spPr>
          <a:xfrm>
            <a:off x="6728841" y="3723322"/>
            <a:ext cx="4193540" cy="78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Resource Mapping</a:t>
            </a:r>
            <a:endParaRPr sz="14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214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Building Relationships with Community Organizations</a:t>
            </a:r>
            <a:endParaRPr sz="1400" b="0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Transfer of Care to Community Providers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0" name="Google Shape;9260;p11"/>
          <p:cNvSpPr txBox="1"/>
          <p:nvPr/>
        </p:nvSpPr>
        <p:spPr>
          <a:xfrm>
            <a:off x="6794030" y="4620452"/>
            <a:ext cx="4242435" cy="78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Collection of Accurate Race and Ethnicity Data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214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Dissemination of Stratified Data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8450" marR="0" lvl="0" indent="-285750" algn="l" rtl="0">
              <a:lnSpc>
                <a:spcPct val="118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Application of Data to Address Inequities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61" name="Google Shape;9261;p11"/>
          <p:cNvGrpSpPr/>
          <p:nvPr/>
        </p:nvGrpSpPr>
        <p:grpSpPr>
          <a:xfrm>
            <a:off x="2986151" y="5815012"/>
            <a:ext cx="1057275" cy="600075"/>
            <a:chOff x="2986151" y="5815012"/>
            <a:chExt cx="1057275" cy="600075"/>
          </a:xfrm>
        </p:grpSpPr>
        <p:sp>
          <p:nvSpPr>
            <p:cNvPr id="9262" name="Google Shape;9262;p11"/>
            <p:cNvSpPr/>
            <p:nvPr/>
          </p:nvSpPr>
          <p:spPr>
            <a:xfrm>
              <a:off x="2986151" y="5815012"/>
              <a:ext cx="1057275" cy="600075"/>
            </a:xfrm>
            <a:custGeom>
              <a:avLst/>
              <a:gdLst/>
              <a:ahLst/>
              <a:cxnLst/>
              <a:rect l="l" t="t" r="r" b="b"/>
              <a:pathLst>
                <a:path w="1057275" h="600075" extrusionOk="0">
                  <a:moveTo>
                    <a:pt x="957199" y="0"/>
                  </a:moveTo>
                  <a:lnTo>
                    <a:pt x="99949" y="0"/>
                  </a:lnTo>
                  <a:lnTo>
                    <a:pt x="61025" y="7859"/>
                  </a:lnTo>
                  <a:lnTo>
                    <a:pt x="29257" y="29294"/>
                  </a:lnTo>
                  <a:lnTo>
                    <a:pt x="7848" y="61084"/>
                  </a:lnTo>
                  <a:lnTo>
                    <a:pt x="0" y="100012"/>
                  </a:lnTo>
                  <a:lnTo>
                    <a:pt x="0" y="500062"/>
                  </a:lnTo>
                  <a:lnTo>
                    <a:pt x="7848" y="538990"/>
                  </a:lnTo>
                  <a:lnTo>
                    <a:pt x="29257" y="570780"/>
                  </a:lnTo>
                  <a:lnTo>
                    <a:pt x="61025" y="592215"/>
                  </a:lnTo>
                  <a:lnTo>
                    <a:pt x="99949" y="600075"/>
                  </a:lnTo>
                  <a:lnTo>
                    <a:pt x="957199" y="600075"/>
                  </a:lnTo>
                  <a:lnTo>
                    <a:pt x="996142" y="592215"/>
                  </a:lnTo>
                  <a:lnTo>
                    <a:pt x="1027953" y="570780"/>
                  </a:lnTo>
                  <a:lnTo>
                    <a:pt x="1049406" y="538990"/>
                  </a:lnTo>
                  <a:lnTo>
                    <a:pt x="1057275" y="500062"/>
                  </a:lnTo>
                  <a:lnTo>
                    <a:pt x="1057275" y="100012"/>
                  </a:lnTo>
                  <a:lnTo>
                    <a:pt x="1049406" y="61084"/>
                  </a:lnTo>
                  <a:lnTo>
                    <a:pt x="1027953" y="29294"/>
                  </a:lnTo>
                  <a:lnTo>
                    <a:pt x="996142" y="7859"/>
                  </a:lnTo>
                  <a:lnTo>
                    <a:pt x="9571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63" name="Google Shape;9263;p11"/>
            <p:cNvSpPr/>
            <p:nvPr/>
          </p:nvSpPr>
          <p:spPr>
            <a:xfrm>
              <a:off x="2986151" y="5815012"/>
              <a:ext cx="1057275" cy="600075"/>
            </a:xfrm>
            <a:custGeom>
              <a:avLst/>
              <a:gdLst/>
              <a:ahLst/>
              <a:cxnLst/>
              <a:rect l="l" t="t" r="r" b="b"/>
              <a:pathLst>
                <a:path w="1057275" h="600075" extrusionOk="0">
                  <a:moveTo>
                    <a:pt x="0" y="100012"/>
                  </a:moveTo>
                  <a:lnTo>
                    <a:pt x="7848" y="61084"/>
                  </a:lnTo>
                  <a:lnTo>
                    <a:pt x="29257" y="29294"/>
                  </a:lnTo>
                  <a:lnTo>
                    <a:pt x="61025" y="7859"/>
                  </a:lnTo>
                  <a:lnTo>
                    <a:pt x="99949" y="0"/>
                  </a:lnTo>
                  <a:lnTo>
                    <a:pt x="957199" y="0"/>
                  </a:lnTo>
                  <a:lnTo>
                    <a:pt x="996142" y="7859"/>
                  </a:lnTo>
                  <a:lnTo>
                    <a:pt x="1027953" y="29294"/>
                  </a:lnTo>
                  <a:lnTo>
                    <a:pt x="1049406" y="61084"/>
                  </a:lnTo>
                  <a:lnTo>
                    <a:pt x="1057275" y="100012"/>
                  </a:lnTo>
                  <a:lnTo>
                    <a:pt x="1057275" y="500062"/>
                  </a:lnTo>
                  <a:lnTo>
                    <a:pt x="1049406" y="538990"/>
                  </a:lnTo>
                  <a:lnTo>
                    <a:pt x="1027953" y="570780"/>
                  </a:lnTo>
                  <a:lnTo>
                    <a:pt x="996142" y="592215"/>
                  </a:lnTo>
                  <a:lnTo>
                    <a:pt x="957199" y="600075"/>
                  </a:lnTo>
                  <a:lnTo>
                    <a:pt x="99949" y="600075"/>
                  </a:lnTo>
                  <a:lnTo>
                    <a:pt x="61025" y="592215"/>
                  </a:lnTo>
                  <a:lnTo>
                    <a:pt x="29257" y="570780"/>
                  </a:lnTo>
                  <a:lnTo>
                    <a:pt x="7848" y="538990"/>
                  </a:lnTo>
                  <a:lnTo>
                    <a:pt x="0" y="500062"/>
                  </a:lnTo>
                  <a:lnTo>
                    <a:pt x="0" y="100012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64" name="Google Shape;9264;p11"/>
          <p:cNvSpPr txBox="1"/>
          <p:nvPr/>
        </p:nvSpPr>
        <p:spPr>
          <a:xfrm>
            <a:off x="3213735" y="5872162"/>
            <a:ext cx="593725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ESSI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Bundle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265" name="Google Shape;9265;p11"/>
          <p:cNvGrpSpPr/>
          <p:nvPr/>
        </p:nvGrpSpPr>
        <p:grpSpPr>
          <a:xfrm>
            <a:off x="4195826" y="5510276"/>
            <a:ext cx="7905750" cy="1209675"/>
            <a:chOff x="4195826" y="5510276"/>
            <a:chExt cx="7905750" cy="1209675"/>
          </a:xfrm>
        </p:grpSpPr>
        <p:sp>
          <p:nvSpPr>
            <p:cNvPr id="9266" name="Google Shape;9266;p11"/>
            <p:cNvSpPr/>
            <p:nvPr/>
          </p:nvSpPr>
          <p:spPr>
            <a:xfrm>
              <a:off x="4195826" y="5510276"/>
              <a:ext cx="7905750" cy="1209675"/>
            </a:xfrm>
            <a:custGeom>
              <a:avLst/>
              <a:gdLst/>
              <a:ahLst/>
              <a:cxnLst/>
              <a:rect l="l" t="t" r="r" b="b"/>
              <a:pathLst>
                <a:path w="7905750" h="1209675" extrusionOk="0">
                  <a:moveTo>
                    <a:pt x="7704074" y="0"/>
                  </a:moveTo>
                  <a:lnTo>
                    <a:pt x="201549" y="0"/>
                  </a:lnTo>
                  <a:lnTo>
                    <a:pt x="155314" y="5321"/>
                  </a:lnTo>
                  <a:lnTo>
                    <a:pt x="112883" y="20480"/>
                  </a:lnTo>
                  <a:lnTo>
                    <a:pt x="75462" y="44269"/>
                  </a:lnTo>
                  <a:lnTo>
                    <a:pt x="44257" y="75478"/>
                  </a:lnTo>
                  <a:lnTo>
                    <a:pt x="20474" y="112900"/>
                  </a:lnTo>
                  <a:lnTo>
                    <a:pt x="5319" y="155326"/>
                  </a:lnTo>
                  <a:lnTo>
                    <a:pt x="0" y="201549"/>
                  </a:lnTo>
                  <a:lnTo>
                    <a:pt x="0" y="1007999"/>
                  </a:lnTo>
                  <a:lnTo>
                    <a:pt x="5319" y="1054228"/>
                  </a:lnTo>
                  <a:lnTo>
                    <a:pt x="20474" y="1096665"/>
                  </a:lnTo>
                  <a:lnTo>
                    <a:pt x="44257" y="1134099"/>
                  </a:lnTo>
                  <a:lnTo>
                    <a:pt x="75462" y="1165321"/>
                  </a:lnTo>
                  <a:lnTo>
                    <a:pt x="112883" y="1189120"/>
                  </a:lnTo>
                  <a:lnTo>
                    <a:pt x="155314" y="1204287"/>
                  </a:lnTo>
                  <a:lnTo>
                    <a:pt x="201549" y="1209611"/>
                  </a:lnTo>
                  <a:lnTo>
                    <a:pt x="7704074" y="1209611"/>
                  </a:lnTo>
                  <a:lnTo>
                    <a:pt x="7750315" y="1204287"/>
                  </a:lnTo>
                  <a:lnTo>
                    <a:pt x="7792764" y="1189120"/>
                  </a:lnTo>
                  <a:lnTo>
                    <a:pt x="7830210" y="1165321"/>
                  </a:lnTo>
                  <a:lnTo>
                    <a:pt x="7861442" y="1134099"/>
                  </a:lnTo>
                  <a:lnTo>
                    <a:pt x="7885250" y="1096665"/>
                  </a:lnTo>
                  <a:lnTo>
                    <a:pt x="7900423" y="1054228"/>
                  </a:lnTo>
                  <a:lnTo>
                    <a:pt x="7905750" y="1007999"/>
                  </a:lnTo>
                  <a:lnTo>
                    <a:pt x="7905750" y="201549"/>
                  </a:lnTo>
                  <a:lnTo>
                    <a:pt x="7900423" y="155326"/>
                  </a:lnTo>
                  <a:lnTo>
                    <a:pt x="7885250" y="112900"/>
                  </a:lnTo>
                  <a:lnTo>
                    <a:pt x="7861442" y="75478"/>
                  </a:lnTo>
                  <a:lnTo>
                    <a:pt x="7830210" y="44269"/>
                  </a:lnTo>
                  <a:lnTo>
                    <a:pt x="7792764" y="20480"/>
                  </a:lnTo>
                  <a:lnTo>
                    <a:pt x="7750315" y="5321"/>
                  </a:lnTo>
                  <a:lnTo>
                    <a:pt x="77040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9267" name="Google Shape;9267;p11"/>
            <p:cNvSpPr/>
            <p:nvPr/>
          </p:nvSpPr>
          <p:spPr>
            <a:xfrm>
              <a:off x="4195826" y="5510276"/>
              <a:ext cx="7905750" cy="1209675"/>
            </a:xfrm>
            <a:custGeom>
              <a:avLst/>
              <a:gdLst/>
              <a:ahLst/>
              <a:cxnLst/>
              <a:rect l="l" t="t" r="r" b="b"/>
              <a:pathLst>
                <a:path w="7905750" h="1209675" extrusionOk="0">
                  <a:moveTo>
                    <a:pt x="0" y="201549"/>
                  </a:moveTo>
                  <a:lnTo>
                    <a:pt x="5319" y="155326"/>
                  </a:lnTo>
                  <a:lnTo>
                    <a:pt x="20474" y="112900"/>
                  </a:lnTo>
                  <a:lnTo>
                    <a:pt x="44257" y="75478"/>
                  </a:lnTo>
                  <a:lnTo>
                    <a:pt x="75462" y="44269"/>
                  </a:lnTo>
                  <a:lnTo>
                    <a:pt x="112883" y="20480"/>
                  </a:lnTo>
                  <a:lnTo>
                    <a:pt x="155314" y="5321"/>
                  </a:lnTo>
                  <a:lnTo>
                    <a:pt x="201549" y="0"/>
                  </a:lnTo>
                  <a:lnTo>
                    <a:pt x="7704074" y="0"/>
                  </a:lnTo>
                  <a:lnTo>
                    <a:pt x="7750315" y="5321"/>
                  </a:lnTo>
                  <a:lnTo>
                    <a:pt x="7792764" y="20480"/>
                  </a:lnTo>
                  <a:lnTo>
                    <a:pt x="7830210" y="44269"/>
                  </a:lnTo>
                  <a:lnTo>
                    <a:pt x="7861442" y="75478"/>
                  </a:lnTo>
                  <a:lnTo>
                    <a:pt x="7885250" y="112900"/>
                  </a:lnTo>
                  <a:lnTo>
                    <a:pt x="7900423" y="155326"/>
                  </a:lnTo>
                  <a:lnTo>
                    <a:pt x="7905750" y="201549"/>
                  </a:lnTo>
                  <a:lnTo>
                    <a:pt x="7905750" y="1007999"/>
                  </a:lnTo>
                  <a:lnTo>
                    <a:pt x="7900423" y="1054228"/>
                  </a:lnTo>
                  <a:lnTo>
                    <a:pt x="7885250" y="1096665"/>
                  </a:lnTo>
                  <a:lnTo>
                    <a:pt x="7861442" y="1134099"/>
                  </a:lnTo>
                  <a:lnTo>
                    <a:pt x="7830210" y="1165321"/>
                  </a:lnTo>
                  <a:lnTo>
                    <a:pt x="7792764" y="1189120"/>
                  </a:lnTo>
                  <a:lnTo>
                    <a:pt x="7750315" y="1204287"/>
                  </a:lnTo>
                  <a:lnTo>
                    <a:pt x="7704074" y="1209611"/>
                  </a:lnTo>
                  <a:lnTo>
                    <a:pt x="201549" y="1209611"/>
                  </a:lnTo>
                  <a:lnTo>
                    <a:pt x="155314" y="1204287"/>
                  </a:lnTo>
                  <a:lnTo>
                    <a:pt x="112883" y="1189120"/>
                  </a:lnTo>
                  <a:lnTo>
                    <a:pt x="75462" y="1165321"/>
                  </a:lnTo>
                  <a:lnTo>
                    <a:pt x="44257" y="1134099"/>
                  </a:lnTo>
                  <a:lnTo>
                    <a:pt x="20474" y="1096665"/>
                  </a:lnTo>
                  <a:lnTo>
                    <a:pt x="5319" y="1054228"/>
                  </a:lnTo>
                  <a:lnTo>
                    <a:pt x="0" y="1007999"/>
                  </a:lnTo>
                  <a:lnTo>
                    <a:pt x="0" y="201549"/>
                  </a:lnTo>
                  <a:close/>
                </a:path>
              </a:pathLst>
            </a:custGeom>
            <a:noFill/>
            <a:ln w="12700" cap="flat" cmpd="sng">
              <a:solidFill>
                <a:srgbClr val="1C48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68" name="Google Shape;9268;p11"/>
          <p:cNvSpPr txBox="1"/>
          <p:nvPr/>
        </p:nvSpPr>
        <p:spPr>
          <a:xfrm>
            <a:off x="4331715" y="5551804"/>
            <a:ext cx="7352665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298450" marR="5080" lvl="0" indent="-28575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Awareness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Parents or caregivers report an understanding of a safe sleep environment, including navigating challenges to safe sleep at home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9" name="Google Shape;9269;p11"/>
          <p:cNvSpPr txBox="1"/>
          <p:nvPr/>
        </p:nvSpPr>
        <p:spPr>
          <a:xfrm>
            <a:off x="4331715" y="5981065"/>
            <a:ext cx="7322184" cy="67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0" rIns="0" bIns="0" anchor="t" anchorCtr="0">
            <a:spAutoFit/>
          </a:bodyPr>
          <a:lstStyle/>
          <a:p>
            <a:pPr marL="298450" marR="858519" lvl="0" indent="-28575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Readiness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Family is prepared for a transition to home, including </a:t>
            </a:r>
            <a:r>
              <a:rPr lang="en-US" sz="1400" b="0" i="0" u="none" strike="noStrike" cap="none" dirty="0" err="1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SDoH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 screening and resource linkage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7815" marR="0" lvl="0" indent="-285115" algn="l" rtl="0">
              <a:lnSpc>
                <a:spcPct val="117857"/>
              </a:lnSpc>
              <a:spcBef>
                <a:spcPts val="0"/>
              </a:spcBef>
              <a:spcAft>
                <a:spcPts val="0"/>
              </a:spcAft>
              <a:buClr>
                <a:srgbClr val="444B54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Transfer of Care</a:t>
            </a:r>
            <a:r>
              <a:rPr lang="en-US" sz="1400" b="0" i="0" u="none" strike="noStrike" cap="none" dirty="0">
                <a:solidFill>
                  <a:srgbClr val="444B54"/>
                </a:solidFill>
                <a:latin typeface="Calibri"/>
                <a:ea typeface="Calibri"/>
                <a:cs typeface="Calibri"/>
                <a:sym typeface="Calibri"/>
              </a:rPr>
              <a:t>: ESSI Newborn Care Plan (Awareness &amp; Readiness) documented in the discharge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0" name="Google Shape;9270;p11"/>
          <p:cNvSpPr/>
          <p:nvPr/>
        </p:nvSpPr>
        <p:spPr>
          <a:xfrm>
            <a:off x="4755203" y="3631822"/>
            <a:ext cx="7439025" cy="952500"/>
          </a:xfrm>
          <a:custGeom>
            <a:avLst/>
            <a:gdLst/>
            <a:ahLst/>
            <a:cxnLst/>
            <a:rect l="l" t="t" r="r" b="b"/>
            <a:pathLst>
              <a:path w="7439025" h="952500" extrusionOk="0">
                <a:moveTo>
                  <a:pt x="0" y="158750"/>
                </a:moveTo>
                <a:lnTo>
                  <a:pt x="8085" y="108541"/>
                </a:lnTo>
                <a:lnTo>
                  <a:pt x="30605" y="64958"/>
                </a:lnTo>
                <a:lnTo>
                  <a:pt x="64958" y="30605"/>
                </a:lnTo>
                <a:lnTo>
                  <a:pt x="108541" y="8085"/>
                </a:lnTo>
                <a:lnTo>
                  <a:pt x="158750" y="0"/>
                </a:lnTo>
                <a:lnTo>
                  <a:pt x="7280148" y="0"/>
                </a:lnTo>
                <a:lnTo>
                  <a:pt x="7330369" y="8085"/>
                </a:lnTo>
                <a:lnTo>
                  <a:pt x="7373983" y="30605"/>
                </a:lnTo>
                <a:lnTo>
                  <a:pt x="7408374" y="64958"/>
                </a:lnTo>
                <a:lnTo>
                  <a:pt x="7430926" y="108541"/>
                </a:lnTo>
                <a:lnTo>
                  <a:pt x="7439025" y="158750"/>
                </a:lnTo>
                <a:lnTo>
                  <a:pt x="7439025" y="793623"/>
                </a:lnTo>
                <a:lnTo>
                  <a:pt x="7430926" y="843844"/>
                </a:lnTo>
                <a:lnTo>
                  <a:pt x="7408374" y="887458"/>
                </a:lnTo>
                <a:lnTo>
                  <a:pt x="7373983" y="921849"/>
                </a:lnTo>
                <a:lnTo>
                  <a:pt x="7330369" y="944401"/>
                </a:lnTo>
                <a:lnTo>
                  <a:pt x="7280148" y="952500"/>
                </a:lnTo>
                <a:lnTo>
                  <a:pt x="158750" y="952500"/>
                </a:lnTo>
                <a:lnTo>
                  <a:pt x="108541" y="944401"/>
                </a:lnTo>
                <a:lnTo>
                  <a:pt x="64958" y="921849"/>
                </a:lnTo>
                <a:lnTo>
                  <a:pt x="30605" y="887458"/>
                </a:lnTo>
                <a:lnTo>
                  <a:pt x="8085" y="843844"/>
                </a:lnTo>
                <a:lnTo>
                  <a:pt x="0" y="793623"/>
                </a:lnTo>
                <a:lnTo>
                  <a:pt x="0" y="158750"/>
                </a:lnTo>
                <a:close/>
              </a:path>
            </a:pathLst>
          </a:custGeom>
          <a:noFill/>
          <a:ln w="28575" cap="flat" cmpd="sng">
            <a:solidFill>
              <a:srgbClr val="EE13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Google Shape;9255;p11">
            <a:extLst>
              <a:ext uri="{FF2B5EF4-FFF2-40B4-BE49-F238E27FC236}">
                <a16:creationId xmlns:a16="http://schemas.microsoft.com/office/drawing/2014/main" id="{AD3050D8-F664-8A4A-A1F3-6629FF936C38}"/>
              </a:ext>
            </a:extLst>
          </p:cNvPr>
          <p:cNvSpPr/>
          <p:nvPr/>
        </p:nvSpPr>
        <p:spPr>
          <a:xfrm>
            <a:off x="6605651" y="3675961"/>
            <a:ext cx="5467350" cy="790575"/>
          </a:xfrm>
          <a:custGeom>
            <a:avLst/>
            <a:gdLst/>
            <a:ahLst/>
            <a:cxnLst/>
            <a:rect l="l" t="t" r="r" b="b"/>
            <a:pathLst>
              <a:path w="5467350" h="790575" extrusionOk="0">
                <a:moveTo>
                  <a:pt x="0" y="131699"/>
                </a:moveTo>
                <a:lnTo>
                  <a:pt x="6710" y="90058"/>
                </a:lnTo>
                <a:lnTo>
                  <a:pt x="25400" y="53903"/>
                </a:lnTo>
                <a:lnTo>
                  <a:pt x="53903" y="25400"/>
                </a:lnTo>
                <a:lnTo>
                  <a:pt x="90058" y="6710"/>
                </a:lnTo>
                <a:lnTo>
                  <a:pt x="131699" y="0"/>
                </a:lnTo>
                <a:lnTo>
                  <a:pt x="5335524" y="0"/>
                </a:lnTo>
                <a:lnTo>
                  <a:pt x="5377177" y="6710"/>
                </a:lnTo>
                <a:lnTo>
                  <a:pt x="5413363" y="25400"/>
                </a:lnTo>
                <a:lnTo>
                  <a:pt x="5441905" y="53903"/>
                </a:lnTo>
                <a:lnTo>
                  <a:pt x="5460626" y="90058"/>
                </a:lnTo>
                <a:lnTo>
                  <a:pt x="5467350" y="131699"/>
                </a:lnTo>
                <a:lnTo>
                  <a:pt x="5467350" y="658749"/>
                </a:lnTo>
                <a:lnTo>
                  <a:pt x="5460626" y="700402"/>
                </a:lnTo>
                <a:lnTo>
                  <a:pt x="5441905" y="736588"/>
                </a:lnTo>
                <a:lnTo>
                  <a:pt x="5413363" y="765130"/>
                </a:lnTo>
                <a:lnTo>
                  <a:pt x="5377177" y="783851"/>
                </a:lnTo>
                <a:lnTo>
                  <a:pt x="5335524" y="790575"/>
                </a:lnTo>
                <a:lnTo>
                  <a:pt x="131699" y="790575"/>
                </a:lnTo>
                <a:lnTo>
                  <a:pt x="90058" y="783851"/>
                </a:lnTo>
                <a:lnTo>
                  <a:pt x="53903" y="765130"/>
                </a:lnTo>
                <a:lnTo>
                  <a:pt x="25399" y="736588"/>
                </a:lnTo>
                <a:lnTo>
                  <a:pt x="6710" y="700402"/>
                </a:lnTo>
                <a:lnTo>
                  <a:pt x="0" y="658749"/>
                </a:lnTo>
                <a:lnTo>
                  <a:pt x="0" y="131699"/>
                </a:lnTo>
                <a:close/>
              </a:path>
            </a:pathLst>
          </a:custGeom>
          <a:noFill/>
          <a:ln w="12700" cap="flat" cmpd="sng">
            <a:solidFill>
              <a:srgbClr val="1C488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5927704" y="2348992"/>
            <a:ext cx="5155359" cy="1627902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F46A2E8-EDC0-45C5-E8E6-4A5E6F1F4FA0}"/>
              </a:ext>
            </a:extLst>
          </p:cNvPr>
          <p:cNvCxnSpPr>
            <a:cxnSpLocks/>
          </p:cNvCxnSpPr>
          <p:nvPr/>
        </p:nvCxnSpPr>
        <p:spPr>
          <a:xfrm>
            <a:off x="4514380" y="5688568"/>
            <a:ext cx="1405106" cy="341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3366110-511F-BCB4-653F-4CCE780C10E1}"/>
              </a:ext>
            </a:extLst>
          </p:cNvPr>
          <p:cNvCxnSpPr>
            <a:cxnSpLocks/>
          </p:cNvCxnSpPr>
          <p:nvPr/>
        </p:nvCxnSpPr>
        <p:spPr>
          <a:xfrm>
            <a:off x="4514380" y="2419699"/>
            <a:ext cx="1405106" cy="341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2D6BD58-A1C0-4097-567A-36996C8B9E0B}"/>
              </a:ext>
            </a:extLst>
          </p:cNvPr>
          <p:cNvCxnSpPr>
            <a:cxnSpLocks/>
          </p:cNvCxnSpPr>
          <p:nvPr/>
        </p:nvCxnSpPr>
        <p:spPr>
          <a:xfrm flipV="1">
            <a:off x="4502731" y="3497056"/>
            <a:ext cx="1425983" cy="41411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2"/>
          <p:cNvSpPr/>
          <p:nvPr/>
        </p:nvSpPr>
        <p:spPr>
          <a:xfrm>
            <a:off x="5938142" y="5123272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927005" y="5409984"/>
            <a:ext cx="5436970" cy="921327"/>
            <a:chOff x="0" y="-38100"/>
            <a:chExt cx="2156186" cy="467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4B03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  <a:solidFill>
              <a:srgbClr val="F4B03D"/>
            </a:solidFill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938142" y="3743335"/>
            <a:ext cx="5144921" cy="1596587"/>
          </a:xfrm>
          <a:custGeom>
            <a:avLst/>
            <a:gdLst/>
            <a:ahLst/>
            <a:cxnLst/>
            <a:rect l="l" t="t" r="r" b="b"/>
            <a:pathLst>
              <a:path w="7717382" h="2394881">
                <a:moveTo>
                  <a:pt x="0" y="0"/>
                </a:moveTo>
                <a:lnTo>
                  <a:pt x="7717383" y="0"/>
                </a:lnTo>
                <a:lnTo>
                  <a:pt x="7717383" y="2394881"/>
                </a:lnTo>
                <a:lnTo>
                  <a:pt x="0" y="239488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5484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5917265" y="3088979"/>
            <a:ext cx="5447408" cy="892955"/>
            <a:chOff x="0" y="0"/>
            <a:chExt cx="2156186" cy="4929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6186" cy="492981"/>
            </a:xfrm>
            <a:custGeom>
              <a:avLst/>
              <a:gdLst/>
              <a:ahLst/>
              <a:cxnLst/>
              <a:rect l="l" t="t" r="r" b="b"/>
              <a:pathLst>
                <a:path w="2156186" h="492981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64611"/>
                  </a:lnTo>
                  <a:cubicBezTo>
                    <a:pt x="2156186" y="480279"/>
                    <a:pt x="2143484" y="492981"/>
                    <a:pt x="2127816" y="492981"/>
                  </a:cubicBezTo>
                  <a:lnTo>
                    <a:pt x="28370" y="492981"/>
                  </a:lnTo>
                  <a:cubicBezTo>
                    <a:pt x="12702" y="492981"/>
                    <a:pt x="0" y="480279"/>
                    <a:pt x="0" y="464611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56186" cy="53108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 flipV="1">
            <a:off x="7092797" y="3197914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2"/>
          <p:cNvSpPr/>
          <p:nvPr/>
        </p:nvSpPr>
        <p:spPr>
          <a:xfrm flipV="1">
            <a:off x="7053305" y="5538752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927005" y="2873191"/>
            <a:ext cx="14882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-846965" y="4892042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0"/>
                </a:moveTo>
                <a:lnTo>
                  <a:pt x="1674224" y="0"/>
                </a:lnTo>
                <a:lnTo>
                  <a:pt x="1674224" y="3639618"/>
                </a:lnTo>
                <a:lnTo>
                  <a:pt x="0" y="3639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flipV="1">
            <a:off x="11924327" y="-98563"/>
            <a:ext cx="1116149" cy="2426412"/>
          </a:xfrm>
          <a:custGeom>
            <a:avLst/>
            <a:gdLst/>
            <a:ahLst/>
            <a:cxnLst/>
            <a:rect l="l" t="t" r="r" b="b"/>
            <a:pathLst>
              <a:path w="1674224" h="3639618">
                <a:moveTo>
                  <a:pt x="0" y="3639618"/>
                </a:moveTo>
                <a:lnTo>
                  <a:pt x="1674224" y="3639618"/>
                </a:lnTo>
                <a:lnTo>
                  <a:pt x="1674224" y="0"/>
                </a:lnTo>
                <a:lnTo>
                  <a:pt x="0" y="0"/>
                </a:lnTo>
                <a:lnTo>
                  <a:pt x="0" y="3639618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1377921" y="6168748"/>
            <a:ext cx="1368800" cy="13688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-415216" y="-654827"/>
            <a:ext cx="1368800" cy="136880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CF0F3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5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3087435" y="6270053"/>
            <a:ext cx="1227815" cy="385227"/>
          </a:xfrm>
          <a:custGeom>
            <a:avLst/>
            <a:gdLst/>
            <a:ahLst/>
            <a:cxnLst/>
            <a:rect l="l" t="t" r="r" b="b"/>
            <a:pathLst>
              <a:path w="1841723" h="577841">
                <a:moveTo>
                  <a:pt x="0" y="0"/>
                </a:moveTo>
                <a:lnTo>
                  <a:pt x="1841723" y="0"/>
                </a:lnTo>
                <a:lnTo>
                  <a:pt x="1841723" y="577841"/>
                </a:lnTo>
                <a:lnTo>
                  <a:pt x="0" y="5778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6200000">
            <a:off x="6317404" y="5809543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16200000">
            <a:off x="5472130" y="-1701101"/>
            <a:ext cx="1167003" cy="27432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9783982" y="595611"/>
            <a:ext cx="1566169" cy="732711"/>
          </a:xfrm>
          <a:custGeom>
            <a:avLst/>
            <a:gdLst/>
            <a:ahLst/>
            <a:cxnLst/>
            <a:rect l="l" t="t" r="r" b="b"/>
            <a:pathLst>
              <a:path w="2349253" h="1099066">
                <a:moveTo>
                  <a:pt x="0" y="0"/>
                </a:moveTo>
                <a:lnTo>
                  <a:pt x="2349253" y="0"/>
                </a:lnTo>
                <a:lnTo>
                  <a:pt x="2349253" y="1099066"/>
                </a:lnTo>
                <a:lnTo>
                  <a:pt x="0" y="1099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685801" y="1820761"/>
            <a:ext cx="3816499" cy="1051523"/>
            <a:chOff x="0" y="0"/>
            <a:chExt cx="1300650" cy="3583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00650" cy="358355"/>
            </a:xfrm>
            <a:custGeom>
              <a:avLst/>
              <a:gdLst/>
              <a:ahLst/>
              <a:cxnLst/>
              <a:rect l="l" t="t" r="r" b="b"/>
              <a:pathLst>
                <a:path w="1300650" h="358355">
                  <a:moveTo>
                    <a:pt x="27047" y="0"/>
                  </a:moveTo>
                  <a:lnTo>
                    <a:pt x="1273603" y="0"/>
                  </a:lnTo>
                  <a:cubicBezTo>
                    <a:pt x="1288541" y="0"/>
                    <a:pt x="1300650" y="12109"/>
                    <a:pt x="1300650" y="27047"/>
                  </a:cubicBezTo>
                  <a:lnTo>
                    <a:pt x="1300650" y="331308"/>
                  </a:lnTo>
                  <a:cubicBezTo>
                    <a:pt x="1300650" y="338481"/>
                    <a:pt x="1297800" y="345361"/>
                    <a:pt x="1292728" y="350433"/>
                  </a:cubicBezTo>
                  <a:cubicBezTo>
                    <a:pt x="1287656" y="355506"/>
                    <a:pt x="1280776" y="358355"/>
                    <a:pt x="1273603" y="358355"/>
                  </a:cubicBezTo>
                  <a:lnTo>
                    <a:pt x="27047" y="358355"/>
                  </a:lnTo>
                  <a:cubicBezTo>
                    <a:pt x="19874" y="358355"/>
                    <a:pt x="12994" y="355506"/>
                    <a:pt x="7922" y="350433"/>
                  </a:cubicBezTo>
                  <a:cubicBezTo>
                    <a:pt x="2850" y="345361"/>
                    <a:pt x="0" y="338481"/>
                    <a:pt x="0" y="331308"/>
                  </a:cubicBezTo>
                  <a:lnTo>
                    <a:pt x="0" y="27047"/>
                  </a:lnTo>
                  <a:cubicBezTo>
                    <a:pt x="0" y="19874"/>
                    <a:pt x="2850" y="12994"/>
                    <a:pt x="7922" y="7922"/>
                  </a:cubicBezTo>
                  <a:cubicBezTo>
                    <a:pt x="12994" y="2850"/>
                    <a:pt x="19874" y="0"/>
                    <a:pt x="2704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53BF9D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300650" cy="3964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902744" y="1584395"/>
            <a:ext cx="5457846" cy="960584"/>
            <a:chOff x="0" y="0"/>
            <a:chExt cx="2156186" cy="4289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156186" cy="428975"/>
            </a:xfrm>
            <a:custGeom>
              <a:avLst/>
              <a:gdLst/>
              <a:ahLst/>
              <a:cxnLst/>
              <a:rect l="l" t="t" r="r" b="b"/>
              <a:pathLst>
                <a:path w="2156186" h="428975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00606"/>
                  </a:lnTo>
                  <a:cubicBezTo>
                    <a:pt x="2156186" y="416274"/>
                    <a:pt x="2143484" y="428975"/>
                    <a:pt x="2127816" y="428975"/>
                  </a:cubicBezTo>
                  <a:lnTo>
                    <a:pt x="28370" y="428975"/>
                  </a:lnTo>
                  <a:cubicBezTo>
                    <a:pt x="12702" y="428975"/>
                    <a:pt x="0" y="416274"/>
                    <a:pt x="0" y="400606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4373A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156186" cy="467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AutoShape 32"/>
          <p:cNvSpPr/>
          <p:nvPr/>
        </p:nvSpPr>
        <p:spPr>
          <a:xfrm flipV="1">
            <a:off x="7040605" y="1760662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33"/>
          <p:cNvSpPr/>
          <p:nvPr/>
        </p:nvSpPr>
        <p:spPr>
          <a:xfrm>
            <a:off x="3434696" y="253900"/>
            <a:ext cx="1377360" cy="1323411"/>
          </a:xfrm>
          <a:custGeom>
            <a:avLst/>
            <a:gdLst/>
            <a:ahLst/>
            <a:cxnLst/>
            <a:rect l="l" t="t" r="r" b="b"/>
            <a:pathLst>
              <a:path w="1203399" h="1273439">
                <a:moveTo>
                  <a:pt x="0" y="0"/>
                </a:moveTo>
                <a:lnTo>
                  <a:pt x="1203400" y="0"/>
                </a:lnTo>
                <a:lnTo>
                  <a:pt x="1203400" y="1273438"/>
                </a:lnTo>
                <a:lnTo>
                  <a:pt x="0" y="1273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685801" y="3339921"/>
            <a:ext cx="3816499" cy="1051523"/>
            <a:chOff x="0" y="0"/>
            <a:chExt cx="1300650" cy="35835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300650" cy="358355"/>
            </a:xfrm>
            <a:custGeom>
              <a:avLst/>
              <a:gdLst/>
              <a:ahLst/>
              <a:cxnLst/>
              <a:rect l="l" t="t" r="r" b="b"/>
              <a:pathLst>
                <a:path w="1300650" h="358355">
                  <a:moveTo>
                    <a:pt x="27047" y="0"/>
                  </a:moveTo>
                  <a:lnTo>
                    <a:pt x="1273603" y="0"/>
                  </a:lnTo>
                  <a:cubicBezTo>
                    <a:pt x="1288541" y="0"/>
                    <a:pt x="1300650" y="12109"/>
                    <a:pt x="1300650" y="27047"/>
                  </a:cubicBezTo>
                  <a:lnTo>
                    <a:pt x="1300650" y="331308"/>
                  </a:lnTo>
                  <a:cubicBezTo>
                    <a:pt x="1300650" y="338481"/>
                    <a:pt x="1297800" y="345361"/>
                    <a:pt x="1292728" y="350433"/>
                  </a:cubicBezTo>
                  <a:cubicBezTo>
                    <a:pt x="1287656" y="355506"/>
                    <a:pt x="1280776" y="358355"/>
                    <a:pt x="1273603" y="358355"/>
                  </a:cubicBezTo>
                  <a:lnTo>
                    <a:pt x="27047" y="358355"/>
                  </a:lnTo>
                  <a:cubicBezTo>
                    <a:pt x="19874" y="358355"/>
                    <a:pt x="12994" y="355506"/>
                    <a:pt x="7922" y="350433"/>
                  </a:cubicBezTo>
                  <a:cubicBezTo>
                    <a:pt x="2850" y="345361"/>
                    <a:pt x="0" y="338481"/>
                    <a:pt x="0" y="331308"/>
                  </a:cubicBezTo>
                  <a:lnTo>
                    <a:pt x="0" y="27047"/>
                  </a:lnTo>
                  <a:cubicBezTo>
                    <a:pt x="0" y="19874"/>
                    <a:pt x="2850" y="12994"/>
                    <a:pt x="7922" y="7922"/>
                  </a:cubicBezTo>
                  <a:cubicBezTo>
                    <a:pt x="12994" y="2850"/>
                    <a:pt x="19874" y="0"/>
                    <a:pt x="2704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F94C66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300650" cy="3964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71079" y="5088892"/>
            <a:ext cx="3816499" cy="1051523"/>
            <a:chOff x="0" y="0"/>
            <a:chExt cx="1300650" cy="35835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300650" cy="358355"/>
            </a:xfrm>
            <a:custGeom>
              <a:avLst/>
              <a:gdLst/>
              <a:ahLst/>
              <a:cxnLst/>
              <a:rect l="l" t="t" r="r" b="b"/>
              <a:pathLst>
                <a:path w="1300650" h="358355">
                  <a:moveTo>
                    <a:pt x="27047" y="0"/>
                  </a:moveTo>
                  <a:lnTo>
                    <a:pt x="1273603" y="0"/>
                  </a:lnTo>
                  <a:cubicBezTo>
                    <a:pt x="1288541" y="0"/>
                    <a:pt x="1300650" y="12109"/>
                    <a:pt x="1300650" y="27047"/>
                  </a:cubicBezTo>
                  <a:lnTo>
                    <a:pt x="1300650" y="331308"/>
                  </a:lnTo>
                  <a:cubicBezTo>
                    <a:pt x="1300650" y="338481"/>
                    <a:pt x="1297800" y="345361"/>
                    <a:pt x="1292728" y="350433"/>
                  </a:cubicBezTo>
                  <a:cubicBezTo>
                    <a:pt x="1287656" y="355506"/>
                    <a:pt x="1280776" y="358355"/>
                    <a:pt x="1273603" y="358355"/>
                  </a:cubicBezTo>
                  <a:lnTo>
                    <a:pt x="27047" y="358355"/>
                  </a:lnTo>
                  <a:cubicBezTo>
                    <a:pt x="19874" y="358355"/>
                    <a:pt x="12994" y="355506"/>
                    <a:pt x="7922" y="350433"/>
                  </a:cubicBezTo>
                  <a:cubicBezTo>
                    <a:pt x="2850" y="345361"/>
                    <a:pt x="0" y="338481"/>
                    <a:pt x="0" y="331308"/>
                  </a:cubicBezTo>
                  <a:lnTo>
                    <a:pt x="0" y="27047"/>
                  </a:lnTo>
                  <a:cubicBezTo>
                    <a:pt x="0" y="19874"/>
                    <a:pt x="2850" y="12994"/>
                    <a:pt x="7922" y="7922"/>
                  </a:cubicBezTo>
                  <a:cubicBezTo>
                    <a:pt x="12994" y="2850"/>
                    <a:pt x="19874" y="0"/>
                    <a:pt x="27047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9F7ACE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300650" cy="3964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AutoShape 40"/>
          <p:cNvSpPr/>
          <p:nvPr/>
        </p:nvSpPr>
        <p:spPr>
          <a:xfrm>
            <a:off x="5944497" y="5251991"/>
            <a:ext cx="148829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6096000" y="5506936"/>
            <a:ext cx="849759" cy="604391"/>
          </a:xfrm>
          <a:custGeom>
            <a:avLst/>
            <a:gdLst/>
            <a:ahLst/>
            <a:cxnLst/>
            <a:rect l="l" t="t" r="r" b="b"/>
            <a:pathLst>
              <a:path w="1274638" h="906586">
                <a:moveTo>
                  <a:pt x="0" y="0"/>
                </a:moveTo>
                <a:lnTo>
                  <a:pt x="1274638" y="0"/>
                </a:lnTo>
                <a:lnTo>
                  <a:pt x="1274638" y="906586"/>
                </a:lnTo>
                <a:lnTo>
                  <a:pt x="0" y="906586"/>
                </a:lnTo>
                <a:lnTo>
                  <a:pt x="0" y="0"/>
                </a:lnTo>
                <a:close/>
              </a:path>
            </a:pathLst>
          </a:custGeom>
          <a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Freeform 43"/>
          <p:cNvSpPr/>
          <p:nvPr/>
        </p:nvSpPr>
        <p:spPr>
          <a:xfrm>
            <a:off x="6096000" y="1655300"/>
            <a:ext cx="663971" cy="829211"/>
          </a:xfrm>
          <a:custGeom>
            <a:avLst/>
            <a:gdLst/>
            <a:ahLst/>
            <a:cxnLst/>
            <a:rect l="l" t="t" r="r" b="b"/>
            <a:pathLst>
              <a:path w="1199503" h="1447364">
                <a:moveTo>
                  <a:pt x="0" y="0"/>
                </a:moveTo>
                <a:lnTo>
                  <a:pt x="1199503" y="0"/>
                </a:lnTo>
                <a:lnTo>
                  <a:pt x="1199503" y="1447364"/>
                </a:lnTo>
                <a:lnTo>
                  <a:pt x="0" y="14473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85800" y="334545"/>
            <a:ext cx="4632329" cy="1856727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11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Bold"/>
                <a:ea typeface="+mn-ea"/>
                <a:cs typeface="+mn-cs"/>
              </a:rPr>
              <a:t>DRIVER 4: </a:t>
            </a:r>
          </a:p>
          <a:p>
            <a:pPr marL="0" marR="0" lvl="0" indent="0" algn="l" defTabSz="914400" rtl="0" eaLnBrk="1" fontAlgn="auto" latinLnBrk="0" hangingPunct="1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11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Bold"/>
                <a:ea typeface="+mn-ea"/>
                <a:cs typeface="+mn-cs"/>
              </a:rPr>
              <a:t>COMMUNITY PARTNERSHIPS </a:t>
            </a:r>
            <a:r>
              <a:rPr kumimoji="0" lang="en-US" sz="2650" b="0" i="0" u="none" strike="noStrike" kern="1200" cap="none" spc="11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Bold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ts val="3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11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Bold"/>
                <a:ea typeface="+mn-ea"/>
                <a:cs typeface="+mn-cs"/>
              </a:rPr>
              <a:t>​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002505" y="369410"/>
            <a:ext cx="4084512" cy="21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ts val="18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44" b="0" i="0" u="none" strike="noStrike" kern="120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Bold"/>
                <a:ea typeface="+mn-ea"/>
                <a:cs typeface="+mn-cs"/>
              </a:rPr>
              <a:t>Complete local and online resource mapping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247530" y="1916779"/>
            <a:ext cx="4054625" cy="228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ts val="18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Semi-Bold"/>
                <a:ea typeface="+mn-ea"/>
                <a:cs typeface="+mn-cs"/>
              </a:rPr>
              <a:t>Complete local and online resource mapping </a:t>
            </a:r>
            <a:endParaRPr kumimoji="0" lang="en-US" sz="1344" b="0" i="0" u="none" strike="noStrike" kern="1200" cap="none" spc="4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Semi-Bold"/>
              <a:ea typeface="+mn-ea"/>
              <a:cs typeface="+mn-cs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7184900" y="5574065"/>
            <a:ext cx="3770521" cy="470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8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Semi-Bold"/>
                <a:ea typeface="+mn-ea"/>
                <a:cs typeface="+mn-cs"/>
              </a:rPr>
              <a:t>Coordinate ESSI Newborn Care Plan and initiate warm handoff to community provider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51889" y="2030669"/>
            <a:ext cx="3454879" cy="265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Semi-Bold"/>
                <a:ea typeface="+mn-ea"/>
                <a:cs typeface="+mn-cs"/>
              </a:rPr>
              <a:t>Secondary Driver 1: Resource Mapping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15243" y="3428803"/>
            <a:ext cx="3787056" cy="54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Semi-Bold"/>
                <a:ea typeface="+mn-ea"/>
                <a:cs typeface="+mn-cs"/>
              </a:rPr>
              <a:t>Secondary Driver 2: Building Relationships with Community Organizations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293419" y="3157947"/>
            <a:ext cx="4080559" cy="71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ts val="188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Semi-Bold"/>
                <a:ea typeface="+mn-ea"/>
                <a:cs typeface="+mn-cs"/>
              </a:rPr>
              <a:t>Partner with local community agencies, organizations, and champions to understand challenges/barriers to a safe sleep environment </a:t>
            </a:r>
            <a:endParaRPr kumimoji="0" lang="en-US" sz="1300" b="0" i="0" u="none" strike="noStrike" kern="1200" cap="none" spc="43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low Semi-Bold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15243" y="5301822"/>
            <a:ext cx="3787056" cy="547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Semi-Bold"/>
                <a:ea typeface="+mn-ea"/>
                <a:cs typeface="+mn-cs"/>
              </a:rPr>
              <a:t>Secondary Driver 3: Transfer of Care</a:t>
            </a:r>
          </a:p>
          <a:p>
            <a:pPr marL="0" marR="0" lvl="0" indent="0" algn="ctr" defTabSz="914400" rtl="0" eaLnBrk="1" fontAlgn="auto" latinLnBrk="0" hangingPunct="1">
              <a:lnSpc>
                <a:spcPts val="2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5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 Semi-Bold"/>
                <a:ea typeface="+mn-ea"/>
                <a:cs typeface="+mn-cs"/>
              </a:rPr>
              <a:t>to Community Providers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0F7BDF-C613-8BB0-BFCB-8F26B40EC06E}"/>
              </a:ext>
            </a:extLst>
          </p:cNvPr>
          <p:cNvSpPr txBox="1"/>
          <p:nvPr/>
        </p:nvSpPr>
        <p:spPr>
          <a:xfrm>
            <a:off x="7146908" y="1121434"/>
            <a:ext cx="266752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S PGothic"/>
                <a:cs typeface="Arial"/>
              </a:rPr>
              <a:t>Change Ideas</a:t>
            </a:r>
          </a:p>
        </p:txBody>
      </p:sp>
      <p:grpSp>
        <p:nvGrpSpPr>
          <p:cNvPr id="52" name="Group 7">
            <a:extLst>
              <a:ext uri="{FF2B5EF4-FFF2-40B4-BE49-F238E27FC236}">
                <a16:creationId xmlns:a16="http://schemas.microsoft.com/office/drawing/2014/main" id="{8A92A364-B996-B49C-BDA0-BAA1F5A15866}"/>
              </a:ext>
            </a:extLst>
          </p:cNvPr>
          <p:cNvGrpSpPr/>
          <p:nvPr/>
        </p:nvGrpSpPr>
        <p:grpSpPr>
          <a:xfrm>
            <a:off x="5927702" y="4141709"/>
            <a:ext cx="5447408" cy="894497"/>
            <a:chOff x="0" y="-38100"/>
            <a:chExt cx="2156186" cy="531081"/>
          </a:xfrm>
        </p:grpSpPr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00246169-A4F3-5ED8-8A94-4557BB21D7AB}"/>
                </a:ext>
              </a:extLst>
            </p:cNvPr>
            <p:cNvSpPr/>
            <p:nvPr/>
          </p:nvSpPr>
          <p:spPr>
            <a:xfrm>
              <a:off x="0" y="0"/>
              <a:ext cx="2156186" cy="492981"/>
            </a:xfrm>
            <a:custGeom>
              <a:avLst/>
              <a:gdLst/>
              <a:ahLst/>
              <a:cxnLst/>
              <a:rect l="l" t="t" r="r" b="b"/>
              <a:pathLst>
                <a:path w="2156186" h="492981">
                  <a:moveTo>
                    <a:pt x="28370" y="0"/>
                  </a:moveTo>
                  <a:lnTo>
                    <a:pt x="2127816" y="0"/>
                  </a:lnTo>
                  <a:cubicBezTo>
                    <a:pt x="2143484" y="0"/>
                    <a:pt x="2156186" y="12702"/>
                    <a:pt x="2156186" y="28370"/>
                  </a:cubicBezTo>
                  <a:lnTo>
                    <a:pt x="2156186" y="464611"/>
                  </a:lnTo>
                  <a:cubicBezTo>
                    <a:pt x="2156186" y="480279"/>
                    <a:pt x="2143484" y="492981"/>
                    <a:pt x="2127816" y="492981"/>
                  </a:cubicBezTo>
                  <a:lnTo>
                    <a:pt x="28370" y="492981"/>
                  </a:lnTo>
                  <a:cubicBezTo>
                    <a:pt x="12702" y="492981"/>
                    <a:pt x="0" y="480279"/>
                    <a:pt x="0" y="464611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5668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5DE913D1-6F60-94B9-10FF-534A5E538AB8}"/>
                </a:ext>
              </a:extLst>
            </p:cNvPr>
            <p:cNvSpPr txBox="1"/>
            <p:nvPr/>
          </p:nvSpPr>
          <p:spPr>
            <a:xfrm>
              <a:off x="0" y="-38100"/>
              <a:ext cx="2156186" cy="531081"/>
            </a:xfrm>
            <a:prstGeom prst="rect">
              <a:avLst/>
            </a:prstGeom>
            <a:solidFill>
              <a:srgbClr val="F5668F"/>
            </a:solidFill>
          </p:spPr>
          <p:txBody>
            <a:bodyPr lIns="33867" tIns="33867" rIns="33867" bIns="33867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88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AB28071-935B-166B-0CEE-EC97EB10FF51}"/>
              </a:ext>
            </a:extLst>
          </p:cNvPr>
          <p:cNvCxnSpPr>
            <a:cxnSpLocks/>
          </p:cNvCxnSpPr>
          <p:nvPr/>
        </p:nvCxnSpPr>
        <p:spPr>
          <a:xfrm>
            <a:off x="4513168" y="3911173"/>
            <a:ext cx="1405107" cy="72366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utoShape 11">
            <a:extLst>
              <a:ext uri="{FF2B5EF4-FFF2-40B4-BE49-F238E27FC236}">
                <a16:creationId xmlns:a16="http://schemas.microsoft.com/office/drawing/2014/main" id="{A85E379C-4C1C-B6B4-A543-3DF6B25DACF8}"/>
              </a:ext>
            </a:extLst>
          </p:cNvPr>
          <p:cNvSpPr/>
          <p:nvPr/>
        </p:nvSpPr>
        <p:spPr>
          <a:xfrm flipV="1">
            <a:off x="7103235" y="4314817"/>
            <a:ext cx="0" cy="570703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4C1FDA7-3400-B267-F027-73B2E0675C53}"/>
              </a:ext>
            </a:extLst>
          </p:cNvPr>
          <p:cNvSpPr txBox="1"/>
          <p:nvPr/>
        </p:nvSpPr>
        <p:spPr>
          <a:xfrm>
            <a:off x="7229605" y="4369496"/>
            <a:ext cx="4131501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43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rlow Semi-Bold"/>
                <a:ea typeface="+mn-ea"/>
                <a:cs typeface="+mn-cs"/>
              </a:rPr>
              <a:t>Endorse consistent safe sleep environment messaging and education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dVisi_MSFontService"/>
              <a:ea typeface="+mn-ea"/>
              <a:cs typeface="+mn-cs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6009818" y="4370622"/>
            <a:ext cx="998565" cy="457064"/>
          </a:xfrm>
          <a:custGeom>
            <a:avLst/>
            <a:gdLst/>
            <a:ahLst/>
            <a:cxnLst/>
            <a:rect l="l" t="t" r="r" b="b"/>
            <a:pathLst>
              <a:path w="1497847" h="685596">
                <a:moveTo>
                  <a:pt x="0" y="0"/>
                </a:moveTo>
                <a:lnTo>
                  <a:pt x="1497848" y="0"/>
                </a:lnTo>
                <a:lnTo>
                  <a:pt x="1497848" y="685596"/>
                </a:lnTo>
                <a:lnTo>
                  <a:pt x="0" y="68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Freeform 54">
            <a:extLst>
              <a:ext uri="{FF2B5EF4-FFF2-40B4-BE49-F238E27FC236}">
                <a16:creationId xmlns:a16="http://schemas.microsoft.com/office/drawing/2014/main" id="{76FF9F61-EDF0-6510-36D2-8E579D614428}"/>
              </a:ext>
            </a:extLst>
          </p:cNvPr>
          <p:cNvSpPr/>
          <p:nvPr/>
        </p:nvSpPr>
        <p:spPr>
          <a:xfrm>
            <a:off x="6204050" y="3194952"/>
            <a:ext cx="603775" cy="580379"/>
          </a:xfrm>
          <a:custGeom>
            <a:avLst/>
            <a:gdLst/>
            <a:ahLst/>
            <a:cxnLst/>
            <a:rect l="l" t="t" r="r" b="b"/>
            <a:pathLst>
              <a:path w="905663" h="870569">
                <a:moveTo>
                  <a:pt x="0" y="0"/>
                </a:moveTo>
                <a:lnTo>
                  <a:pt x="905664" y="0"/>
                </a:lnTo>
                <a:lnTo>
                  <a:pt x="905664" y="870568"/>
                </a:lnTo>
                <a:lnTo>
                  <a:pt x="0" y="870568"/>
                </a:lnTo>
                <a:lnTo>
                  <a:pt x="0" y="0"/>
                </a:lnTo>
                <a:close/>
              </a:path>
            </a:pathLst>
          </a:custGeom>
          <a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9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0">
          <a:extLst>
            <a:ext uri="{FF2B5EF4-FFF2-40B4-BE49-F238E27FC236}">
              <a16:creationId xmlns:a16="http://schemas.microsoft.com/office/drawing/2014/main" id="{466D2FF4-909A-BDD6-CA38-C8D27A30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>
            <a:extLst>
              <a:ext uri="{FF2B5EF4-FFF2-40B4-BE49-F238E27FC236}">
                <a16:creationId xmlns:a16="http://schemas.microsoft.com/office/drawing/2014/main" id="{DC22D9D8-E82D-B2FF-2C6D-9A42C45DF5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>
            <a:extLst>
              <a:ext uri="{FF2B5EF4-FFF2-40B4-BE49-F238E27FC236}">
                <a16:creationId xmlns:a16="http://schemas.microsoft.com/office/drawing/2014/main" id="{968680A7-249D-71ED-5A8F-707FF1789C3D}"/>
              </a:ext>
            </a:extLst>
          </p:cNvPr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>
              <a:extLst>
                <a:ext uri="{FF2B5EF4-FFF2-40B4-BE49-F238E27FC236}">
                  <a16:creationId xmlns:a16="http://schemas.microsoft.com/office/drawing/2014/main" id="{58C21783-D5C3-38AE-DC91-72F883835B1F}"/>
                </a:ext>
              </a:extLst>
            </p:cNvPr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>
              <a:extLst>
                <a:ext uri="{FF2B5EF4-FFF2-40B4-BE49-F238E27FC236}">
                  <a16:creationId xmlns:a16="http://schemas.microsoft.com/office/drawing/2014/main" id="{D7F35238-D719-483B-4892-7813E36CE5D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>
              <a:extLst>
                <a:ext uri="{FF2B5EF4-FFF2-40B4-BE49-F238E27FC236}">
                  <a16:creationId xmlns:a16="http://schemas.microsoft.com/office/drawing/2014/main" id="{B5099172-6971-300E-45F6-346611F9E7EA}"/>
                </a:ext>
              </a:extLst>
            </p:cNvPr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>
              <a:extLst>
                <a:ext uri="{FF2B5EF4-FFF2-40B4-BE49-F238E27FC236}">
                  <a16:creationId xmlns:a16="http://schemas.microsoft.com/office/drawing/2014/main" id="{E8175504-2F7F-4021-BD9B-A501228FE08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>
            <a:extLst>
              <a:ext uri="{FF2B5EF4-FFF2-40B4-BE49-F238E27FC236}">
                <a16:creationId xmlns:a16="http://schemas.microsoft.com/office/drawing/2014/main" id="{CC5DE00D-83B3-D2D1-9F4B-5F67E2DB67D7}"/>
              </a:ext>
            </a:extLst>
          </p:cNvPr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>
            <a:extLst>
              <a:ext uri="{FF2B5EF4-FFF2-40B4-BE49-F238E27FC236}">
                <a16:creationId xmlns:a16="http://schemas.microsoft.com/office/drawing/2014/main" id="{67002D02-840D-E7A1-E7E8-082E79E996D4}"/>
              </a:ext>
            </a:extLst>
          </p:cNvPr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>
            <a:extLst>
              <a:ext uri="{FF2B5EF4-FFF2-40B4-BE49-F238E27FC236}">
                <a16:creationId xmlns:a16="http://schemas.microsoft.com/office/drawing/2014/main" id="{9E6B0E09-B4FE-021F-1C0C-B3B5575243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8535" y="2732117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400"/>
              <a:buNone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Resource Mapping</a:t>
            </a:r>
            <a:endParaRPr sz="3600" b="1" dirty="0">
              <a:solidFill>
                <a:schemeClr val="tx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665150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DBB60-092B-CE89-8DC7-4D3D0EBA0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9190;p9">
            <a:extLst>
              <a:ext uri="{FF2B5EF4-FFF2-40B4-BE49-F238E27FC236}">
                <a16:creationId xmlns:a16="http://schemas.microsoft.com/office/drawing/2014/main" id="{2E13E849-CA71-A1C8-A65E-6FDA836F6CA5}"/>
              </a:ext>
            </a:extLst>
          </p:cNvPr>
          <p:cNvSpPr txBox="1">
            <a:spLocks/>
          </p:cNvSpPr>
          <p:nvPr/>
        </p:nvSpPr>
        <p:spPr>
          <a:xfrm>
            <a:off x="474506" y="417604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What is Resource 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F5C81-92CD-6711-8DF6-647621DB0E4C}"/>
              </a:ext>
            </a:extLst>
          </p:cNvPr>
          <p:cNvSpPr txBox="1"/>
          <p:nvPr/>
        </p:nvSpPr>
        <p:spPr>
          <a:xfrm>
            <a:off x="474506" y="1055905"/>
            <a:ext cx="1003591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latin typeface="DM Sans" pitchFamily="2" charset="77"/>
              </a:rPr>
              <a:t>Resource mapping is the </a:t>
            </a:r>
            <a:r>
              <a:rPr lang="en-US" sz="2400" u="sng" dirty="0">
                <a:solidFill>
                  <a:srgbClr val="FF0000"/>
                </a:solidFill>
                <a:latin typeface="DM Sans" pitchFamily="2" charset="77"/>
              </a:rPr>
              <a:t>intentional</a:t>
            </a:r>
            <a:r>
              <a:rPr lang="en-US" sz="2400" dirty="0">
                <a:latin typeface="DM Sans" pitchFamily="2" charset="77"/>
              </a:rPr>
              <a:t> process of identifying, documenting, and understanding the community resources available to families beyond the hospital.</a:t>
            </a:r>
          </a:p>
          <a:p>
            <a:pPr>
              <a:buNone/>
            </a:pPr>
            <a:endParaRPr lang="en-US" sz="2400" dirty="0">
              <a:latin typeface="DM Sans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What resources exist in our community?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Who do they serve?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How and when can families access them?</a:t>
            </a:r>
          </a:p>
        </p:txBody>
      </p:sp>
      <p:pic>
        <p:nvPicPr>
          <p:cNvPr id="5" name="Picture 4" descr="A logo of people holding a heart and a cross&#10;&#10;AI-generated content may be incorrect.">
            <a:extLst>
              <a:ext uri="{FF2B5EF4-FFF2-40B4-BE49-F238E27FC236}">
                <a16:creationId xmlns:a16="http://schemas.microsoft.com/office/drawing/2014/main" id="{E66C2C01-08A8-D19A-F08F-C0315D3125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6732" y="1476455"/>
            <a:ext cx="3399022" cy="3948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277DC7-F523-8987-B11F-D8E4841EE821}"/>
              </a:ext>
            </a:extLst>
          </p:cNvPr>
          <p:cNvSpPr txBox="1"/>
          <p:nvPr/>
        </p:nvSpPr>
        <p:spPr>
          <a:xfrm>
            <a:off x="474506" y="3999468"/>
            <a:ext cx="961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/>
                </a:solidFill>
                <a:latin typeface="DM Sans" pitchFamily="2" charset="77"/>
              </a:rPr>
              <a:t>Community resources may include organizations that support: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24D8AF-8619-F9D6-6917-F12421B3AD51}"/>
              </a:ext>
            </a:extLst>
          </p:cNvPr>
          <p:cNvSpPr txBox="1"/>
          <p:nvPr/>
        </p:nvSpPr>
        <p:spPr>
          <a:xfrm>
            <a:off x="474506" y="4809180"/>
            <a:ext cx="24641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M Sans" pitchFamily="2" charset="77"/>
              </a:rPr>
              <a:t>Food access</a:t>
            </a:r>
          </a:p>
          <a:p>
            <a:endParaRPr lang="en-US" sz="2000" dirty="0">
              <a:latin typeface="DM Sans" pitchFamily="2" charset="77"/>
            </a:endParaRPr>
          </a:p>
          <a:p>
            <a:r>
              <a:rPr lang="en-US" sz="2000" dirty="0">
                <a:latin typeface="DM Sans" pitchFamily="2" charset="77"/>
              </a:rPr>
              <a:t>Safe sleep supplies</a:t>
            </a:r>
          </a:p>
          <a:p>
            <a:endParaRPr lang="en-US" sz="2000" dirty="0">
              <a:latin typeface="DM Sans" pitchFamily="2" charset="77"/>
            </a:endParaRPr>
          </a:p>
          <a:p>
            <a:r>
              <a:rPr lang="en-US" sz="2000" dirty="0">
                <a:latin typeface="DM Sans" pitchFamily="2" charset="77"/>
              </a:rPr>
              <a:t>Transportation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310AC6-477F-7E1A-579D-40CF545F0EBC}"/>
              </a:ext>
            </a:extLst>
          </p:cNvPr>
          <p:cNvSpPr txBox="1"/>
          <p:nvPr/>
        </p:nvSpPr>
        <p:spPr>
          <a:xfrm>
            <a:off x="4584309" y="4818958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M Sans" pitchFamily="2" charset="77"/>
              </a:rPr>
              <a:t>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F2084-807C-64EF-1A31-ECD3A75B6E0C}"/>
              </a:ext>
            </a:extLst>
          </p:cNvPr>
          <p:cNvSpPr txBox="1"/>
          <p:nvPr/>
        </p:nvSpPr>
        <p:spPr>
          <a:xfrm>
            <a:off x="4584309" y="5424733"/>
            <a:ext cx="141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DM Sans" pitchFamily="2" charset="77"/>
              </a:rPr>
              <a:t>And more!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6BB0CB4D-AB38-EFA8-36BC-04D704C3E48D}"/>
              </a:ext>
            </a:extLst>
          </p:cNvPr>
          <p:cNvSpPr/>
          <p:nvPr/>
        </p:nvSpPr>
        <p:spPr>
          <a:xfrm>
            <a:off x="3741900" y="5824843"/>
            <a:ext cx="652971" cy="787183"/>
          </a:xfrm>
          <a:custGeom>
            <a:avLst/>
            <a:gdLst/>
            <a:ahLst/>
            <a:cxnLst/>
            <a:rect l="l" t="t" r="r" b="b"/>
            <a:pathLst>
              <a:path w="2406332" h="3213798">
                <a:moveTo>
                  <a:pt x="0" y="0"/>
                </a:moveTo>
                <a:lnTo>
                  <a:pt x="2406332" y="0"/>
                </a:lnTo>
                <a:lnTo>
                  <a:pt x="2406332" y="3213799"/>
                </a:lnTo>
                <a:lnTo>
                  <a:pt x="0" y="32137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DEBC796-AFD0-B469-6356-0738FE425DF0}"/>
              </a:ext>
            </a:extLst>
          </p:cNvPr>
          <p:cNvSpPr/>
          <p:nvPr/>
        </p:nvSpPr>
        <p:spPr>
          <a:xfrm>
            <a:off x="6349688" y="4794798"/>
            <a:ext cx="2188515" cy="1223581"/>
          </a:xfrm>
          <a:custGeom>
            <a:avLst/>
            <a:gdLst/>
            <a:ahLst/>
            <a:cxnLst/>
            <a:rect l="l" t="t" r="r" b="b"/>
            <a:pathLst>
              <a:path w="6118007" h="4229073">
                <a:moveTo>
                  <a:pt x="0" y="0"/>
                </a:moveTo>
                <a:lnTo>
                  <a:pt x="6118007" y="0"/>
                </a:lnTo>
                <a:lnTo>
                  <a:pt x="6118007" y="4229072"/>
                </a:lnTo>
                <a:lnTo>
                  <a:pt x="0" y="42290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1A1E3A01-2AA9-51C2-B05D-428249955313}"/>
              </a:ext>
            </a:extLst>
          </p:cNvPr>
          <p:cNvSpPr/>
          <p:nvPr/>
        </p:nvSpPr>
        <p:spPr>
          <a:xfrm>
            <a:off x="2643564" y="4465908"/>
            <a:ext cx="1279785" cy="958825"/>
          </a:xfrm>
          <a:custGeom>
            <a:avLst/>
            <a:gdLst/>
            <a:ahLst/>
            <a:cxnLst/>
            <a:rect l="l" t="t" r="r" b="b"/>
            <a:pathLst>
              <a:path w="2709271" h="2685565">
                <a:moveTo>
                  <a:pt x="0" y="0"/>
                </a:moveTo>
                <a:lnTo>
                  <a:pt x="2709271" y="0"/>
                </a:lnTo>
                <a:lnTo>
                  <a:pt x="2709271" y="2685566"/>
                </a:lnTo>
                <a:lnTo>
                  <a:pt x="0" y="26855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90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3023E-8722-14F0-18C1-1C98210E6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9190;p9">
            <a:extLst>
              <a:ext uri="{FF2B5EF4-FFF2-40B4-BE49-F238E27FC236}">
                <a16:creationId xmlns:a16="http://schemas.microsoft.com/office/drawing/2014/main" id="{E262E725-7788-5B7F-52B7-203A7E4FD855}"/>
              </a:ext>
            </a:extLst>
          </p:cNvPr>
          <p:cNvSpPr txBox="1">
            <a:spLocks/>
          </p:cNvSpPr>
          <p:nvPr/>
        </p:nvSpPr>
        <p:spPr>
          <a:xfrm>
            <a:off x="548298" y="417604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Importance of Resource 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9FBD8-CE10-2646-78AF-B8A5582BD4E0}"/>
              </a:ext>
            </a:extLst>
          </p:cNvPr>
          <p:cNvSpPr txBox="1"/>
          <p:nvPr/>
        </p:nvSpPr>
        <p:spPr>
          <a:xfrm>
            <a:off x="431617" y="985204"/>
            <a:ext cx="10035915" cy="679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DM Sans" pitchFamily="2" charset="77"/>
              </a:rPr>
              <a:t>Resource mapping ultimately supports equitable care.</a:t>
            </a:r>
          </a:p>
        </p:txBody>
      </p:sp>
      <p:pic>
        <p:nvPicPr>
          <p:cNvPr id="4" name="Picture 3" descr="A map with a red pin on it&#10;&#10;AI-generated content may be incorrect.">
            <a:extLst>
              <a:ext uri="{FF2B5EF4-FFF2-40B4-BE49-F238E27FC236}">
                <a16:creationId xmlns:a16="http://schemas.microsoft.com/office/drawing/2014/main" id="{AF23F478-5C66-2D3E-79AD-3D2EA67FDD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064" y="4014451"/>
            <a:ext cx="3448936" cy="2142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B384D2-8C2F-8BA5-DBC4-F66F935095D5}"/>
              </a:ext>
            </a:extLst>
          </p:cNvPr>
          <p:cNvSpPr txBox="1"/>
          <p:nvPr/>
        </p:nvSpPr>
        <p:spPr>
          <a:xfrm>
            <a:off x="431617" y="1982450"/>
            <a:ext cx="928525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DM Sans" pitchFamily="2" charset="77"/>
              </a:rPr>
              <a:t>It asks us to consider: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DM Sans" pitchFamily="2" charset="77"/>
              </a:rPr>
              <a:t>Whether families have what they need to act on the education we provide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DM Sans" pitchFamily="2" charset="77"/>
              </a:rPr>
              <a:t>How social, economic, and structural factors shape family practices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DM Sans" pitchFamily="2" charset="77"/>
              </a:rPr>
              <a:t>Where gaps exist between guidance and what is feasible for families</a:t>
            </a:r>
          </a:p>
        </p:txBody>
      </p:sp>
    </p:spTree>
    <p:extLst>
      <p:ext uri="{BB962C8B-B14F-4D97-AF65-F5344CB8AC3E}">
        <p14:creationId xmlns:p14="http://schemas.microsoft.com/office/powerpoint/2010/main" val="1880614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8DE7F-F1B6-A4F7-FCF8-9B290B98B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9190;p9">
            <a:extLst>
              <a:ext uri="{FF2B5EF4-FFF2-40B4-BE49-F238E27FC236}">
                <a16:creationId xmlns:a16="http://schemas.microsoft.com/office/drawing/2014/main" id="{836BF25E-40DA-B759-D846-0684D5E091F1}"/>
              </a:ext>
            </a:extLst>
          </p:cNvPr>
          <p:cNvSpPr txBox="1">
            <a:spLocks/>
          </p:cNvSpPr>
          <p:nvPr/>
        </p:nvSpPr>
        <p:spPr>
          <a:xfrm>
            <a:off x="622091" y="349990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Your Role as a Healthcare Professional</a:t>
            </a:r>
          </a:p>
        </p:txBody>
      </p:sp>
      <p:pic>
        <p:nvPicPr>
          <p:cNvPr id="4" name="Picture 3" descr="A cartoon of a group of people&#10;&#10;AI-generated content may be incorrect.">
            <a:extLst>
              <a:ext uri="{FF2B5EF4-FFF2-40B4-BE49-F238E27FC236}">
                <a16:creationId xmlns:a16="http://schemas.microsoft.com/office/drawing/2014/main" id="{D4F07040-AD58-ED5A-523B-45709F0E64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863" y="3952719"/>
            <a:ext cx="5234740" cy="2905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BA3D9-9A85-85C3-BB85-C44D760A037E}"/>
              </a:ext>
            </a:extLst>
          </p:cNvPr>
          <p:cNvSpPr txBox="1"/>
          <p:nvPr/>
        </p:nvSpPr>
        <p:spPr>
          <a:xfrm>
            <a:off x="622091" y="1048035"/>
            <a:ext cx="107854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DM Sans" pitchFamily="2" charset="77"/>
              </a:rPr>
              <a:t>As healthcare professions, you are often the first point of contact for families as they prepare to care for their infant at home.</a:t>
            </a:r>
          </a:p>
          <a:p>
            <a:endParaRPr lang="en-US" sz="2600" dirty="0">
              <a:latin typeface="DM Sa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7A0360-DF10-6889-9CA2-E7448851BB68}"/>
              </a:ext>
            </a:extLst>
          </p:cNvPr>
          <p:cNvSpPr txBox="1"/>
          <p:nvPr/>
        </p:nvSpPr>
        <p:spPr>
          <a:xfrm>
            <a:off x="622091" y="2248364"/>
            <a:ext cx="72814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DM Sans" pitchFamily="2" charset="77"/>
              </a:rPr>
              <a:t>Unique position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DM Sans" pitchFamily="2" charset="77"/>
              </a:rPr>
              <a:t>Recognize barriers </a:t>
            </a:r>
            <a:r>
              <a:rPr lang="en-US" sz="2400" dirty="0">
                <a:latin typeface="DM Sans" pitchFamily="2" charset="77"/>
              </a:rPr>
              <a:t>families may 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Connect families to resources </a:t>
            </a:r>
            <a:r>
              <a:rPr lang="en-US" sz="2400" b="1" dirty="0">
                <a:latin typeface="DM Sans" pitchFamily="2" charset="77"/>
              </a:rPr>
              <a:t>beyond the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Ensure safe sleep guidance and any other education provided </a:t>
            </a:r>
            <a:r>
              <a:rPr lang="en-US" sz="2400" b="1" dirty="0">
                <a:latin typeface="DM Sans" pitchFamily="2" charset="77"/>
              </a:rPr>
              <a:t>is supported, </a:t>
            </a:r>
            <a:r>
              <a:rPr lang="en-US" sz="2400" dirty="0">
                <a:latin typeface="DM Sans" pitchFamily="2" charset="77"/>
              </a:rPr>
              <a:t>not just shared</a:t>
            </a:r>
          </a:p>
        </p:txBody>
      </p:sp>
    </p:spTree>
    <p:extLst>
      <p:ext uri="{BB962C8B-B14F-4D97-AF65-F5344CB8AC3E}">
        <p14:creationId xmlns:p14="http://schemas.microsoft.com/office/powerpoint/2010/main" val="3025801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38CAA-AC99-3C4F-1661-EFDD8BA73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9190;p9">
            <a:extLst>
              <a:ext uri="{FF2B5EF4-FFF2-40B4-BE49-F238E27FC236}">
                <a16:creationId xmlns:a16="http://schemas.microsoft.com/office/drawing/2014/main" id="{BB0611E5-0F49-92ED-AE68-09546A0208B6}"/>
              </a:ext>
            </a:extLst>
          </p:cNvPr>
          <p:cNvSpPr txBox="1">
            <a:spLocks/>
          </p:cNvSpPr>
          <p:nvPr/>
        </p:nvSpPr>
        <p:spPr>
          <a:xfrm>
            <a:off x="622091" y="349990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Resource Mapping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E65B5-F5BF-09B1-9FDF-FAA87FC57D1A}"/>
              </a:ext>
            </a:extLst>
          </p:cNvPr>
          <p:cNvSpPr txBox="1"/>
          <p:nvPr/>
        </p:nvSpPr>
        <p:spPr>
          <a:xfrm>
            <a:off x="622091" y="1154122"/>
            <a:ext cx="6443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DM Sans" pitchFamily="2" charset="77"/>
              </a:rPr>
              <a:t>Use this worksheet to identify resources, understand access, and recognize gaps</a:t>
            </a:r>
          </a:p>
        </p:txBody>
      </p:sp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573DDF37-38CB-80F7-91BC-9287B290BC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818" y="329091"/>
            <a:ext cx="5097419" cy="4263295"/>
          </a:xfrm>
          <a:prstGeom prst="rect">
            <a:avLst/>
          </a:prstGeom>
        </p:spPr>
      </p:pic>
      <p:pic>
        <p:nvPicPr>
          <p:cNvPr id="8" name="Picture 7" descr="A screenshot of a form&#10;&#10;AI-generated content may be incorrect.">
            <a:extLst>
              <a:ext uri="{FF2B5EF4-FFF2-40B4-BE49-F238E27FC236}">
                <a16:creationId xmlns:a16="http://schemas.microsoft.com/office/drawing/2014/main" id="{1D29BDAE-1232-AA56-5689-4CCA243E454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6741" y="2744780"/>
            <a:ext cx="4570133" cy="37632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0E47BB-3059-967A-7456-FB97F9047A83}"/>
              </a:ext>
            </a:extLst>
          </p:cNvPr>
          <p:cNvSpPr txBox="1"/>
          <p:nvPr/>
        </p:nvSpPr>
        <p:spPr>
          <a:xfrm>
            <a:off x="8246202" y="5367955"/>
            <a:ext cx="371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DM Sans" pitchFamily="2" charset="77"/>
              </a:rPr>
              <a:t>Under “Driver 4: Community Partnerships”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04568C-7B53-453E-00AC-D0CD6A4F88A8}"/>
              </a:ext>
            </a:extLst>
          </p:cNvPr>
          <p:cNvSpPr txBox="1"/>
          <p:nvPr/>
        </p:nvSpPr>
        <p:spPr>
          <a:xfrm>
            <a:off x="622091" y="4084554"/>
            <a:ext cx="3984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chemeClr val="tx2"/>
                </a:solidFill>
                <a:latin typeface="DM Sans" pitchFamily="2" charset="77"/>
              </a:rPr>
              <a:t>You don’t need to have everything figured out to begin this work.</a:t>
            </a:r>
          </a:p>
        </p:txBody>
      </p:sp>
    </p:spTree>
    <p:extLst>
      <p:ext uri="{BB962C8B-B14F-4D97-AF65-F5344CB8AC3E}">
        <p14:creationId xmlns:p14="http://schemas.microsoft.com/office/powerpoint/2010/main" val="535662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0">
          <a:extLst>
            <a:ext uri="{FF2B5EF4-FFF2-40B4-BE49-F238E27FC236}">
              <a16:creationId xmlns:a16="http://schemas.microsoft.com/office/drawing/2014/main" id="{BDF43412-1F0F-D637-8611-B74BAE2ED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>
            <a:extLst>
              <a:ext uri="{FF2B5EF4-FFF2-40B4-BE49-F238E27FC236}">
                <a16:creationId xmlns:a16="http://schemas.microsoft.com/office/drawing/2014/main" id="{BDDDD44C-9292-ED51-9C7B-2963C5CE96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>
            <a:extLst>
              <a:ext uri="{FF2B5EF4-FFF2-40B4-BE49-F238E27FC236}">
                <a16:creationId xmlns:a16="http://schemas.microsoft.com/office/drawing/2014/main" id="{FF81978E-91F6-B644-679A-A833F73FF072}"/>
              </a:ext>
            </a:extLst>
          </p:cNvPr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>
              <a:extLst>
                <a:ext uri="{FF2B5EF4-FFF2-40B4-BE49-F238E27FC236}">
                  <a16:creationId xmlns:a16="http://schemas.microsoft.com/office/drawing/2014/main" id="{0F081F86-2A60-CC91-C7A6-77B26ABFDFE8}"/>
                </a:ext>
              </a:extLst>
            </p:cNvPr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>
              <a:extLst>
                <a:ext uri="{FF2B5EF4-FFF2-40B4-BE49-F238E27FC236}">
                  <a16:creationId xmlns:a16="http://schemas.microsoft.com/office/drawing/2014/main" id="{8BCBADF5-85FA-DDB0-5FA1-334DDB8F9AB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>
              <a:extLst>
                <a:ext uri="{FF2B5EF4-FFF2-40B4-BE49-F238E27FC236}">
                  <a16:creationId xmlns:a16="http://schemas.microsoft.com/office/drawing/2014/main" id="{D9382A68-8637-0E68-81FE-26567698175A}"/>
                </a:ext>
              </a:extLst>
            </p:cNvPr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>
              <a:extLst>
                <a:ext uri="{FF2B5EF4-FFF2-40B4-BE49-F238E27FC236}">
                  <a16:creationId xmlns:a16="http://schemas.microsoft.com/office/drawing/2014/main" id="{7B27661D-BA33-EC02-1AF0-FC1FAD7E813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>
            <a:extLst>
              <a:ext uri="{FF2B5EF4-FFF2-40B4-BE49-F238E27FC236}">
                <a16:creationId xmlns:a16="http://schemas.microsoft.com/office/drawing/2014/main" id="{607BBE54-2E5A-3505-FF5F-B504985DFC14}"/>
              </a:ext>
            </a:extLst>
          </p:cNvPr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>
            <a:extLst>
              <a:ext uri="{FF2B5EF4-FFF2-40B4-BE49-F238E27FC236}">
                <a16:creationId xmlns:a16="http://schemas.microsoft.com/office/drawing/2014/main" id="{AD6BCF14-136E-28EC-88C0-1271BDB5FCD8}"/>
              </a:ext>
            </a:extLst>
          </p:cNvPr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>
            <a:extLst>
              <a:ext uri="{FF2B5EF4-FFF2-40B4-BE49-F238E27FC236}">
                <a16:creationId xmlns:a16="http://schemas.microsoft.com/office/drawing/2014/main" id="{22ECA559-F35E-6B6C-AD3E-B4039B234F2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60049" y="181775"/>
            <a:ext cx="11102460" cy="1675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algn="l">
              <a:spcBef>
                <a:spcPts val="35"/>
              </a:spcBef>
              <a:buSzPts val="1400"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Panel: Organizing and Mobilizing Local Supports through Resource Mapping</a:t>
            </a:r>
            <a:b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3600" b="1" dirty="0">
              <a:solidFill>
                <a:schemeClr val="tx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" name="Google Shape;9190;p9">
            <a:extLst>
              <a:ext uri="{FF2B5EF4-FFF2-40B4-BE49-F238E27FC236}">
                <a16:creationId xmlns:a16="http://schemas.microsoft.com/office/drawing/2014/main" id="{EA184C41-3B1F-77B0-FA3C-B9B2B91099A4}"/>
              </a:ext>
            </a:extLst>
          </p:cNvPr>
          <p:cNvSpPr txBox="1">
            <a:spLocks/>
          </p:cNvSpPr>
          <p:nvPr/>
        </p:nvSpPr>
        <p:spPr>
          <a:xfrm>
            <a:off x="660049" y="1476790"/>
            <a:ext cx="10183500" cy="34605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2200" b="1" dirty="0">
                <a:solidFill>
                  <a:schemeClr val="tx2"/>
                </a:solidFill>
                <a:latin typeface="DM Sans" pitchFamily="2" charset="77"/>
              </a:rPr>
              <a:t>Allie Krows, LSW</a:t>
            </a: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2200" i="1" dirty="0">
                <a:solidFill>
                  <a:schemeClr val="tx2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Decatur Memorial Hospital</a:t>
            </a: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2200" b="1" dirty="0">
                <a:solidFill>
                  <a:schemeClr val="tx2"/>
                </a:solidFill>
                <a:latin typeface="DM Sans" pitchFamily="2" charset="77"/>
              </a:rPr>
              <a:t>Kim Stobbe, LCSW</a:t>
            </a: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2200" i="1" dirty="0">
                <a:solidFill>
                  <a:schemeClr val="tx2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NM Huntley</a:t>
            </a: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2200" b="1" dirty="0">
                <a:solidFill>
                  <a:schemeClr val="tx2"/>
                </a:solidFill>
                <a:latin typeface="DM Sans" pitchFamily="2" charset="77"/>
              </a:rPr>
              <a:t>Jobi Tabb, MSW LSW</a:t>
            </a: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2200" i="1" dirty="0">
                <a:solidFill>
                  <a:schemeClr val="tx2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Springfield Memorial Hospital</a:t>
            </a: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2200" b="1" dirty="0">
                <a:solidFill>
                  <a:schemeClr val="tx2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Skylee Crawford, MSW, LCSW </a:t>
            </a: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2200" i="1" dirty="0">
                <a:solidFill>
                  <a:schemeClr val="tx2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Gibson Area Hospital</a:t>
            </a: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endParaRPr lang="en-US" sz="2400" b="1" dirty="0">
              <a:solidFill>
                <a:schemeClr val="tx2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2700" algn="l">
              <a:spcBef>
                <a:spcPts val="35"/>
              </a:spcBef>
              <a:buClrTx/>
              <a:buSzPts val="1400"/>
              <a:buFontTx/>
            </a:pPr>
            <a:endParaRPr lang="en-US" sz="2400" b="1" dirty="0">
              <a:solidFill>
                <a:schemeClr val="tx2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3" name="Picture 2" descr="A black outline of a state&#10;&#10;AI-generated content may be incorrect.">
            <a:extLst>
              <a:ext uri="{FF2B5EF4-FFF2-40B4-BE49-F238E27FC236}">
                <a16:creationId xmlns:a16="http://schemas.microsoft.com/office/drawing/2014/main" id="{0D6BA6C1-F033-7798-FC99-04333704A9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1777" y="1469850"/>
            <a:ext cx="3201629" cy="4964604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B6422905-180C-1860-99C4-CE700A370B64}"/>
              </a:ext>
            </a:extLst>
          </p:cNvPr>
          <p:cNvSpPr/>
          <p:nvPr/>
        </p:nvSpPr>
        <p:spPr>
          <a:xfrm>
            <a:off x="10037295" y="3648796"/>
            <a:ext cx="206768" cy="2329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0632225D-2A1E-22EE-D778-0423C5F2E6EF}"/>
              </a:ext>
            </a:extLst>
          </p:cNvPr>
          <p:cNvSpPr/>
          <p:nvPr/>
        </p:nvSpPr>
        <p:spPr>
          <a:xfrm>
            <a:off x="9585823" y="3854036"/>
            <a:ext cx="206768" cy="2329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02992032-FA03-B7F9-B89F-761450C89B8C}"/>
              </a:ext>
            </a:extLst>
          </p:cNvPr>
          <p:cNvSpPr/>
          <p:nvPr/>
        </p:nvSpPr>
        <p:spPr>
          <a:xfrm>
            <a:off x="10318570" y="1926537"/>
            <a:ext cx="206768" cy="2329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6E8441FA-E8CC-CCB2-A245-D76C37C1D794}"/>
              </a:ext>
            </a:extLst>
          </p:cNvPr>
          <p:cNvSpPr/>
          <p:nvPr/>
        </p:nvSpPr>
        <p:spPr>
          <a:xfrm>
            <a:off x="9927803" y="1740755"/>
            <a:ext cx="206768" cy="2329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9E1F97B1-431A-A6E4-BCCC-DAB502614BEB}"/>
              </a:ext>
            </a:extLst>
          </p:cNvPr>
          <p:cNvSpPr/>
          <p:nvPr/>
        </p:nvSpPr>
        <p:spPr>
          <a:xfrm>
            <a:off x="10343213" y="2739160"/>
            <a:ext cx="206768" cy="23294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81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53A6D-094D-6374-584C-2814A489F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9190;p9">
            <a:extLst>
              <a:ext uri="{FF2B5EF4-FFF2-40B4-BE49-F238E27FC236}">
                <a16:creationId xmlns:a16="http://schemas.microsoft.com/office/drawing/2014/main" id="{01BB42DB-812C-10B0-D195-2B8637F9B93D}"/>
              </a:ext>
            </a:extLst>
          </p:cNvPr>
          <p:cNvSpPr txBox="1">
            <a:spLocks/>
          </p:cNvSpPr>
          <p:nvPr/>
        </p:nvSpPr>
        <p:spPr>
          <a:xfrm>
            <a:off x="867641" y="386610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3325" rIns="0" bIns="0" rtlCol="0" anchor="t" anchorCtr="0">
            <a:sp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>
              <a:spcBef>
                <a:spcPts val="35"/>
              </a:spcBef>
              <a:buClrTx/>
              <a:buSzPts val="1400"/>
              <a:buFontTx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Questions: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D81B08-6DFD-E8FD-6B1E-914A993FC1C4}"/>
              </a:ext>
            </a:extLst>
          </p:cNvPr>
          <p:cNvSpPr txBox="1"/>
          <p:nvPr/>
        </p:nvSpPr>
        <p:spPr>
          <a:xfrm>
            <a:off x="631190" y="1316806"/>
            <a:ext cx="1092961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000000"/>
                </a:solidFill>
                <a:effectLst/>
                <a:latin typeface="DM Sans" pitchFamily="2" charset="77"/>
              </a:rPr>
              <a:t>What makes the biggest difference between giving a list of resources and achieving a true hand-off?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000000"/>
                </a:solidFill>
                <a:effectLst/>
                <a:latin typeface="DM Sans" pitchFamily="2" charset="77"/>
              </a:rPr>
              <a:t>How can social workers and bedside nurses work better in synchrony? How is this a team sport?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000000"/>
                </a:solidFill>
                <a:effectLst/>
                <a:latin typeface="DM Sans" pitchFamily="2" charset="77"/>
              </a:rPr>
              <a:t>How do you work around system limitations or shared coverage to support families well?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000000"/>
                </a:solidFill>
                <a:effectLst/>
                <a:latin typeface="DM Sans" pitchFamily="2" charset="77"/>
              </a:rPr>
              <a:t>What does using resources “well” look like in your day-to-day work, and what makes it easier or harder to do that?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000000"/>
                </a:solidFill>
                <a:effectLst/>
                <a:latin typeface="DM Sans" pitchFamily="2" charset="77"/>
              </a:rPr>
              <a:t>In settings where social workers aren’t always available, how do social workers propose that work gets done?  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500" b="0" i="0" dirty="0">
                <a:solidFill>
                  <a:srgbClr val="000000"/>
                </a:solidFill>
                <a:effectLst/>
                <a:latin typeface="DM Sans" pitchFamily="2" charset="77"/>
              </a:rPr>
              <a:t>What are some ways non-social work staff can better use the tools, knowledge, or processes that social workers bring? </a:t>
            </a:r>
          </a:p>
        </p:txBody>
      </p:sp>
    </p:spTree>
    <p:extLst>
      <p:ext uri="{BB962C8B-B14F-4D97-AF65-F5344CB8AC3E}">
        <p14:creationId xmlns:p14="http://schemas.microsoft.com/office/powerpoint/2010/main" val="169424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C6689-5D0E-D356-67D3-D4FC211C0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BA3D60-5FFD-539E-7501-CF6DD85F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00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9B94EE-B0E2-A451-ABE8-140F8FFF7AB2}"/>
              </a:ext>
            </a:extLst>
          </p:cNvPr>
          <p:cNvSpPr txBox="1"/>
          <p:nvPr/>
        </p:nvSpPr>
        <p:spPr>
          <a:xfrm>
            <a:off x="970280" y="1867496"/>
            <a:ext cx="994537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B4A8B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Annual Conference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A3359-4150-C6EF-6D98-ED1F2C6C302C}"/>
              </a:ext>
            </a:extLst>
          </p:cNvPr>
          <p:cNvSpPr txBox="1"/>
          <p:nvPr/>
        </p:nvSpPr>
        <p:spPr>
          <a:xfrm>
            <a:off x="970280" y="2452271"/>
            <a:ext cx="9945370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srgbClr val="1B4A8B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November 12</a:t>
            </a:r>
            <a:r>
              <a:rPr kumimoji="0" lang="en-US" sz="2500" i="0" u="none" strike="noStrike" kern="1200" cap="none" spc="0" normalizeH="0" baseline="30000" noProof="0" dirty="0">
                <a:ln>
                  <a:noFill/>
                </a:ln>
                <a:solidFill>
                  <a:srgbClr val="1B4A8B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th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srgbClr val="1B4A8B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,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0AD74-1538-0B6C-C0EB-A65C00228789}"/>
              </a:ext>
            </a:extLst>
          </p:cNvPr>
          <p:cNvSpPr txBox="1"/>
          <p:nvPr/>
        </p:nvSpPr>
        <p:spPr>
          <a:xfrm>
            <a:off x="970280" y="2926546"/>
            <a:ext cx="994537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1B4A8B"/>
                </a:solidFill>
                <a:effectLst/>
                <a:uLnTx/>
                <a:uFillTx/>
                <a:latin typeface="DM Sans" pitchFamily="2" charset="77"/>
                <a:ea typeface="+mn-ea"/>
                <a:cs typeface="+mn-cs"/>
                <a:sym typeface="Arial"/>
              </a:rPr>
              <a:t>The Westin Lombard Yorktown Center</a:t>
            </a:r>
          </a:p>
        </p:txBody>
      </p:sp>
    </p:spTree>
    <p:extLst>
      <p:ext uri="{BB962C8B-B14F-4D97-AF65-F5344CB8AC3E}">
        <p14:creationId xmlns:p14="http://schemas.microsoft.com/office/powerpoint/2010/main" val="1391339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0">
          <a:extLst>
            <a:ext uri="{FF2B5EF4-FFF2-40B4-BE49-F238E27FC236}">
              <a16:creationId xmlns:a16="http://schemas.microsoft.com/office/drawing/2014/main" id="{9779FEBC-97B2-8211-AC96-E46A55867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>
            <a:extLst>
              <a:ext uri="{FF2B5EF4-FFF2-40B4-BE49-F238E27FC236}">
                <a16:creationId xmlns:a16="http://schemas.microsoft.com/office/drawing/2014/main" id="{97F0DFA8-C940-40D1-502E-DF69407DEC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>
            <a:extLst>
              <a:ext uri="{FF2B5EF4-FFF2-40B4-BE49-F238E27FC236}">
                <a16:creationId xmlns:a16="http://schemas.microsoft.com/office/drawing/2014/main" id="{BF45466D-7FD8-224C-9315-78CF1EE13902}"/>
              </a:ext>
            </a:extLst>
          </p:cNvPr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>
              <a:extLst>
                <a:ext uri="{FF2B5EF4-FFF2-40B4-BE49-F238E27FC236}">
                  <a16:creationId xmlns:a16="http://schemas.microsoft.com/office/drawing/2014/main" id="{3C741D68-6A63-F28F-2E6B-622B02AD8D31}"/>
                </a:ext>
              </a:extLst>
            </p:cNvPr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>
              <a:extLst>
                <a:ext uri="{FF2B5EF4-FFF2-40B4-BE49-F238E27FC236}">
                  <a16:creationId xmlns:a16="http://schemas.microsoft.com/office/drawing/2014/main" id="{23ED9938-D180-DE42-D11F-DC187EBD634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>
              <a:extLst>
                <a:ext uri="{FF2B5EF4-FFF2-40B4-BE49-F238E27FC236}">
                  <a16:creationId xmlns:a16="http://schemas.microsoft.com/office/drawing/2014/main" id="{1211BC3A-9E68-62F1-3C2E-E40257EA8A80}"/>
                </a:ext>
              </a:extLst>
            </p:cNvPr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>
              <a:extLst>
                <a:ext uri="{FF2B5EF4-FFF2-40B4-BE49-F238E27FC236}">
                  <a16:creationId xmlns:a16="http://schemas.microsoft.com/office/drawing/2014/main" id="{55B81272-2526-F726-A3C5-BC6CE1D990D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>
            <a:extLst>
              <a:ext uri="{FF2B5EF4-FFF2-40B4-BE49-F238E27FC236}">
                <a16:creationId xmlns:a16="http://schemas.microsoft.com/office/drawing/2014/main" id="{ACEB750E-6988-7112-E1B3-B64D9E5E8BEC}"/>
              </a:ext>
            </a:extLst>
          </p:cNvPr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>
            <a:extLst>
              <a:ext uri="{FF2B5EF4-FFF2-40B4-BE49-F238E27FC236}">
                <a16:creationId xmlns:a16="http://schemas.microsoft.com/office/drawing/2014/main" id="{2A039043-0D99-1C7D-0013-D4394D37C064}"/>
              </a:ext>
            </a:extLst>
          </p:cNvPr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>
            <a:extLst>
              <a:ext uri="{FF2B5EF4-FFF2-40B4-BE49-F238E27FC236}">
                <a16:creationId xmlns:a16="http://schemas.microsoft.com/office/drawing/2014/main" id="{C2973553-FA19-B8F1-4D45-507AE67222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54402" y="2502495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400"/>
              <a:buNone/>
            </a:pPr>
            <a:r>
              <a:rPr lang="en-US" sz="3600" b="1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Announcements</a:t>
            </a:r>
            <a:endParaRPr sz="3600" b="1" dirty="0">
              <a:solidFill>
                <a:schemeClr val="tx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576751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96B5-7425-6373-471C-DFFE3AF32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3193" y="383762"/>
            <a:ext cx="8634095" cy="654025"/>
          </a:xfrm>
        </p:spPr>
        <p:txBody>
          <a:bodyPr/>
          <a:lstStyle/>
          <a:p>
            <a:pPr algn="ctr"/>
            <a:r>
              <a:rPr lang="en-US" dirty="0">
                <a:latin typeface="DM Sans" pitchFamily="2" charset="77"/>
              </a:rPr>
              <a:t>Upcoming ESSI Webinars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41B7C17-E981-4CF7-36A4-2FBAACBA94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39833"/>
              </p:ext>
            </p:extLst>
          </p:nvPr>
        </p:nvGraphicFramePr>
        <p:xfrm>
          <a:off x="1323625" y="1724007"/>
          <a:ext cx="9709136" cy="42976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68493">
                  <a:extLst>
                    <a:ext uri="{9D8B030D-6E8A-4147-A177-3AD203B41FA5}">
                      <a16:colId xmlns:a16="http://schemas.microsoft.com/office/drawing/2014/main" val="2533194542"/>
                    </a:ext>
                  </a:extLst>
                </a:gridCol>
                <a:gridCol w="6640643">
                  <a:extLst>
                    <a:ext uri="{9D8B030D-6E8A-4147-A177-3AD203B41FA5}">
                      <a16:colId xmlns:a16="http://schemas.microsoft.com/office/drawing/2014/main" val="41370950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90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highlight>
                            <a:srgbClr val="FFFF00"/>
                          </a:highlight>
                          <a:latin typeface="DM Sans" pitchFamily="2" charset="77"/>
                        </a:rPr>
                        <a:t>January 12</a:t>
                      </a:r>
                      <a:r>
                        <a:rPr lang="en-US" sz="2800" baseline="30000" dirty="0">
                          <a:highlight>
                            <a:srgbClr val="FFFF00"/>
                          </a:highlight>
                          <a:latin typeface="DM Sans" pitchFamily="2" charset="77"/>
                        </a:rPr>
                        <a:t>th</a:t>
                      </a:r>
                      <a:r>
                        <a:rPr lang="en-US" sz="2800" dirty="0">
                          <a:highlight>
                            <a:srgbClr val="FFFF00"/>
                          </a:highlight>
                          <a:latin typeface="DM Sans" pitchFamily="2" charset="77"/>
                        </a:rPr>
                        <a:t>,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dirty="0">
                          <a:latin typeface="DM Sans" pitchFamily="2" charset="77"/>
                        </a:rPr>
                        <a:t>Newborn-inclusive </a:t>
                      </a:r>
                      <a:r>
                        <a:rPr lang="en-US" sz="2800" b="0" i="0" dirty="0" err="1">
                          <a:latin typeface="DM Sans" pitchFamily="2" charset="77"/>
                        </a:rPr>
                        <a:t>SDoH</a:t>
                      </a:r>
                      <a:r>
                        <a:rPr lang="en-US" sz="2800" b="0" i="0" dirty="0">
                          <a:latin typeface="DM Sans" pitchFamily="2" charset="77"/>
                        </a:rPr>
                        <a:t> screening &amp; linkage</a:t>
                      </a:r>
                      <a:endParaRPr lang="en-US" sz="2800" dirty="0">
                        <a:latin typeface="DM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7846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February 16</a:t>
                      </a:r>
                      <a:r>
                        <a:rPr lang="en-US" sz="2800" baseline="30000" dirty="0">
                          <a:latin typeface="DM Sans" pitchFamily="2" charset="77"/>
                        </a:rPr>
                        <a:t>th</a:t>
                      </a:r>
                      <a:r>
                        <a:rPr lang="en-US" sz="2800" dirty="0">
                          <a:latin typeface="DM Sans" pitchFamily="2" charset="77"/>
                        </a:rPr>
                        <a:t>,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dirty="0">
                          <a:latin typeface="DM Sans" pitchFamily="2" charset="77"/>
                        </a:rPr>
                        <a:t>Culturally responsive safe sleep education and messaging with community providers </a:t>
                      </a:r>
                      <a:endParaRPr lang="en-US" sz="2800" dirty="0">
                        <a:latin typeface="DM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832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March 16</a:t>
                      </a:r>
                      <a:r>
                        <a:rPr lang="en-US" sz="2800" baseline="30000" dirty="0">
                          <a:latin typeface="DM Sans" pitchFamily="2" charset="77"/>
                        </a:rPr>
                        <a:t>th</a:t>
                      </a:r>
                      <a:r>
                        <a:rPr lang="en-US" sz="2800" dirty="0">
                          <a:latin typeface="DM Sans" pitchFamily="2" charset="77"/>
                        </a:rPr>
                        <a:t>,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 dirty="0">
                          <a:latin typeface="DM Sans" pitchFamily="2" charset="77"/>
                        </a:rPr>
                        <a:t>Stratifying and sharing neonatal data </a:t>
                      </a:r>
                      <a:endParaRPr lang="en-US" sz="2800" dirty="0">
                        <a:latin typeface="DM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80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DM Sans" pitchFamily="2" charset="77"/>
                        </a:rPr>
                        <a:t>April 20</a:t>
                      </a:r>
                      <a:r>
                        <a:rPr lang="en-US" sz="2800" baseline="30000" dirty="0">
                          <a:latin typeface="DM Sans" pitchFamily="2" charset="77"/>
                        </a:rPr>
                        <a:t>th</a:t>
                      </a:r>
                      <a:r>
                        <a:rPr lang="en-US" sz="2800" dirty="0">
                          <a:latin typeface="DM Sans" pitchFamily="2" charset="77"/>
                        </a:rPr>
                        <a:t>,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800" b="0" i="0">
                          <a:latin typeface="DM Sans" pitchFamily="2" charset="77"/>
                        </a:rPr>
                        <a:t>Addressing disparities identified </a:t>
                      </a:r>
                      <a:r>
                        <a:rPr lang="en-US" sz="2800" b="0" i="0" dirty="0">
                          <a:latin typeface="DM Sans" pitchFamily="2" charset="77"/>
                        </a:rPr>
                        <a:t>through data</a:t>
                      </a:r>
                      <a:endParaRPr lang="en-US" sz="2800" dirty="0">
                        <a:latin typeface="DM Sans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940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045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9">
          <a:extLst>
            <a:ext uri="{FF2B5EF4-FFF2-40B4-BE49-F238E27FC236}">
              <a16:creationId xmlns:a16="http://schemas.microsoft.com/office/drawing/2014/main" id="{1CEC7C1D-1547-7625-0033-5D8D7AE24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0" name="Google Shape;9010;p2">
            <a:extLst>
              <a:ext uri="{FF2B5EF4-FFF2-40B4-BE49-F238E27FC236}">
                <a16:creationId xmlns:a16="http://schemas.microsoft.com/office/drawing/2014/main" id="{32261D3D-6FA0-23A3-573D-BDF3C90DD7C4}"/>
              </a:ext>
            </a:extLst>
          </p:cNvPr>
          <p:cNvGrpSpPr/>
          <p:nvPr/>
        </p:nvGrpSpPr>
        <p:grpSpPr>
          <a:xfrm>
            <a:off x="7191375" y="0"/>
            <a:ext cx="5000625" cy="1428702"/>
            <a:chOff x="7191375" y="0"/>
            <a:chExt cx="5000625" cy="1428702"/>
          </a:xfrm>
        </p:grpSpPr>
        <p:pic>
          <p:nvPicPr>
            <p:cNvPr id="9011" name="Google Shape;9011;p2">
              <a:extLst>
                <a:ext uri="{FF2B5EF4-FFF2-40B4-BE49-F238E27FC236}">
                  <a16:creationId xmlns:a16="http://schemas.microsoft.com/office/drawing/2014/main" id="{E4761C51-8200-5B22-B787-7BEF5537901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12" name="Google Shape;9012;p2">
              <a:extLst>
                <a:ext uri="{FF2B5EF4-FFF2-40B4-BE49-F238E27FC236}">
                  <a16:creationId xmlns:a16="http://schemas.microsoft.com/office/drawing/2014/main" id="{65DF2EE6-9934-442F-AC4D-FCBE094D8B5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191375" y="0"/>
              <a:ext cx="5000625" cy="142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13" name="Google Shape;9013;p2">
              <a:extLst>
                <a:ext uri="{FF2B5EF4-FFF2-40B4-BE49-F238E27FC236}">
                  <a16:creationId xmlns:a16="http://schemas.microsoft.com/office/drawing/2014/main" id="{1B4F8502-B7E6-6CC4-61A8-7D98EDBDFB20}"/>
                </a:ext>
              </a:extLst>
            </p:cNvPr>
            <p:cNvSpPr/>
            <p:nvPr/>
          </p:nvSpPr>
          <p:spPr>
            <a:xfrm>
              <a:off x="7334250" y="0"/>
              <a:ext cx="4857750" cy="1390650"/>
            </a:xfrm>
            <a:custGeom>
              <a:avLst/>
              <a:gdLst/>
              <a:ahLst/>
              <a:cxnLst/>
              <a:rect l="l" t="t" r="r" b="b"/>
              <a:pathLst>
                <a:path w="4857750" h="1390650" extrusionOk="0">
                  <a:moveTo>
                    <a:pt x="229743" y="0"/>
                  </a:moveTo>
                  <a:lnTo>
                    <a:pt x="0" y="0"/>
                  </a:lnTo>
                  <a:lnTo>
                    <a:pt x="294640" y="211963"/>
                  </a:lnTo>
                  <a:lnTo>
                    <a:pt x="336443" y="241649"/>
                  </a:lnTo>
                  <a:lnTo>
                    <a:pt x="462343" y="330215"/>
                  </a:lnTo>
                  <a:lnTo>
                    <a:pt x="546742" y="388717"/>
                  </a:lnTo>
                  <a:lnTo>
                    <a:pt x="631571" y="446659"/>
                  </a:lnTo>
                  <a:lnTo>
                    <a:pt x="716933" y="503920"/>
                  </a:lnTo>
                  <a:lnTo>
                    <a:pt x="759849" y="532257"/>
                  </a:lnTo>
                  <a:lnTo>
                    <a:pt x="802929" y="560377"/>
                  </a:lnTo>
                  <a:lnTo>
                    <a:pt x="846177" y="588268"/>
                  </a:lnTo>
                  <a:lnTo>
                    <a:pt x="889598" y="615914"/>
                  </a:lnTo>
                  <a:lnTo>
                    <a:pt x="933197" y="643302"/>
                  </a:lnTo>
                  <a:lnTo>
                    <a:pt x="976979" y="670417"/>
                  </a:lnTo>
                  <a:lnTo>
                    <a:pt x="1020948" y="697244"/>
                  </a:lnTo>
                  <a:lnTo>
                    <a:pt x="1065109" y="723770"/>
                  </a:lnTo>
                  <a:lnTo>
                    <a:pt x="1109468" y="749980"/>
                  </a:lnTo>
                  <a:lnTo>
                    <a:pt x="1154029" y="775860"/>
                  </a:lnTo>
                  <a:lnTo>
                    <a:pt x="1198796" y="801396"/>
                  </a:lnTo>
                  <a:lnTo>
                    <a:pt x="1243775" y="826572"/>
                  </a:lnTo>
                  <a:lnTo>
                    <a:pt x="1288971" y="851376"/>
                  </a:lnTo>
                  <a:lnTo>
                    <a:pt x="1334389" y="875791"/>
                  </a:lnTo>
                  <a:lnTo>
                    <a:pt x="1380041" y="899734"/>
                  </a:lnTo>
                  <a:lnTo>
                    <a:pt x="1425938" y="923260"/>
                  </a:lnTo>
                  <a:lnTo>
                    <a:pt x="1472075" y="946356"/>
                  </a:lnTo>
                  <a:lnTo>
                    <a:pt x="1518451" y="969006"/>
                  </a:lnTo>
                  <a:lnTo>
                    <a:pt x="1565062" y="991196"/>
                  </a:lnTo>
                  <a:lnTo>
                    <a:pt x="1611905" y="1012911"/>
                  </a:lnTo>
                  <a:lnTo>
                    <a:pt x="1658978" y="1034138"/>
                  </a:lnTo>
                  <a:lnTo>
                    <a:pt x="1706276" y="1054862"/>
                  </a:lnTo>
                  <a:lnTo>
                    <a:pt x="1753798" y="1075067"/>
                  </a:lnTo>
                  <a:lnTo>
                    <a:pt x="1801540" y="1094740"/>
                  </a:lnTo>
                  <a:lnTo>
                    <a:pt x="1849500" y="1113866"/>
                  </a:lnTo>
                  <a:lnTo>
                    <a:pt x="1897673" y="1132431"/>
                  </a:lnTo>
                  <a:lnTo>
                    <a:pt x="1946058" y="1150419"/>
                  </a:lnTo>
                  <a:lnTo>
                    <a:pt x="1994652" y="1167818"/>
                  </a:lnTo>
                  <a:lnTo>
                    <a:pt x="2043450" y="1184611"/>
                  </a:lnTo>
                  <a:lnTo>
                    <a:pt x="2092452" y="1200785"/>
                  </a:lnTo>
                  <a:lnTo>
                    <a:pt x="2141679" y="1216319"/>
                  </a:lnTo>
                  <a:lnTo>
                    <a:pt x="2191105" y="1231202"/>
                  </a:lnTo>
                  <a:lnTo>
                    <a:pt x="2240720" y="1245432"/>
                  </a:lnTo>
                  <a:lnTo>
                    <a:pt x="2290514" y="1259006"/>
                  </a:lnTo>
                  <a:lnTo>
                    <a:pt x="2340477" y="1271922"/>
                  </a:lnTo>
                  <a:lnTo>
                    <a:pt x="2390598" y="1284179"/>
                  </a:lnTo>
                  <a:lnTo>
                    <a:pt x="2440869" y="1295773"/>
                  </a:lnTo>
                  <a:lnTo>
                    <a:pt x="2491279" y="1306702"/>
                  </a:lnTo>
                  <a:lnTo>
                    <a:pt x="2541819" y="1316965"/>
                  </a:lnTo>
                  <a:lnTo>
                    <a:pt x="2592478" y="1326559"/>
                  </a:lnTo>
                  <a:lnTo>
                    <a:pt x="2643247" y="1335482"/>
                  </a:lnTo>
                  <a:lnTo>
                    <a:pt x="2694116" y="1343731"/>
                  </a:lnTo>
                  <a:lnTo>
                    <a:pt x="2745075" y="1351304"/>
                  </a:lnTo>
                  <a:lnTo>
                    <a:pt x="2796114" y="1358200"/>
                  </a:lnTo>
                  <a:lnTo>
                    <a:pt x="2847224" y="1364415"/>
                  </a:lnTo>
                  <a:lnTo>
                    <a:pt x="2898394" y="1369949"/>
                  </a:lnTo>
                  <a:lnTo>
                    <a:pt x="2949823" y="1374812"/>
                  </a:lnTo>
                  <a:lnTo>
                    <a:pt x="3001242" y="1379023"/>
                  </a:lnTo>
                  <a:lnTo>
                    <a:pt x="3052652" y="1382582"/>
                  </a:lnTo>
                  <a:lnTo>
                    <a:pt x="3104054" y="1385490"/>
                  </a:lnTo>
                  <a:lnTo>
                    <a:pt x="3155451" y="1387750"/>
                  </a:lnTo>
                  <a:lnTo>
                    <a:pt x="3206843" y="1389362"/>
                  </a:lnTo>
                  <a:lnTo>
                    <a:pt x="3258232" y="1390328"/>
                  </a:lnTo>
                  <a:lnTo>
                    <a:pt x="3309620" y="1390650"/>
                  </a:lnTo>
                  <a:lnTo>
                    <a:pt x="3464179" y="1387475"/>
                  </a:lnTo>
                  <a:lnTo>
                    <a:pt x="3515741" y="1384808"/>
                  </a:lnTo>
                  <a:lnTo>
                    <a:pt x="3618229" y="1378965"/>
                  </a:lnTo>
                  <a:lnTo>
                    <a:pt x="3771773" y="1364614"/>
                  </a:lnTo>
                  <a:lnTo>
                    <a:pt x="3912044" y="1346962"/>
                  </a:lnTo>
                  <a:lnTo>
                    <a:pt x="4051807" y="1324228"/>
                  </a:lnTo>
                  <a:lnTo>
                    <a:pt x="4127246" y="1309751"/>
                  </a:lnTo>
                  <a:lnTo>
                    <a:pt x="4202558" y="1294695"/>
                  </a:lnTo>
                  <a:lnTo>
                    <a:pt x="4327525" y="1266189"/>
                  </a:lnTo>
                  <a:lnTo>
                    <a:pt x="4451858" y="1234313"/>
                  </a:lnTo>
                  <a:lnTo>
                    <a:pt x="4476242" y="1227327"/>
                  </a:lnTo>
                  <a:lnTo>
                    <a:pt x="4525645" y="1213612"/>
                  </a:lnTo>
                  <a:lnTo>
                    <a:pt x="4574795" y="1199179"/>
                  </a:lnTo>
                  <a:lnTo>
                    <a:pt x="4623768" y="1184259"/>
                  </a:lnTo>
                  <a:lnTo>
                    <a:pt x="4672574" y="1168838"/>
                  </a:lnTo>
                  <a:lnTo>
                    <a:pt x="4721225" y="1152905"/>
                  </a:lnTo>
                  <a:lnTo>
                    <a:pt x="4857750" y="1104011"/>
                  </a:lnTo>
                  <a:lnTo>
                    <a:pt x="4857750" y="1092327"/>
                  </a:lnTo>
                  <a:lnTo>
                    <a:pt x="4717288" y="1139063"/>
                  </a:lnTo>
                  <a:lnTo>
                    <a:pt x="4668428" y="1153777"/>
                  </a:lnTo>
                  <a:lnTo>
                    <a:pt x="4619402" y="1168003"/>
                  </a:lnTo>
                  <a:lnTo>
                    <a:pt x="4570233" y="1181729"/>
                  </a:lnTo>
                  <a:lnTo>
                    <a:pt x="4520946" y="1194942"/>
                  </a:lnTo>
                  <a:lnTo>
                    <a:pt x="4447032" y="1214120"/>
                  </a:lnTo>
                  <a:lnTo>
                    <a:pt x="4322699" y="1242822"/>
                  </a:lnTo>
                  <a:lnTo>
                    <a:pt x="4197750" y="1268172"/>
                  </a:lnTo>
                  <a:lnTo>
                    <a:pt x="4072001" y="1289558"/>
                  </a:lnTo>
                  <a:lnTo>
                    <a:pt x="4055491" y="1292733"/>
                  </a:lnTo>
                  <a:lnTo>
                    <a:pt x="4021454" y="1297051"/>
                  </a:lnTo>
                  <a:lnTo>
                    <a:pt x="3914235" y="1311890"/>
                  </a:lnTo>
                  <a:lnTo>
                    <a:pt x="3768598" y="1327403"/>
                  </a:lnTo>
                  <a:lnTo>
                    <a:pt x="3666942" y="1334708"/>
                  </a:lnTo>
                  <a:lnTo>
                    <a:pt x="3616178" y="1337689"/>
                  </a:lnTo>
                  <a:lnTo>
                    <a:pt x="3565388" y="1340030"/>
                  </a:lnTo>
                  <a:lnTo>
                    <a:pt x="3514581" y="1341730"/>
                  </a:lnTo>
                  <a:lnTo>
                    <a:pt x="3463764" y="1342788"/>
                  </a:lnTo>
                  <a:lnTo>
                    <a:pt x="3412946" y="1343203"/>
                  </a:lnTo>
                  <a:lnTo>
                    <a:pt x="3362136" y="1342975"/>
                  </a:lnTo>
                  <a:lnTo>
                    <a:pt x="3311342" y="1342104"/>
                  </a:lnTo>
                  <a:lnTo>
                    <a:pt x="3260572" y="1340588"/>
                  </a:lnTo>
                  <a:lnTo>
                    <a:pt x="3209836" y="1338427"/>
                  </a:lnTo>
                  <a:lnTo>
                    <a:pt x="3159141" y="1335620"/>
                  </a:lnTo>
                  <a:lnTo>
                    <a:pt x="3108496" y="1332167"/>
                  </a:lnTo>
                  <a:lnTo>
                    <a:pt x="3057910" y="1328067"/>
                  </a:lnTo>
                  <a:lnTo>
                    <a:pt x="3007390" y="1323319"/>
                  </a:lnTo>
                  <a:lnTo>
                    <a:pt x="2956946" y="1317923"/>
                  </a:lnTo>
                  <a:lnTo>
                    <a:pt x="2906585" y="1311878"/>
                  </a:lnTo>
                  <a:lnTo>
                    <a:pt x="2856317" y="1305183"/>
                  </a:lnTo>
                  <a:lnTo>
                    <a:pt x="2806149" y="1297838"/>
                  </a:lnTo>
                  <a:lnTo>
                    <a:pt x="2756091" y="1289842"/>
                  </a:lnTo>
                  <a:lnTo>
                    <a:pt x="2706150" y="1281194"/>
                  </a:lnTo>
                  <a:lnTo>
                    <a:pt x="2656336" y="1271895"/>
                  </a:lnTo>
                  <a:lnTo>
                    <a:pt x="2606656" y="1261942"/>
                  </a:lnTo>
                  <a:lnTo>
                    <a:pt x="2557119" y="1251336"/>
                  </a:lnTo>
                  <a:lnTo>
                    <a:pt x="2507734" y="1240075"/>
                  </a:lnTo>
                  <a:lnTo>
                    <a:pt x="2458508" y="1228160"/>
                  </a:lnTo>
                  <a:lnTo>
                    <a:pt x="2409451" y="1215589"/>
                  </a:lnTo>
                  <a:lnTo>
                    <a:pt x="2360571" y="1202362"/>
                  </a:lnTo>
                  <a:lnTo>
                    <a:pt x="2311877" y="1188478"/>
                  </a:lnTo>
                  <a:lnTo>
                    <a:pt x="2263376" y="1173937"/>
                  </a:lnTo>
                  <a:lnTo>
                    <a:pt x="2215078" y="1158738"/>
                  </a:lnTo>
                  <a:lnTo>
                    <a:pt x="2166990" y="1142880"/>
                  </a:lnTo>
                  <a:lnTo>
                    <a:pt x="2119122" y="1126363"/>
                  </a:lnTo>
                  <a:lnTo>
                    <a:pt x="2071507" y="1109303"/>
                  </a:lnTo>
                  <a:lnTo>
                    <a:pt x="2024106" y="1091658"/>
                  </a:lnTo>
                  <a:lnTo>
                    <a:pt x="1976919" y="1073439"/>
                  </a:lnTo>
                  <a:lnTo>
                    <a:pt x="1929949" y="1054657"/>
                  </a:lnTo>
                  <a:lnTo>
                    <a:pt x="1883197" y="1035322"/>
                  </a:lnTo>
                  <a:lnTo>
                    <a:pt x="1836664" y="1015445"/>
                  </a:lnTo>
                  <a:lnTo>
                    <a:pt x="1790353" y="995036"/>
                  </a:lnTo>
                  <a:lnTo>
                    <a:pt x="1744265" y="974105"/>
                  </a:lnTo>
                  <a:lnTo>
                    <a:pt x="1698402" y="952665"/>
                  </a:lnTo>
                  <a:lnTo>
                    <a:pt x="1652765" y="930724"/>
                  </a:lnTo>
                  <a:lnTo>
                    <a:pt x="1607356" y="908294"/>
                  </a:lnTo>
                  <a:lnTo>
                    <a:pt x="1562177" y="885386"/>
                  </a:lnTo>
                  <a:lnTo>
                    <a:pt x="1517229" y="862009"/>
                  </a:lnTo>
                  <a:lnTo>
                    <a:pt x="1472515" y="838175"/>
                  </a:lnTo>
                  <a:lnTo>
                    <a:pt x="1428035" y="813895"/>
                  </a:lnTo>
                  <a:lnTo>
                    <a:pt x="1383792" y="789177"/>
                  </a:lnTo>
                  <a:lnTo>
                    <a:pt x="1339777" y="764138"/>
                  </a:lnTo>
                  <a:lnTo>
                    <a:pt x="1295980" y="738703"/>
                  </a:lnTo>
                  <a:lnTo>
                    <a:pt x="1252391" y="712887"/>
                  </a:lnTo>
                  <a:lnTo>
                    <a:pt x="1209006" y="686704"/>
                  </a:lnTo>
                  <a:lnTo>
                    <a:pt x="1165816" y="660171"/>
                  </a:lnTo>
                  <a:lnTo>
                    <a:pt x="1122815" y="633301"/>
                  </a:lnTo>
                  <a:lnTo>
                    <a:pt x="1079996" y="606109"/>
                  </a:lnTo>
                  <a:lnTo>
                    <a:pt x="1037351" y="578611"/>
                  </a:lnTo>
                  <a:lnTo>
                    <a:pt x="994875" y="550822"/>
                  </a:lnTo>
                  <a:lnTo>
                    <a:pt x="952561" y="522755"/>
                  </a:lnTo>
                  <a:lnTo>
                    <a:pt x="910401" y="494427"/>
                  </a:lnTo>
                  <a:lnTo>
                    <a:pt x="868388" y="465851"/>
                  </a:lnTo>
                  <a:lnTo>
                    <a:pt x="826516" y="437044"/>
                  </a:lnTo>
                  <a:lnTo>
                    <a:pt x="743166" y="378791"/>
                  </a:lnTo>
                  <a:lnTo>
                    <a:pt x="660293" y="319762"/>
                  </a:lnTo>
                  <a:lnTo>
                    <a:pt x="577822" y="260044"/>
                  </a:lnTo>
                  <a:lnTo>
                    <a:pt x="495690" y="199755"/>
                  </a:lnTo>
                  <a:lnTo>
                    <a:pt x="372999" y="108457"/>
                  </a:lnTo>
                  <a:lnTo>
                    <a:pt x="22974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9014" name="Google Shape;9014;p2">
            <a:extLst>
              <a:ext uri="{FF2B5EF4-FFF2-40B4-BE49-F238E27FC236}">
                <a16:creationId xmlns:a16="http://schemas.microsoft.com/office/drawing/2014/main" id="{25604220-E4B6-748F-30C8-CDF863723B1A}"/>
              </a:ext>
            </a:extLst>
          </p:cNvPr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015" name="Google Shape;9015;p2">
            <a:extLst>
              <a:ext uri="{FF2B5EF4-FFF2-40B4-BE49-F238E27FC236}">
                <a16:creationId xmlns:a16="http://schemas.microsoft.com/office/drawing/2014/main" id="{77C0367E-5040-BF4B-658E-16426F5C8A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635" y="327917"/>
            <a:ext cx="6131700" cy="163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2800" rIns="0" bIns="0" anchor="t" anchorCtr="0">
            <a:spAutoFit/>
          </a:bodyPr>
          <a:lstStyle/>
          <a:p>
            <a:pPr marL="266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500" dirty="0">
                <a:solidFill>
                  <a:schemeClr val="tx2"/>
                </a:solidFill>
                <a:latin typeface="DM Sans"/>
                <a:ea typeface="DM Sans"/>
                <a:cs typeface="DM Sans"/>
                <a:sym typeface="DM Sans"/>
              </a:rPr>
              <a:t>ESSI QI Excellence Award Criteria</a:t>
            </a:r>
            <a:endParaRPr sz="4500" dirty="0">
              <a:solidFill>
                <a:schemeClr val="tx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4066A5-081A-3046-F5D7-3070197948A7}"/>
              </a:ext>
            </a:extLst>
          </p:cNvPr>
          <p:cNvSpPr txBox="1"/>
          <p:nvPr/>
        </p:nvSpPr>
        <p:spPr>
          <a:xfrm>
            <a:off x="752908" y="2087661"/>
            <a:ext cx="7525749" cy="28117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13 structure measures “In Place”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latin typeface="DM Sans" pitchFamily="2" charset="77"/>
              </a:rPr>
              <a:t>&gt;</a:t>
            </a:r>
            <a:r>
              <a:rPr lang="en-US" sz="2400" dirty="0">
                <a:latin typeface="DM Sans" pitchFamily="2" charset="77"/>
              </a:rPr>
              <a:t> 80% implicit bias and safe sleep education for providers and nurses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u="sng" dirty="0">
                <a:latin typeface="DM Sans" pitchFamily="2" charset="77"/>
              </a:rPr>
              <a:t>&gt;</a:t>
            </a:r>
            <a:r>
              <a:rPr lang="en-US" sz="2400" dirty="0">
                <a:latin typeface="DM Sans" pitchFamily="2" charset="77"/>
              </a:rPr>
              <a:t> 80% components of ESSI Bundle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DM Sa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5573C-0E12-6A96-422A-8FEE2C494F27}"/>
              </a:ext>
            </a:extLst>
          </p:cNvPr>
          <p:cNvSpPr txBox="1"/>
          <p:nvPr/>
        </p:nvSpPr>
        <p:spPr>
          <a:xfrm>
            <a:off x="7592456" y="5523804"/>
            <a:ext cx="4341337" cy="5957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chemeClr val="accent2"/>
                </a:solidFill>
                <a:latin typeface="DM Sans" pitchFamily="2" charset="77"/>
              </a:rPr>
              <a:t>Will be sent in newsletter!</a:t>
            </a:r>
          </a:p>
        </p:txBody>
      </p:sp>
    </p:spTree>
    <p:extLst>
      <p:ext uri="{BB962C8B-B14F-4D97-AF65-F5344CB8AC3E}">
        <p14:creationId xmlns:p14="http://schemas.microsoft.com/office/powerpoint/2010/main" val="3073715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3" name="Freeform 3"/>
          <p:cNvSpPr/>
          <p:nvPr/>
        </p:nvSpPr>
        <p:spPr>
          <a:xfrm>
            <a:off x="393577" y="556175"/>
            <a:ext cx="1643651" cy="1989290"/>
          </a:xfrm>
          <a:custGeom>
            <a:avLst/>
            <a:gdLst/>
            <a:ahLst/>
            <a:cxnLst/>
            <a:rect l="l" t="t" r="r" b="b"/>
            <a:pathLst>
              <a:path w="2465477" h="2983935">
                <a:moveTo>
                  <a:pt x="0" y="0"/>
                </a:moveTo>
                <a:lnTo>
                  <a:pt x="2465477" y="0"/>
                </a:lnTo>
                <a:lnTo>
                  <a:pt x="2465477" y="2983935"/>
                </a:lnTo>
                <a:lnTo>
                  <a:pt x="0" y="29839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4" name="Freeform 4"/>
          <p:cNvSpPr/>
          <p:nvPr/>
        </p:nvSpPr>
        <p:spPr>
          <a:xfrm>
            <a:off x="9605978" y="3979319"/>
            <a:ext cx="2172909" cy="2792379"/>
          </a:xfrm>
          <a:custGeom>
            <a:avLst/>
            <a:gdLst/>
            <a:ahLst/>
            <a:cxnLst/>
            <a:rect l="l" t="t" r="r" b="b"/>
            <a:pathLst>
              <a:path w="3259364" h="4188568">
                <a:moveTo>
                  <a:pt x="0" y="0"/>
                </a:moveTo>
                <a:lnTo>
                  <a:pt x="3259364" y="0"/>
                </a:lnTo>
                <a:lnTo>
                  <a:pt x="3259364" y="4188568"/>
                </a:lnTo>
                <a:lnTo>
                  <a:pt x="0" y="418856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5" name="Freeform 5"/>
          <p:cNvSpPr/>
          <p:nvPr/>
        </p:nvSpPr>
        <p:spPr>
          <a:xfrm>
            <a:off x="46936" y="4016477"/>
            <a:ext cx="736063" cy="660616"/>
          </a:xfrm>
          <a:custGeom>
            <a:avLst/>
            <a:gdLst/>
            <a:ahLst/>
            <a:cxnLst/>
            <a:rect l="l" t="t" r="r" b="b"/>
            <a:pathLst>
              <a:path w="1104094" h="990924">
                <a:moveTo>
                  <a:pt x="0" y="0"/>
                </a:moveTo>
                <a:lnTo>
                  <a:pt x="1104094" y="0"/>
                </a:lnTo>
                <a:lnTo>
                  <a:pt x="1104094" y="990924"/>
                </a:lnTo>
                <a:lnTo>
                  <a:pt x="0" y="990924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6" name="Freeform 6"/>
          <p:cNvSpPr/>
          <p:nvPr/>
        </p:nvSpPr>
        <p:spPr>
          <a:xfrm>
            <a:off x="7014085" y="-333063"/>
            <a:ext cx="1304957" cy="1171199"/>
          </a:xfrm>
          <a:custGeom>
            <a:avLst/>
            <a:gdLst/>
            <a:ahLst/>
            <a:cxnLst/>
            <a:rect l="l" t="t" r="r" b="b"/>
            <a:pathLst>
              <a:path w="1957436" h="1756799">
                <a:moveTo>
                  <a:pt x="0" y="0"/>
                </a:moveTo>
                <a:lnTo>
                  <a:pt x="1957437" y="0"/>
                </a:lnTo>
                <a:lnTo>
                  <a:pt x="1957437" y="1756799"/>
                </a:lnTo>
                <a:lnTo>
                  <a:pt x="0" y="175679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7" name="Freeform 7"/>
          <p:cNvSpPr/>
          <p:nvPr/>
        </p:nvSpPr>
        <p:spPr>
          <a:xfrm>
            <a:off x="10054672" y="3085839"/>
            <a:ext cx="509192" cy="457000"/>
          </a:xfrm>
          <a:custGeom>
            <a:avLst/>
            <a:gdLst/>
            <a:ahLst/>
            <a:cxnLst/>
            <a:rect l="l" t="t" r="r" b="b"/>
            <a:pathLst>
              <a:path w="763788" h="685500">
                <a:moveTo>
                  <a:pt x="0" y="0"/>
                </a:moveTo>
                <a:lnTo>
                  <a:pt x="763788" y="0"/>
                </a:lnTo>
                <a:lnTo>
                  <a:pt x="763788" y="685500"/>
                </a:lnTo>
                <a:lnTo>
                  <a:pt x="0" y="6855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8" name="Freeform 8"/>
          <p:cNvSpPr/>
          <p:nvPr/>
        </p:nvSpPr>
        <p:spPr>
          <a:xfrm>
            <a:off x="3888999" y="6054029"/>
            <a:ext cx="1273315" cy="1142800"/>
          </a:xfrm>
          <a:custGeom>
            <a:avLst/>
            <a:gdLst/>
            <a:ahLst/>
            <a:cxnLst/>
            <a:rect l="l" t="t" r="r" b="b"/>
            <a:pathLst>
              <a:path w="1909972" h="1714200">
                <a:moveTo>
                  <a:pt x="0" y="0"/>
                </a:moveTo>
                <a:lnTo>
                  <a:pt x="1909972" y="0"/>
                </a:lnTo>
                <a:lnTo>
                  <a:pt x="1909972" y="1714200"/>
                </a:lnTo>
                <a:lnTo>
                  <a:pt x="0" y="1714200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9" name="Freeform 9"/>
          <p:cNvSpPr/>
          <p:nvPr/>
        </p:nvSpPr>
        <p:spPr>
          <a:xfrm>
            <a:off x="1541833" y="2991286"/>
            <a:ext cx="990790" cy="1103106"/>
          </a:xfrm>
          <a:custGeom>
            <a:avLst/>
            <a:gdLst/>
            <a:ahLst/>
            <a:cxnLst/>
            <a:rect l="l" t="t" r="r" b="b"/>
            <a:pathLst>
              <a:path w="1486185" h="1654659">
                <a:moveTo>
                  <a:pt x="0" y="0"/>
                </a:moveTo>
                <a:lnTo>
                  <a:pt x="1486185" y="0"/>
                </a:lnTo>
                <a:lnTo>
                  <a:pt x="1486185" y="1654659"/>
                </a:lnTo>
                <a:lnTo>
                  <a:pt x="0" y="16546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10" name="Freeform 10"/>
          <p:cNvSpPr/>
          <p:nvPr/>
        </p:nvSpPr>
        <p:spPr>
          <a:xfrm>
            <a:off x="4338248" y="556175"/>
            <a:ext cx="374817" cy="417306"/>
          </a:xfrm>
          <a:custGeom>
            <a:avLst/>
            <a:gdLst/>
            <a:ahLst/>
            <a:cxnLst/>
            <a:rect l="l" t="t" r="r" b="b"/>
            <a:pathLst>
              <a:path w="562225" h="625959">
                <a:moveTo>
                  <a:pt x="0" y="0"/>
                </a:moveTo>
                <a:lnTo>
                  <a:pt x="562225" y="0"/>
                </a:lnTo>
                <a:lnTo>
                  <a:pt x="562225" y="625959"/>
                </a:lnTo>
                <a:lnTo>
                  <a:pt x="0" y="6259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11" name="Freeform 11"/>
          <p:cNvSpPr/>
          <p:nvPr/>
        </p:nvSpPr>
        <p:spPr>
          <a:xfrm>
            <a:off x="7414618" y="6005085"/>
            <a:ext cx="1377117" cy="1533227"/>
          </a:xfrm>
          <a:custGeom>
            <a:avLst/>
            <a:gdLst/>
            <a:ahLst/>
            <a:cxnLst/>
            <a:rect l="l" t="t" r="r" b="b"/>
            <a:pathLst>
              <a:path w="2065676" h="2299841">
                <a:moveTo>
                  <a:pt x="0" y="0"/>
                </a:moveTo>
                <a:lnTo>
                  <a:pt x="2065676" y="0"/>
                </a:lnTo>
                <a:lnTo>
                  <a:pt x="2065676" y="2299842"/>
                </a:lnTo>
                <a:lnTo>
                  <a:pt x="0" y="22998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12" name="Freeform 12"/>
          <p:cNvSpPr/>
          <p:nvPr/>
        </p:nvSpPr>
        <p:spPr>
          <a:xfrm>
            <a:off x="10563864" y="252536"/>
            <a:ext cx="2183399" cy="2430909"/>
          </a:xfrm>
          <a:custGeom>
            <a:avLst/>
            <a:gdLst/>
            <a:ahLst/>
            <a:cxnLst/>
            <a:rect l="l" t="t" r="r" b="b"/>
            <a:pathLst>
              <a:path w="3275098" h="3646364">
                <a:moveTo>
                  <a:pt x="0" y="0"/>
                </a:moveTo>
                <a:lnTo>
                  <a:pt x="3275099" y="0"/>
                </a:lnTo>
                <a:lnTo>
                  <a:pt x="3275099" y="3646365"/>
                </a:lnTo>
                <a:lnTo>
                  <a:pt x="0" y="36463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grpSp>
        <p:nvGrpSpPr>
          <p:cNvPr id="13" name="Group 13"/>
          <p:cNvGrpSpPr/>
          <p:nvPr/>
        </p:nvGrpSpPr>
        <p:grpSpPr>
          <a:xfrm>
            <a:off x="2830240" y="2273935"/>
            <a:ext cx="6926815" cy="1820457"/>
            <a:chOff x="0" y="0"/>
            <a:chExt cx="2736519" cy="719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36519" cy="719193"/>
            </a:xfrm>
            <a:custGeom>
              <a:avLst/>
              <a:gdLst/>
              <a:ahLst/>
              <a:cxnLst/>
              <a:rect l="l" t="t" r="r" b="b"/>
              <a:pathLst>
                <a:path w="2736519" h="719193">
                  <a:moveTo>
                    <a:pt x="0" y="0"/>
                  </a:moveTo>
                  <a:lnTo>
                    <a:pt x="2736519" y="0"/>
                  </a:lnTo>
                  <a:lnTo>
                    <a:pt x="2736519" y="719193"/>
                  </a:lnTo>
                  <a:lnTo>
                    <a:pt x="0" y="7191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04775"/>
              <a:ext cx="2736519" cy="8239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>
                  <a:solidFill>
                    <a:srgbClr val="7593BB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ILPQC WINTER OFFICE HOURS ARE HERE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871273" y="114556"/>
            <a:ext cx="2183399" cy="2430909"/>
          </a:xfrm>
          <a:custGeom>
            <a:avLst/>
            <a:gdLst/>
            <a:ahLst/>
            <a:cxnLst/>
            <a:rect l="l" t="t" r="r" b="b"/>
            <a:pathLst>
              <a:path w="3275098" h="3646364">
                <a:moveTo>
                  <a:pt x="0" y="0"/>
                </a:moveTo>
                <a:lnTo>
                  <a:pt x="3275098" y="0"/>
                </a:lnTo>
                <a:lnTo>
                  <a:pt x="3275098" y="3646364"/>
                </a:lnTo>
                <a:lnTo>
                  <a:pt x="0" y="36463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sp>
        <p:nvSpPr>
          <p:cNvPr id="17" name="Freeform 17"/>
          <p:cNvSpPr/>
          <p:nvPr/>
        </p:nvSpPr>
        <p:spPr>
          <a:xfrm>
            <a:off x="3789594" y="1467991"/>
            <a:ext cx="736063" cy="660616"/>
          </a:xfrm>
          <a:custGeom>
            <a:avLst/>
            <a:gdLst/>
            <a:ahLst/>
            <a:cxnLst/>
            <a:rect l="l" t="t" r="r" b="b"/>
            <a:pathLst>
              <a:path w="1104094" h="990924">
                <a:moveTo>
                  <a:pt x="0" y="0"/>
                </a:moveTo>
                <a:lnTo>
                  <a:pt x="1104094" y="0"/>
                </a:lnTo>
                <a:lnTo>
                  <a:pt x="1104094" y="990925"/>
                </a:lnTo>
                <a:lnTo>
                  <a:pt x="0" y="99092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  <p:grpSp>
        <p:nvGrpSpPr>
          <p:cNvPr id="18" name="Group 18"/>
          <p:cNvGrpSpPr/>
          <p:nvPr/>
        </p:nvGrpSpPr>
        <p:grpSpPr>
          <a:xfrm>
            <a:off x="2830240" y="4094392"/>
            <a:ext cx="6926815" cy="1820457"/>
            <a:chOff x="0" y="0"/>
            <a:chExt cx="2736519" cy="7191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736519" cy="719193"/>
            </a:xfrm>
            <a:custGeom>
              <a:avLst/>
              <a:gdLst/>
              <a:ahLst/>
              <a:cxnLst/>
              <a:rect l="l" t="t" r="r" b="b"/>
              <a:pathLst>
                <a:path w="2736519" h="719193">
                  <a:moveTo>
                    <a:pt x="0" y="0"/>
                  </a:moveTo>
                  <a:lnTo>
                    <a:pt x="2736519" y="0"/>
                  </a:lnTo>
                  <a:lnTo>
                    <a:pt x="2736519" y="719193"/>
                  </a:lnTo>
                  <a:lnTo>
                    <a:pt x="0" y="7191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2736519" cy="78586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7593BB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Every Thursday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7593BB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at 1 p.m. CST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3965" y="5659313"/>
            <a:ext cx="4292551" cy="789432"/>
            <a:chOff x="0" y="0"/>
            <a:chExt cx="1695823" cy="31187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95822" cy="311874"/>
            </a:xfrm>
            <a:custGeom>
              <a:avLst/>
              <a:gdLst/>
              <a:ahLst/>
              <a:cxnLst/>
              <a:rect l="l" t="t" r="r" b="b"/>
              <a:pathLst>
                <a:path w="1695822" h="311874">
                  <a:moveTo>
                    <a:pt x="0" y="0"/>
                  </a:moveTo>
                  <a:lnTo>
                    <a:pt x="1695822" y="0"/>
                  </a:lnTo>
                  <a:lnTo>
                    <a:pt x="1695822" y="311874"/>
                  </a:lnTo>
                  <a:lnTo>
                    <a:pt x="0" y="31187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 sz="933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695823" cy="37854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7593BB"/>
                  </a:solidFill>
                  <a:latin typeface="Etna Sans Serif"/>
                  <a:ea typeface="Etna Sans Serif"/>
                  <a:cs typeface="Etna Sans Serif"/>
                  <a:sym typeface="Etna Sans Serif"/>
                </a:rPr>
                <a:t>Register here or go to ILPQC Website under “All Events”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132" y="3606785"/>
            <a:ext cx="2140616" cy="2140616"/>
          </a:xfrm>
          <a:prstGeom prst="rect">
            <a:avLst/>
          </a:prstGeom>
        </p:spPr>
      </p:pic>
      <p:sp>
        <p:nvSpPr>
          <p:cNvPr id="25" name="Freeform 25"/>
          <p:cNvSpPr/>
          <p:nvPr/>
        </p:nvSpPr>
        <p:spPr>
          <a:xfrm>
            <a:off x="9728142" y="0"/>
            <a:ext cx="2463858" cy="1111250"/>
          </a:xfrm>
          <a:custGeom>
            <a:avLst/>
            <a:gdLst/>
            <a:ahLst/>
            <a:cxnLst/>
            <a:rect l="l" t="t" r="r" b="b"/>
            <a:pathLst>
              <a:path w="3695787" h="1666875">
                <a:moveTo>
                  <a:pt x="0" y="0"/>
                </a:moveTo>
                <a:lnTo>
                  <a:pt x="3695787" y="0"/>
                </a:lnTo>
                <a:lnTo>
                  <a:pt x="3695787" y="1666875"/>
                </a:lnTo>
                <a:lnTo>
                  <a:pt x="0" y="1666875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33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335267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>
                <a:moveTo>
                  <a:pt x="0" y="0"/>
                </a:moveTo>
                <a:lnTo>
                  <a:pt x="10972800" y="0"/>
                </a:lnTo>
              </a:path>
            </a:pathLst>
          </a:custGeom>
          <a:ln w="6096">
            <a:solidFill>
              <a:srgbClr val="AEB3B8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9600" y="1749955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80">
                <a:moveTo>
                  <a:pt x="0" y="0"/>
                </a:moveTo>
                <a:lnTo>
                  <a:pt x="1097280" y="0"/>
                </a:lnTo>
              </a:path>
            </a:pathLst>
          </a:custGeom>
          <a:ln w="32004">
            <a:solidFill>
              <a:srgbClr val="F583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M Sans" pitchFamily="2" charset="77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5F981-4121-25C2-E9B8-9A8884B0F924}"/>
              </a:ext>
            </a:extLst>
          </p:cNvPr>
          <p:cNvSpPr txBox="1"/>
          <p:nvPr/>
        </p:nvSpPr>
        <p:spPr>
          <a:xfrm>
            <a:off x="487680" y="446377"/>
            <a:ext cx="5285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DM Sans" pitchFamily="2" charset="77"/>
              </a:rPr>
              <a:t>Help Us Improve ILPQC Social Media Outreach!</a:t>
            </a:r>
          </a:p>
        </p:txBody>
      </p:sp>
      <p:pic>
        <p:nvPicPr>
          <p:cNvPr id="6" name="Picture 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35E3691-99AC-07F3-2A8A-D3166642D8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245" y="1749955"/>
            <a:ext cx="3484784" cy="3501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718E8E-19A8-8B8F-F89A-B433A18252FB}"/>
              </a:ext>
            </a:extLst>
          </p:cNvPr>
          <p:cNvSpPr txBox="1"/>
          <p:nvPr/>
        </p:nvSpPr>
        <p:spPr>
          <a:xfrm>
            <a:off x="487680" y="1976316"/>
            <a:ext cx="65684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We are gathering information on which social media platforms you use to access professional health content to better tailor ILPQC’s social media presence.</a:t>
            </a:r>
          </a:p>
          <a:p>
            <a:endParaRPr lang="en-US" sz="2400" dirty="0">
              <a:latin typeface="DM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DM Sans" pitchFamily="2" charset="77"/>
              </a:rPr>
              <a:t>Please take this </a:t>
            </a:r>
            <a:r>
              <a:rPr lang="en-US" sz="2400" b="1" dirty="0">
                <a:latin typeface="DM Sans" pitchFamily="2" charset="77"/>
              </a:rPr>
              <a:t>short survey</a:t>
            </a:r>
            <a:r>
              <a:rPr lang="en-US" sz="2400" dirty="0">
                <a:latin typeface="DM Sans" pitchFamily="2" charset="77"/>
              </a:rPr>
              <a:t> (under 5 minutes!) to share your experience and help guide our outreach efforts!</a:t>
            </a:r>
          </a:p>
        </p:txBody>
      </p:sp>
      <p:pic>
        <p:nvPicPr>
          <p:cNvPr id="15" name="Graphic 14" descr="Line arrow: Slight curve outline">
            <a:extLst>
              <a:ext uri="{FF2B5EF4-FFF2-40B4-BE49-F238E27FC236}">
                <a16:creationId xmlns:a16="http://schemas.microsoft.com/office/drawing/2014/main" id="{C1D9586A-FF23-B1E4-892B-CED03B1B3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600000" flipV="1">
            <a:off x="3988133" y="2467912"/>
            <a:ext cx="3686831" cy="20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61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9" name="Google Shape;10519;g37d58d5429e_0_97"/>
          <p:cNvSpPr/>
          <p:nvPr/>
        </p:nvSpPr>
        <p:spPr>
          <a:xfrm>
            <a:off x="449232" y="-759401"/>
            <a:ext cx="1181978" cy="1153906"/>
          </a:xfrm>
          <a:custGeom>
            <a:avLst/>
            <a:gdLst/>
            <a:ahLst/>
            <a:cxnLst/>
            <a:rect l="l" t="t" r="r" b="b"/>
            <a:pathLst>
              <a:path w="1770754" h="1728698" extrusionOk="0">
                <a:moveTo>
                  <a:pt x="0" y="0"/>
                </a:moveTo>
                <a:lnTo>
                  <a:pt x="1770754" y="0"/>
                </a:lnTo>
                <a:lnTo>
                  <a:pt x="1770754" y="1728698"/>
                </a:lnTo>
                <a:lnTo>
                  <a:pt x="0" y="17286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0" name="Google Shape;10520;g37d58d5429e_0_97"/>
          <p:cNvSpPr/>
          <p:nvPr/>
        </p:nvSpPr>
        <p:spPr>
          <a:xfrm>
            <a:off x="0" y="2109966"/>
            <a:ext cx="1376756" cy="1373315"/>
          </a:xfrm>
          <a:custGeom>
            <a:avLst/>
            <a:gdLst/>
            <a:ahLst/>
            <a:cxnLst/>
            <a:rect l="l" t="t" r="r" b="b"/>
            <a:pathLst>
              <a:path w="2062556" h="2057400" extrusionOk="0">
                <a:moveTo>
                  <a:pt x="0" y="0"/>
                </a:moveTo>
                <a:lnTo>
                  <a:pt x="2062556" y="0"/>
                </a:lnTo>
                <a:lnTo>
                  <a:pt x="206255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1" name="Google Shape;10521;g37d58d5429e_0_97"/>
          <p:cNvSpPr/>
          <p:nvPr/>
        </p:nvSpPr>
        <p:spPr>
          <a:xfrm>
            <a:off x="4428449" y="5946935"/>
            <a:ext cx="1235384" cy="1235384"/>
          </a:xfrm>
          <a:custGeom>
            <a:avLst/>
            <a:gdLst/>
            <a:ahLst/>
            <a:cxnLst/>
            <a:rect l="l" t="t" r="r" b="b"/>
            <a:pathLst>
              <a:path w="1850763" h="1850763" extrusionOk="0">
                <a:moveTo>
                  <a:pt x="0" y="0"/>
                </a:moveTo>
                <a:lnTo>
                  <a:pt x="1850762" y="0"/>
                </a:lnTo>
                <a:lnTo>
                  <a:pt x="1850762" y="1850763"/>
                </a:lnTo>
                <a:lnTo>
                  <a:pt x="0" y="18507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2" name="Google Shape;10522;g37d58d5429e_0_97"/>
          <p:cNvSpPr/>
          <p:nvPr/>
        </p:nvSpPr>
        <p:spPr>
          <a:xfrm>
            <a:off x="6094780" y="685800"/>
            <a:ext cx="1169467" cy="1163620"/>
          </a:xfrm>
          <a:custGeom>
            <a:avLst/>
            <a:gdLst/>
            <a:ahLst/>
            <a:cxnLst/>
            <a:rect l="l" t="t" r="r" b="b"/>
            <a:pathLst>
              <a:path w="1752011" h="1743251" extrusionOk="0">
                <a:moveTo>
                  <a:pt x="0" y="0"/>
                </a:moveTo>
                <a:lnTo>
                  <a:pt x="1752011" y="0"/>
                </a:lnTo>
                <a:lnTo>
                  <a:pt x="1752011" y="1743251"/>
                </a:lnTo>
                <a:lnTo>
                  <a:pt x="0" y="17432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3" name="Google Shape;10523;g37d58d5429e_0_97"/>
          <p:cNvSpPr/>
          <p:nvPr/>
        </p:nvSpPr>
        <p:spPr>
          <a:xfrm rot="-2472366">
            <a:off x="373935" y="5864406"/>
            <a:ext cx="705486" cy="1400468"/>
          </a:xfrm>
          <a:custGeom>
            <a:avLst/>
            <a:gdLst/>
            <a:ahLst/>
            <a:cxnLst/>
            <a:rect l="l" t="t" r="r" b="b"/>
            <a:pathLst>
              <a:path w="1056256" h="2096786" extrusionOk="0">
                <a:moveTo>
                  <a:pt x="0" y="0"/>
                </a:moveTo>
                <a:lnTo>
                  <a:pt x="1056255" y="0"/>
                </a:lnTo>
                <a:lnTo>
                  <a:pt x="1056255" y="2096785"/>
                </a:lnTo>
                <a:lnTo>
                  <a:pt x="0" y="2096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4" name="Google Shape;10524;g37d58d5429e_0_97"/>
          <p:cNvSpPr/>
          <p:nvPr/>
        </p:nvSpPr>
        <p:spPr>
          <a:xfrm>
            <a:off x="4240976" y="4137450"/>
            <a:ext cx="2340780" cy="576417"/>
          </a:xfrm>
          <a:custGeom>
            <a:avLst/>
            <a:gdLst/>
            <a:ahLst/>
            <a:cxnLst/>
            <a:rect l="l" t="t" r="r" b="b"/>
            <a:pathLst>
              <a:path w="3506786" h="863546" extrusionOk="0">
                <a:moveTo>
                  <a:pt x="0" y="0"/>
                </a:moveTo>
                <a:lnTo>
                  <a:pt x="3506785" y="0"/>
                </a:lnTo>
                <a:lnTo>
                  <a:pt x="3506785" y="863546"/>
                </a:lnTo>
                <a:lnTo>
                  <a:pt x="0" y="8635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525" name="Google Shape;10525;g37d58d5429e_0_97"/>
          <p:cNvGraphicFramePr/>
          <p:nvPr/>
        </p:nvGraphicFramePr>
        <p:xfrm>
          <a:off x="685800" y="1493731"/>
          <a:ext cx="8221150" cy="4678525"/>
        </p:xfrm>
        <a:graphic>
          <a:graphicData uri="http://schemas.openxmlformats.org/drawingml/2006/table">
            <a:tbl>
              <a:tblPr>
                <a:noFill/>
                <a:tableStyleId>{164F6282-33AC-4E27-BEA4-D8DD7DD99D35}</a:tableStyleId>
              </a:tblPr>
              <a:tblGrid>
                <a:gridCol w="117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4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SUNDAY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MONDAY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TUESDAY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WEDNESDAY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THURSDAY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FRIDAY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SATURDAY</a:t>
                      </a:r>
                      <a:endParaRPr sz="700" u="none" strike="noStrike" cap="none"/>
                    </a:p>
                  </a:txBody>
                  <a:tcPr marL="69850" marR="69850" marT="69850" marB="69850" anchor="ctr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BF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5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 dirty="0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15</a:t>
                      </a:r>
                      <a:endParaRPr sz="700" u="none" strike="noStrike" cap="none" dirty="0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19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22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23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24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25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26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27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28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29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000000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30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07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b="1" u="none" strike="noStrike" cap="none">
                          <a:solidFill>
                            <a:srgbClr val="C0AF09"/>
                          </a:solidFill>
                          <a:latin typeface="Poppins Medium"/>
                          <a:ea typeface="Poppins Medium"/>
                          <a:cs typeface="Poppins Medium"/>
                          <a:sym typeface="Poppins Medium"/>
                        </a:rPr>
                        <a:t>31</a:t>
                      </a: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7818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 dirty="0"/>
                    </a:p>
                  </a:txBody>
                  <a:tcPr marL="69850" marR="69850" marT="69850" marB="69850">
                    <a:lnL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AF0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526" name="Google Shape;10526;g37d58d5429e_0_97"/>
          <p:cNvSpPr/>
          <p:nvPr/>
        </p:nvSpPr>
        <p:spPr>
          <a:xfrm>
            <a:off x="11248807" y="-104716"/>
            <a:ext cx="1376756" cy="1373315"/>
          </a:xfrm>
          <a:custGeom>
            <a:avLst/>
            <a:gdLst/>
            <a:ahLst/>
            <a:cxnLst/>
            <a:rect l="l" t="t" r="r" b="b"/>
            <a:pathLst>
              <a:path w="2062556" h="2057400" extrusionOk="0">
                <a:moveTo>
                  <a:pt x="0" y="0"/>
                </a:moveTo>
                <a:lnTo>
                  <a:pt x="2062557" y="0"/>
                </a:lnTo>
                <a:lnTo>
                  <a:pt x="20625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27" name="Google Shape;10527;g37d58d5429e_0_97"/>
          <p:cNvSpPr/>
          <p:nvPr/>
        </p:nvSpPr>
        <p:spPr>
          <a:xfrm>
            <a:off x="10305615" y="3617"/>
            <a:ext cx="1888743" cy="779868"/>
          </a:xfrm>
          <a:custGeom>
            <a:avLst/>
            <a:gdLst/>
            <a:ahLst/>
            <a:cxnLst/>
            <a:rect l="l" t="t" r="r" b="b"/>
            <a:pathLst>
              <a:path w="2829578" h="1168342" extrusionOk="0">
                <a:moveTo>
                  <a:pt x="0" y="0"/>
                </a:moveTo>
                <a:lnTo>
                  <a:pt x="2829578" y="0"/>
                </a:lnTo>
                <a:lnTo>
                  <a:pt x="2829578" y="1168342"/>
                </a:lnTo>
                <a:lnTo>
                  <a:pt x="0" y="1168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0528" name="Google Shape;10528;g37d58d5429e_0_97"/>
          <p:cNvGrpSpPr/>
          <p:nvPr/>
        </p:nvGrpSpPr>
        <p:grpSpPr>
          <a:xfrm>
            <a:off x="4480975" y="4103808"/>
            <a:ext cx="630814" cy="601245"/>
            <a:chOff x="0" y="0"/>
            <a:chExt cx="812800" cy="774700"/>
          </a:xfrm>
        </p:grpSpPr>
        <p:sp>
          <p:nvSpPr>
            <p:cNvPr id="10529" name="Google Shape;10529;g37d58d5429e_0_9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 extrusionOk="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44A8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0" name="Google Shape;10530;g37d58d5429e_0_97"/>
            <p:cNvSpPr txBox="1"/>
            <p:nvPr/>
          </p:nvSpPr>
          <p:spPr>
            <a:xfrm>
              <a:off x="228600" y="219075"/>
              <a:ext cx="3555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31" name="Google Shape;10531;g37d58d5429e_0_97"/>
          <p:cNvGrpSpPr/>
          <p:nvPr/>
        </p:nvGrpSpPr>
        <p:grpSpPr>
          <a:xfrm>
            <a:off x="5677788" y="4130826"/>
            <a:ext cx="630814" cy="601245"/>
            <a:chOff x="0" y="0"/>
            <a:chExt cx="812800" cy="774700"/>
          </a:xfrm>
        </p:grpSpPr>
        <p:sp>
          <p:nvSpPr>
            <p:cNvPr id="10532" name="Google Shape;10532;g37d58d5429e_0_9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 extrusionOk="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44A8C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33" name="Google Shape;10533;g37d58d5429e_0_97"/>
            <p:cNvSpPr txBox="1"/>
            <p:nvPr/>
          </p:nvSpPr>
          <p:spPr>
            <a:xfrm>
              <a:off x="228600" y="219075"/>
              <a:ext cx="355500" cy="390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0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34" name="Google Shape;10534;g37d58d5429e_0_97"/>
          <p:cNvSpPr/>
          <p:nvPr/>
        </p:nvSpPr>
        <p:spPr>
          <a:xfrm>
            <a:off x="8247037" y="1835175"/>
            <a:ext cx="3441116" cy="3191635"/>
          </a:xfrm>
          <a:custGeom>
            <a:avLst/>
            <a:gdLst/>
            <a:ahLst/>
            <a:cxnLst/>
            <a:rect l="l" t="t" r="r" b="b"/>
            <a:pathLst>
              <a:path w="5155230" h="4781476" extrusionOk="0">
                <a:moveTo>
                  <a:pt x="0" y="0"/>
                </a:moveTo>
                <a:lnTo>
                  <a:pt x="5155230" y="0"/>
                </a:lnTo>
                <a:lnTo>
                  <a:pt x="5155230" y="4781476"/>
                </a:lnTo>
                <a:lnTo>
                  <a:pt x="0" y="4781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35" name="Google Shape;10535;g37d58d5429e_0_97"/>
          <p:cNvSpPr txBox="1"/>
          <p:nvPr/>
        </p:nvSpPr>
        <p:spPr>
          <a:xfrm>
            <a:off x="1860250" y="145106"/>
            <a:ext cx="54102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i="0" u="none" strike="noStrike" cap="none" dirty="0">
                <a:solidFill>
                  <a:srgbClr val="621D30"/>
                </a:solidFill>
                <a:latin typeface="DM Sans"/>
                <a:ea typeface="DM Sans"/>
                <a:cs typeface="DM Sans"/>
                <a:sym typeface="DM Sans"/>
              </a:rPr>
              <a:t>May 2026</a:t>
            </a:r>
            <a:endParaRPr sz="200" dirty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36" name="Google Shape;10536;g37d58d5429e_0_97"/>
          <p:cNvSpPr txBox="1"/>
          <p:nvPr/>
        </p:nvSpPr>
        <p:spPr>
          <a:xfrm>
            <a:off x="3815938" y="5107642"/>
            <a:ext cx="3188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621D30"/>
                </a:solidFill>
                <a:latin typeface="DM Sans"/>
                <a:ea typeface="DM Sans"/>
                <a:cs typeface="DM Sans"/>
                <a:sym typeface="DM Sans"/>
              </a:rPr>
              <a:t>2026 OB and Neonatal Face-to-Face Meetings</a:t>
            </a:r>
            <a:endParaRPr sz="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537" name="Google Shape;10537;g37d58d5429e_0_97"/>
          <p:cNvSpPr/>
          <p:nvPr/>
        </p:nvSpPr>
        <p:spPr>
          <a:xfrm rot="-2472366">
            <a:off x="11840517" y="6135190"/>
            <a:ext cx="705486" cy="1400468"/>
          </a:xfrm>
          <a:custGeom>
            <a:avLst/>
            <a:gdLst/>
            <a:ahLst/>
            <a:cxnLst/>
            <a:rect l="l" t="t" r="r" b="b"/>
            <a:pathLst>
              <a:path w="1056256" h="2096786" extrusionOk="0">
                <a:moveTo>
                  <a:pt x="0" y="0"/>
                </a:moveTo>
                <a:lnTo>
                  <a:pt x="1056256" y="0"/>
                </a:lnTo>
                <a:lnTo>
                  <a:pt x="1056256" y="2096786"/>
                </a:lnTo>
                <a:lnTo>
                  <a:pt x="0" y="2096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2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8081" y="1159137"/>
            <a:ext cx="10293783" cy="315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671"/>
              </a:lnSpc>
              <a:buClrTx/>
            </a:pPr>
            <a:r>
              <a:rPr lang="en-US" sz="9050" b="1" kern="1200">
                <a:solidFill>
                  <a:srgbClr val="FEC200"/>
                </a:solidFill>
                <a:latin typeface="Antonio Bold"/>
                <a:ea typeface="Antonio Bold"/>
                <a:cs typeface="Antonio Bold"/>
                <a:sym typeface="Antonio Bold"/>
              </a:rPr>
              <a:t>14TH ANNUAL CONFERENCE</a:t>
            </a:r>
          </a:p>
        </p:txBody>
      </p:sp>
      <p:grpSp>
        <p:nvGrpSpPr>
          <p:cNvPr id="3" name="Group 3"/>
          <p:cNvGrpSpPr/>
          <p:nvPr/>
        </p:nvGrpSpPr>
        <p:grpSpPr>
          <a:xfrm rot="-544282">
            <a:off x="3210204" y="6258855"/>
            <a:ext cx="9504277" cy="1831490"/>
            <a:chOff x="0" y="0"/>
            <a:chExt cx="3754776" cy="7235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54776" cy="723552"/>
            </a:xfrm>
            <a:custGeom>
              <a:avLst/>
              <a:gdLst/>
              <a:ahLst/>
              <a:cxnLst/>
              <a:rect l="l" t="t" r="r" b="b"/>
              <a:pathLst>
                <a:path w="3754776" h="723552">
                  <a:moveTo>
                    <a:pt x="0" y="0"/>
                  </a:moveTo>
                  <a:lnTo>
                    <a:pt x="3754776" y="0"/>
                  </a:lnTo>
                  <a:lnTo>
                    <a:pt x="3754776" y="723552"/>
                  </a:lnTo>
                  <a:lnTo>
                    <a:pt x="0" y="723552"/>
                  </a:lnTo>
                  <a:close/>
                </a:path>
              </a:pathLst>
            </a:custGeom>
            <a:solidFill>
              <a:srgbClr val="FEC200"/>
            </a:solidFill>
          </p:spPr>
          <p:txBody>
            <a:bodyPr/>
            <a:lstStyle/>
            <a:p>
              <a:pPr defTabSz="609630">
                <a:buClrTx/>
              </a:pPr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54776" cy="7616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840813"/>
            <a:ext cx="3385899" cy="3373202"/>
          </a:xfrm>
          <a:custGeom>
            <a:avLst/>
            <a:gdLst/>
            <a:ahLst/>
            <a:cxnLst/>
            <a:rect l="l" t="t" r="r" b="b"/>
            <a:pathLst>
              <a:path w="5078848" h="5059803">
                <a:moveTo>
                  <a:pt x="0" y="0"/>
                </a:moveTo>
                <a:lnTo>
                  <a:pt x="5078848" y="0"/>
                </a:lnTo>
                <a:lnTo>
                  <a:pt x="5078848" y="5059803"/>
                </a:lnTo>
                <a:lnTo>
                  <a:pt x="0" y="5059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10341410">
            <a:off x="-284360" y="-1142346"/>
            <a:ext cx="9504277" cy="1704158"/>
            <a:chOff x="0" y="0"/>
            <a:chExt cx="3754776" cy="67324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54776" cy="673248"/>
            </a:xfrm>
            <a:custGeom>
              <a:avLst/>
              <a:gdLst/>
              <a:ahLst/>
              <a:cxnLst/>
              <a:rect l="l" t="t" r="r" b="b"/>
              <a:pathLst>
                <a:path w="3754776" h="673248">
                  <a:moveTo>
                    <a:pt x="0" y="0"/>
                  </a:moveTo>
                  <a:lnTo>
                    <a:pt x="3754776" y="0"/>
                  </a:lnTo>
                  <a:lnTo>
                    <a:pt x="3754776" y="673248"/>
                  </a:lnTo>
                  <a:lnTo>
                    <a:pt x="0" y="673248"/>
                  </a:lnTo>
                  <a:close/>
                </a:path>
              </a:pathLst>
            </a:custGeom>
            <a:solidFill>
              <a:srgbClr val="FEC200"/>
            </a:solidFill>
          </p:spPr>
          <p:txBody>
            <a:bodyPr/>
            <a:lstStyle/>
            <a:p>
              <a:pPr defTabSz="609630">
                <a:buClrTx/>
              </a:pPr>
              <a:endParaRPr lang="en-US"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754776" cy="71134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buClrTx/>
              </a:pPr>
              <a:endParaRPr sz="12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10800000">
            <a:off x="8806101" y="-356014"/>
            <a:ext cx="3385899" cy="3373202"/>
          </a:xfrm>
          <a:custGeom>
            <a:avLst/>
            <a:gdLst/>
            <a:ahLst/>
            <a:cxnLst/>
            <a:rect l="l" t="t" r="r" b="b"/>
            <a:pathLst>
              <a:path w="5078848" h="5059803">
                <a:moveTo>
                  <a:pt x="0" y="0"/>
                </a:moveTo>
                <a:lnTo>
                  <a:pt x="5078848" y="0"/>
                </a:lnTo>
                <a:lnTo>
                  <a:pt x="5078848" y="5059803"/>
                </a:lnTo>
                <a:lnTo>
                  <a:pt x="0" y="50598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85800" y="1028917"/>
            <a:ext cx="2919762" cy="3786263"/>
          </a:xfrm>
          <a:custGeom>
            <a:avLst/>
            <a:gdLst/>
            <a:ahLst/>
            <a:cxnLst/>
            <a:rect l="l" t="t" r="r" b="b"/>
            <a:pathLst>
              <a:path w="4379643" h="5679394">
                <a:moveTo>
                  <a:pt x="0" y="0"/>
                </a:moveTo>
                <a:lnTo>
                  <a:pt x="4379643" y="0"/>
                </a:lnTo>
                <a:lnTo>
                  <a:pt x="4379643" y="5679394"/>
                </a:lnTo>
                <a:lnTo>
                  <a:pt x="0" y="56793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9677"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8461534" y="1106719"/>
            <a:ext cx="2859765" cy="3708461"/>
          </a:xfrm>
          <a:custGeom>
            <a:avLst/>
            <a:gdLst/>
            <a:ahLst/>
            <a:cxnLst/>
            <a:rect l="l" t="t" r="r" b="b"/>
            <a:pathLst>
              <a:path w="4289647" h="5562691">
                <a:moveTo>
                  <a:pt x="4289648" y="0"/>
                </a:moveTo>
                <a:lnTo>
                  <a:pt x="0" y="0"/>
                </a:lnTo>
                <a:lnTo>
                  <a:pt x="0" y="5562691"/>
                </a:lnTo>
                <a:lnTo>
                  <a:pt x="4289648" y="5562691"/>
                </a:lnTo>
                <a:lnTo>
                  <a:pt x="4289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29677"/>
            </a:stretch>
          </a:blipFill>
        </p:spPr>
        <p:txBody>
          <a:bodyPr/>
          <a:lstStyle/>
          <a:p>
            <a:pPr defTabSz="609630">
              <a:buClrTx/>
            </a:pPr>
            <a:endParaRPr lang="en-US" sz="12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25260" y="4658691"/>
            <a:ext cx="5358149" cy="239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957"/>
              </a:lnSpc>
              <a:spcBef>
                <a:spcPct val="0"/>
              </a:spcBef>
              <a:buClrTx/>
            </a:pPr>
            <a:r>
              <a:rPr lang="en-US" sz="1398" b="1" kern="1200" spc="859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NOVEMBER 10TH, 2026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25260" y="890711"/>
            <a:ext cx="5358149" cy="38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1"/>
              </a:lnSpc>
              <a:spcBef>
                <a:spcPct val="0"/>
              </a:spcBef>
              <a:buClrTx/>
            </a:pPr>
            <a:r>
              <a:rPr lang="en-US" sz="2265" b="1" kern="1200" spc="27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ILPQC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33534" y="5222067"/>
            <a:ext cx="7141601" cy="79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1"/>
              </a:lnSpc>
              <a:buClrTx/>
            </a:pPr>
            <a:r>
              <a:rPr lang="en-US" sz="2265" b="1" kern="1200" spc="27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WESTIN LOMBARD YORKTOWN CENTER</a:t>
            </a:r>
          </a:p>
          <a:p>
            <a:pPr algn="ctr" defTabSz="609630">
              <a:lnSpc>
                <a:spcPts val="3171"/>
              </a:lnSpc>
              <a:spcBef>
                <a:spcPct val="0"/>
              </a:spcBef>
              <a:buClrTx/>
            </a:pPr>
            <a:endParaRPr lang="en-US" sz="2265" b="1" kern="1200" spc="274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54">
          <a:extLst>
            <a:ext uri="{FF2B5EF4-FFF2-40B4-BE49-F238E27FC236}">
              <a16:creationId xmlns:a16="http://schemas.microsoft.com/office/drawing/2014/main" id="{4D5AD32D-8111-CC7F-C0B0-7019FCCFC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5" name="Google Shape;18955;p2">
            <a:extLst>
              <a:ext uri="{FF2B5EF4-FFF2-40B4-BE49-F238E27FC236}">
                <a16:creationId xmlns:a16="http://schemas.microsoft.com/office/drawing/2014/main" id="{05A24CE2-46B9-4D99-DED4-CCDE2438EB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185" y="156042"/>
            <a:ext cx="752301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DM Sans"/>
              <a:buNone/>
            </a:pPr>
            <a:r>
              <a:rPr lang="en-US" dirty="0">
                <a:latin typeface="DM Sans" pitchFamily="2" charset="77"/>
                <a:sym typeface="DM Sans"/>
              </a:rPr>
              <a:t>Annual Conference Numbers</a:t>
            </a:r>
            <a:endParaRPr dirty="0">
              <a:latin typeface="DM Sans" pitchFamily="2" charset="77"/>
            </a:endParaRPr>
          </a:p>
        </p:txBody>
      </p:sp>
      <p:sp>
        <p:nvSpPr>
          <p:cNvPr id="2" name="Google Shape;18955;p2">
            <a:extLst>
              <a:ext uri="{FF2B5EF4-FFF2-40B4-BE49-F238E27FC236}">
                <a16:creationId xmlns:a16="http://schemas.microsoft.com/office/drawing/2014/main" id="{46D0EEAC-D55F-B2AB-116A-ECDE396A6A09}"/>
              </a:ext>
            </a:extLst>
          </p:cNvPr>
          <p:cNvSpPr txBox="1">
            <a:spLocks/>
          </p:cNvSpPr>
          <p:nvPr/>
        </p:nvSpPr>
        <p:spPr>
          <a:xfrm>
            <a:off x="812871" y="3381286"/>
            <a:ext cx="3025900" cy="5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400"/>
              <a:buFont typeface="DM Sans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DM Sans" pitchFamily="2" charset="77"/>
                <a:cs typeface="Calibri"/>
                <a:sym typeface="DM Sans"/>
              </a:rPr>
              <a:t>Over 600 Attendees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C498B"/>
              </a:solidFill>
              <a:effectLst/>
              <a:uLnTx/>
              <a:uFillTx/>
              <a:latin typeface="DM Sans" pitchFamily="2" charset="77"/>
              <a:cs typeface="Calibri"/>
              <a:sym typeface="Calibri"/>
            </a:endParaRPr>
          </a:p>
        </p:txBody>
      </p:sp>
      <p:sp>
        <p:nvSpPr>
          <p:cNvPr id="4" name="Google Shape;18955;p2">
            <a:extLst>
              <a:ext uri="{FF2B5EF4-FFF2-40B4-BE49-F238E27FC236}">
                <a16:creationId xmlns:a16="http://schemas.microsoft.com/office/drawing/2014/main" id="{AA8530D7-2428-7083-ABA7-170950B5BE0E}"/>
              </a:ext>
            </a:extLst>
          </p:cNvPr>
          <p:cNvSpPr txBox="1">
            <a:spLocks/>
          </p:cNvSpPr>
          <p:nvPr/>
        </p:nvSpPr>
        <p:spPr>
          <a:xfrm>
            <a:off x="4259869" y="5470943"/>
            <a:ext cx="3790459" cy="525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400"/>
              <a:buFont typeface="DM Sans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DM Sans" pitchFamily="2" charset="77"/>
                <a:cs typeface="Calibri"/>
                <a:sym typeface="DM Sans"/>
              </a:rPr>
              <a:t>54 “On the Path to QI Excellence” ESSI Awardees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C498B"/>
              </a:solidFill>
              <a:effectLst/>
              <a:uLnTx/>
              <a:uFillTx/>
              <a:latin typeface="DM Sans" pitchFamily="2" charset="77"/>
              <a:cs typeface="Calibri"/>
              <a:sym typeface="Calibri"/>
            </a:endParaRPr>
          </a:p>
        </p:txBody>
      </p:sp>
      <p:sp>
        <p:nvSpPr>
          <p:cNvPr id="3" name="Google Shape;18955;p2">
            <a:extLst>
              <a:ext uri="{FF2B5EF4-FFF2-40B4-BE49-F238E27FC236}">
                <a16:creationId xmlns:a16="http://schemas.microsoft.com/office/drawing/2014/main" id="{23B14D39-0BA8-71DC-561C-3982A721452D}"/>
              </a:ext>
            </a:extLst>
          </p:cNvPr>
          <p:cNvSpPr txBox="1">
            <a:spLocks/>
          </p:cNvSpPr>
          <p:nvPr/>
        </p:nvSpPr>
        <p:spPr>
          <a:xfrm>
            <a:off x="7932132" y="4692265"/>
            <a:ext cx="3819214" cy="84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498B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DM Sans"/>
                <a:cs typeface="Calibri"/>
                <a:sym typeface="DM Sans"/>
              </a:rPr>
              <a:t>Over 40 Posters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C498B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6" name="Picture 5" descr="A large group of people sitting at tables&#10;&#10;AI-generated content may be incorrect.">
            <a:extLst>
              <a:ext uri="{FF2B5EF4-FFF2-40B4-BE49-F238E27FC236}">
                <a16:creationId xmlns:a16="http://schemas.microsoft.com/office/drawing/2014/main" id="{01DD1F19-1581-2509-D362-1C84A7E83E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5981" y="1287800"/>
            <a:ext cx="3679680" cy="1993994"/>
          </a:xfrm>
          <a:prstGeom prst="rect">
            <a:avLst/>
          </a:prstGeom>
        </p:spPr>
      </p:pic>
      <p:pic>
        <p:nvPicPr>
          <p:cNvPr id="8" name="Picture 7" descr="A gold medal with blue ribbons&#10;&#10;AI-generated content may be incorrect.">
            <a:extLst>
              <a:ext uri="{FF2B5EF4-FFF2-40B4-BE49-F238E27FC236}">
                <a16:creationId xmlns:a16="http://schemas.microsoft.com/office/drawing/2014/main" id="{26CAF8EA-4627-728C-AACA-2DBC15D14D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726" y="3633676"/>
            <a:ext cx="1263650" cy="958850"/>
          </a:xfrm>
          <a:prstGeom prst="rect">
            <a:avLst/>
          </a:prstGeom>
        </p:spPr>
      </p:pic>
      <p:pic>
        <p:nvPicPr>
          <p:cNvPr id="12" name="Picture 11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093B908-6306-03CA-38B9-A4C16B73EA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45210" y="2343992"/>
            <a:ext cx="3195190" cy="2417296"/>
          </a:xfrm>
          <a:prstGeom prst="rect">
            <a:avLst/>
          </a:prstGeom>
        </p:spPr>
      </p:pic>
      <p:pic>
        <p:nvPicPr>
          <p:cNvPr id="14" name="Picture 13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FE47AC9B-4410-A00B-D6CC-B02CE31E106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204" y="1004829"/>
            <a:ext cx="2688535" cy="1815940"/>
          </a:xfrm>
          <a:prstGeom prst="rect">
            <a:avLst/>
          </a:prstGeom>
        </p:spPr>
      </p:pic>
      <p:pic>
        <p:nvPicPr>
          <p:cNvPr id="7" name="Picture 6" descr="A blue and white card with text&#10;&#10;AI-generated content may be incorrect.">
            <a:extLst>
              <a:ext uri="{FF2B5EF4-FFF2-40B4-BE49-F238E27FC236}">
                <a16:creationId xmlns:a16="http://schemas.microsoft.com/office/drawing/2014/main" id="{AF301164-E05F-A89C-341F-0B0C54217A8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193" y="1543300"/>
            <a:ext cx="2464328" cy="1823053"/>
          </a:xfrm>
          <a:prstGeom prst="rect">
            <a:avLst/>
          </a:prstGeom>
        </p:spPr>
      </p:pic>
      <p:pic>
        <p:nvPicPr>
          <p:cNvPr id="10" name="Picture 9" descr="A blue and white card with text&#10;&#10;AI-generated content may be incorrect.">
            <a:extLst>
              <a:ext uri="{FF2B5EF4-FFF2-40B4-BE49-F238E27FC236}">
                <a16:creationId xmlns:a16="http://schemas.microsoft.com/office/drawing/2014/main" id="{7F25DDC8-E0E5-BA0E-4A33-6BCEB4ACD84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376" y="3029095"/>
            <a:ext cx="2688535" cy="2018175"/>
          </a:xfrm>
          <a:prstGeom prst="rect">
            <a:avLst/>
          </a:prstGeom>
        </p:spPr>
      </p:pic>
      <p:sp>
        <p:nvSpPr>
          <p:cNvPr id="5" name="Google Shape;18955;p2">
            <a:extLst>
              <a:ext uri="{FF2B5EF4-FFF2-40B4-BE49-F238E27FC236}">
                <a16:creationId xmlns:a16="http://schemas.microsoft.com/office/drawing/2014/main" id="{9C94F97F-B69E-0F41-75CF-CEB6D1AA3E97}"/>
              </a:ext>
            </a:extLst>
          </p:cNvPr>
          <p:cNvSpPr txBox="1">
            <a:spLocks/>
          </p:cNvSpPr>
          <p:nvPr/>
        </p:nvSpPr>
        <p:spPr>
          <a:xfrm>
            <a:off x="2365119" y="4259703"/>
            <a:ext cx="1800542" cy="1126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3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4C55"/>
              </a:buClr>
              <a:buSzPts val="4400"/>
              <a:buFont typeface="DM Sans"/>
              <a:buNone/>
              <a:tabLst/>
              <a:defRPr/>
            </a:pPr>
            <a:r>
              <a:rPr lang="en-US" sz="2000" dirty="0">
                <a:solidFill>
                  <a:srgbClr val="1C498B"/>
                </a:solidFill>
                <a:latin typeface="DM Sans" pitchFamily="2" charset="77"/>
                <a:sym typeface="DM Sans"/>
              </a:rPr>
              <a:t>22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C498B"/>
                </a:solidFill>
                <a:effectLst/>
                <a:uLnTx/>
                <a:uFillTx/>
                <a:latin typeface="DM Sans" pitchFamily="2" charset="77"/>
                <a:cs typeface="Calibri"/>
                <a:sym typeface="DM Sans"/>
              </a:rPr>
              <a:t> Parent / Patient Partners Registered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1C498B"/>
              </a:solidFill>
              <a:effectLst/>
              <a:uLnTx/>
              <a:uFillTx/>
              <a:latin typeface="DM Sans" pitchFamily="2" charset="77"/>
              <a:cs typeface="Calibri"/>
              <a:sym typeface="Calibri"/>
            </a:endParaRPr>
          </a:p>
        </p:txBody>
      </p:sp>
      <p:pic>
        <p:nvPicPr>
          <p:cNvPr id="9" name="Picture 8" descr="A group of hands making a heart shape&#10;&#10;AI-generated content may be incorrect.">
            <a:extLst>
              <a:ext uri="{FF2B5EF4-FFF2-40B4-BE49-F238E27FC236}">
                <a16:creationId xmlns:a16="http://schemas.microsoft.com/office/drawing/2014/main" id="{E38F1309-D058-5D36-EAFE-5A73665ACD3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09" y="4013503"/>
            <a:ext cx="2080341" cy="170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4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10" descr="A watercolor painting of pumpkins and leaves&#10;&#10;AI-generated content may be incorrect.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843" y="4372283"/>
            <a:ext cx="5916766" cy="25215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p10"/>
          <p:cNvGrpSpPr/>
          <p:nvPr/>
        </p:nvGrpSpPr>
        <p:grpSpPr>
          <a:xfrm>
            <a:off x="4231305" y="3402843"/>
            <a:ext cx="4839450" cy="2528621"/>
            <a:chOff x="6076570" y="5915425"/>
            <a:chExt cx="7259175" cy="3792932"/>
          </a:xfrm>
        </p:grpSpPr>
        <p:sp>
          <p:nvSpPr>
            <p:cNvPr id="639" name="Google Shape;639;p10"/>
            <p:cNvSpPr/>
            <p:nvPr/>
          </p:nvSpPr>
          <p:spPr>
            <a:xfrm>
              <a:off x="8422526" y="5957392"/>
              <a:ext cx="1338657" cy="3718493"/>
            </a:xfrm>
            <a:custGeom>
              <a:avLst/>
              <a:gdLst/>
              <a:ahLst/>
              <a:cxnLst/>
              <a:rect l="l" t="t" r="r" b="b"/>
              <a:pathLst>
                <a:path w="2379835" h="6610654" extrusionOk="0">
                  <a:moveTo>
                    <a:pt x="0" y="0"/>
                  </a:moveTo>
                  <a:lnTo>
                    <a:pt x="2379835" y="0"/>
                  </a:lnTo>
                  <a:lnTo>
                    <a:pt x="2379835" y="6610654"/>
                  </a:lnTo>
                  <a:lnTo>
                    <a:pt x="0" y="66106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50"/>
                <a:buFont typeface="Arial"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10"/>
            <p:cNvSpPr/>
            <p:nvPr/>
          </p:nvSpPr>
          <p:spPr>
            <a:xfrm flipH="1">
              <a:off x="6076570" y="5915425"/>
              <a:ext cx="1408887" cy="3655133"/>
            </a:xfrm>
            <a:custGeom>
              <a:avLst/>
              <a:gdLst/>
              <a:ahLst/>
              <a:cxnLst/>
              <a:rect l="l" t="t" r="r" b="b"/>
              <a:pathLst>
                <a:path w="2504688" h="6498012" extrusionOk="0">
                  <a:moveTo>
                    <a:pt x="2504689" y="0"/>
                  </a:moveTo>
                  <a:lnTo>
                    <a:pt x="0" y="0"/>
                  </a:lnTo>
                  <a:lnTo>
                    <a:pt x="0" y="6498012"/>
                  </a:lnTo>
                  <a:lnTo>
                    <a:pt x="2504689" y="6498012"/>
                  </a:lnTo>
                  <a:lnTo>
                    <a:pt x="2504689" y="0"/>
                  </a:lnTo>
                  <a:close/>
                </a:path>
              </a:pathLst>
            </a:custGeom>
            <a:blipFill rotWithShape="1">
              <a:blip r:embed="rId5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50"/>
                <a:buFont typeface="Arial"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11031262" y="5916634"/>
              <a:ext cx="2304483" cy="3749898"/>
            </a:xfrm>
            <a:custGeom>
              <a:avLst/>
              <a:gdLst/>
              <a:ahLst/>
              <a:cxnLst/>
              <a:rect l="l" t="t" r="r" b="b"/>
              <a:pathLst>
                <a:path w="4096859" h="6666486" extrusionOk="0">
                  <a:moveTo>
                    <a:pt x="0" y="0"/>
                  </a:moveTo>
                  <a:lnTo>
                    <a:pt x="4096859" y="0"/>
                  </a:lnTo>
                  <a:lnTo>
                    <a:pt x="4096859" y="6666486"/>
                  </a:lnTo>
                  <a:lnTo>
                    <a:pt x="0" y="66664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50"/>
                <a:buFont typeface="Arial"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7452939" y="5989864"/>
              <a:ext cx="1196679" cy="3718493"/>
            </a:xfrm>
            <a:custGeom>
              <a:avLst/>
              <a:gdLst/>
              <a:ahLst/>
              <a:cxnLst/>
              <a:rect l="l" t="t" r="r" b="b"/>
              <a:pathLst>
                <a:path w="2127429" h="6610654" extrusionOk="0">
                  <a:moveTo>
                    <a:pt x="0" y="0"/>
                  </a:moveTo>
                  <a:lnTo>
                    <a:pt x="2127429" y="0"/>
                  </a:lnTo>
                  <a:lnTo>
                    <a:pt x="2127429" y="6610654"/>
                  </a:lnTo>
                  <a:lnTo>
                    <a:pt x="0" y="66106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50"/>
                <a:buFont typeface="Arial"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0"/>
            <p:cNvSpPr/>
            <p:nvPr/>
          </p:nvSpPr>
          <p:spPr>
            <a:xfrm flipH="1">
              <a:off x="9337194" y="5984277"/>
              <a:ext cx="2143205" cy="3718493"/>
            </a:xfrm>
            <a:custGeom>
              <a:avLst/>
              <a:gdLst/>
              <a:ahLst/>
              <a:cxnLst/>
              <a:rect l="l" t="t" r="r" b="b"/>
              <a:pathLst>
                <a:path w="3810140" h="6610654" extrusionOk="0">
                  <a:moveTo>
                    <a:pt x="3810140" y="0"/>
                  </a:moveTo>
                  <a:lnTo>
                    <a:pt x="0" y="0"/>
                  </a:lnTo>
                  <a:lnTo>
                    <a:pt x="0" y="6610653"/>
                  </a:lnTo>
                  <a:lnTo>
                    <a:pt x="3810140" y="6610653"/>
                  </a:lnTo>
                  <a:lnTo>
                    <a:pt x="3810140" y="0"/>
                  </a:lnTo>
                  <a:close/>
                </a:path>
              </a:pathLst>
            </a:custGeom>
            <a:blipFill rotWithShape="1">
              <a:blip r:embed="rId8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9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50"/>
                <a:buFont typeface="Arial"/>
                <a:buNone/>
                <a:tabLst/>
                <a:defRPr/>
              </a:pPr>
              <a:endParaRPr kumimoji="0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4" name="Google Shape;644;p10"/>
          <p:cNvSpPr txBox="1"/>
          <p:nvPr/>
        </p:nvSpPr>
        <p:spPr>
          <a:xfrm>
            <a:off x="1487059" y="1712889"/>
            <a:ext cx="9219011" cy="82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 pitchFamily="2" charset="77"/>
                <a:sym typeface="Arial"/>
              </a:rPr>
              <a:t>In collaboration with IDHS, ILPQC welcomed bedside nurses from across the state of IL! </a:t>
            </a:r>
            <a:endParaRPr kumimoji="0" sz="266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sym typeface="Arial"/>
            </a:endParaRPr>
          </a:p>
        </p:txBody>
      </p:sp>
      <p:sp>
        <p:nvSpPr>
          <p:cNvPr id="645" name="Google Shape;645;p10"/>
          <p:cNvSpPr txBox="1"/>
          <p:nvPr/>
        </p:nvSpPr>
        <p:spPr>
          <a:xfrm>
            <a:off x="1422422" y="231955"/>
            <a:ext cx="9273167" cy="77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82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50"/>
              <a:buFont typeface="Arial"/>
              <a:buNone/>
              <a:tabLst/>
              <a:defRPr/>
            </a:pPr>
            <a:r>
              <a:rPr kumimoji="0" lang="en-US" sz="4634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DM Sans" pitchFamily="2" charset="77"/>
                <a:ea typeface="Federo"/>
                <a:cs typeface="Federo"/>
                <a:sym typeface="Federo"/>
              </a:rPr>
              <a:t>Nurse Scholarship Recipients</a:t>
            </a:r>
            <a:endParaRPr kumimoji="0" sz="4634" b="1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DM Sans" pitchFamily="2" charset="77"/>
              <a:ea typeface="Federo"/>
              <a:cs typeface="Federo"/>
              <a:sym typeface="Federo"/>
            </a:endParaRPr>
          </a:p>
        </p:txBody>
      </p:sp>
      <p:pic>
        <p:nvPicPr>
          <p:cNvPr id="646" name="Google Shape;646;p10" descr="Logo&#10;&#10;Description automatically generated"/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966" y="5627073"/>
            <a:ext cx="1079430" cy="106942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10"/>
          <p:cNvSpPr txBox="1"/>
          <p:nvPr/>
        </p:nvSpPr>
        <p:spPr>
          <a:xfrm>
            <a:off x="709943" y="2569787"/>
            <a:ext cx="2772091" cy="93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DM Sans" pitchFamily="2" charset="77"/>
                <a:ea typeface="Federo"/>
                <a:cs typeface="Federo"/>
                <a:sym typeface="Federo"/>
              </a:rPr>
              <a:t>63 RNs from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DM Sans" pitchFamily="2" charset="77"/>
                <a:ea typeface="Federo"/>
                <a:cs typeface="Federo"/>
                <a:sym typeface="Federo"/>
              </a:rPr>
              <a:t> </a:t>
            </a:r>
            <a:endParaRPr kumimoji="0" sz="1867" b="1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DM Sans" pitchFamily="2" charset="77"/>
              <a:ea typeface="Federo"/>
              <a:cs typeface="Federo"/>
              <a:sym typeface="Federo"/>
            </a:endParaRPr>
          </a:p>
        </p:txBody>
      </p:sp>
      <p:sp>
        <p:nvSpPr>
          <p:cNvPr id="648" name="Google Shape;648;p10"/>
          <p:cNvSpPr txBox="1"/>
          <p:nvPr/>
        </p:nvSpPr>
        <p:spPr>
          <a:xfrm>
            <a:off x="830866" y="3910439"/>
            <a:ext cx="3563331" cy="112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DM Sans" pitchFamily="2" charset="77"/>
                <a:ea typeface="Federo"/>
                <a:cs typeface="Federo"/>
                <a:sym typeface="Federo"/>
              </a:rPr>
              <a:t>46 Hospitals </a:t>
            </a:r>
            <a:endParaRPr kumimoji="0" sz="1867" b="1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DM Sans" pitchFamily="2" charset="77"/>
              <a:ea typeface="Federo"/>
              <a:cs typeface="Federo"/>
              <a:sym typeface="Federo"/>
            </a:endParaRPr>
          </a:p>
        </p:txBody>
      </p:sp>
      <p:sp>
        <p:nvSpPr>
          <p:cNvPr id="650" name="Google Shape;650;p10"/>
          <p:cNvSpPr txBox="1"/>
          <p:nvPr/>
        </p:nvSpPr>
        <p:spPr>
          <a:xfrm>
            <a:off x="9010634" y="3588118"/>
            <a:ext cx="3060400" cy="2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DM Sans" pitchFamily="2" charset="77"/>
                <a:sym typeface="Arial"/>
              </a:rPr>
              <a:t>A special Thank You to the PNAs and Hospital Leads for their collaboration in coordinating the registration process.  </a:t>
            </a:r>
          </a:p>
        </p:txBody>
      </p:sp>
      <p:sp>
        <p:nvSpPr>
          <p:cNvPr id="651" name="Google Shape;651;p10"/>
          <p:cNvSpPr/>
          <p:nvPr/>
        </p:nvSpPr>
        <p:spPr>
          <a:xfrm>
            <a:off x="10871635" y="-21429"/>
            <a:ext cx="1318733" cy="730804"/>
          </a:xfrm>
          <a:custGeom>
            <a:avLst/>
            <a:gdLst/>
            <a:ahLst/>
            <a:cxnLst/>
            <a:rect l="l" t="t" r="r" b="b"/>
            <a:pathLst>
              <a:path w="1906662" h="953331" extrusionOk="0">
                <a:moveTo>
                  <a:pt x="0" y="0"/>
                </a:moveTo>
                <a:lnTo>
                  <a:pt x="1906662" y="0"/>
                </a:lnTo>
                <a:lnTo>
                  <a:pt x="1906662" y="953331"/>
                </a:lnTo>
                <a:lnTo>
                  <a:pt x="0" y="953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10" descr="A pair of acorns on a black background&#10;&#10;AI-generated content may be incorrect."/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242" y="678690"/>
            <a:ext cx="1132982" cy="93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10" descr="A cartoon of a person with tattoos&#10;&#10;AI-generated content may be incorrect."/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8154" y="3320948"/>
            <a:ext cx="968273" cy="261681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10"/>
          <p:cNvSpPr/>
          <p:nvPr/>
        </p:nvSpPr>
        <p:spPr>
          <a:xfrm>
            <a:off x="263215" y="2850096"/>
            <a:ext cx="547868" cy="602053"/>
          </a:xfrm>
          <a:custGeom>
            <a:avLst/>
            <a:gdLst/>
            <a:ahLst/>
            <a:cxnLst/>
            <a:rect l="l" t="t" r="r" b="b"/>
            <a:pathLst>
              <a:path w="821802" h="903079" extrusionOk="0">
                <a:moveTo>
                  <a:pt x="0" y="0"/>
                </a:moveTo>
                <a:lnTo>
                  <a:pt x="821803" y="0"/>
                </a:lnTo>
                <a:lnTo>
                  <a:pt x="821803" y="903080"/>
                </a:lnTo>
                <a:lnTo>
                  <a:pt x="0" y="903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10"/>
          <p:cNvSpPr/>
          <p:nvPr/>
        </p:nvSpPr>
        <p:spPr>
          <a:xfrm>
            <a:off x="254179" y="4387214"/>
            <a:ext cx="547868" cy="602053"/>
          </a:xfrm>
          <a:custGeom>
            <a:avLst/>
            <a:gdLst/>
            <a:ahLst/>
            <a:cxnLst/>
            <a:rect l="l" t="t" r="r" b="b"/>
            <a:pathLst>
              <a:path w="821802" h="903079" extrusionOk="0">
                <a:moveTo>
                  <a:pt x="0" y="0"/>
                </a:moveTo>
                <a:lnTo>
                  <a:pt x="821803" y="0"/>
                </a:lnTo>
                <a:lnTo>
                  <a:pt x="821803" y="903080"/>
                </a:lnTo>
                <a:lnTo>
                  <a:pt x="0" y="9030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" pitchFamily="2" charset="77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30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7" name="Google Shape;9167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68" name="Google Shape;9168;p4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69" name="Google Shape;9169;p4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70" name="Google Shape;917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71" name="Google Shape;9171;p4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72" name="Google Shape;9172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73" name="Google Shape;9173;p4"/>
          <p:cNvSpPr txBox="1">
            <a:spLocks noGrp="1"/>
          </p:cNvSpPr>
          <p:nvPr>
            <p:ph type="title"/>
          </p:nvPr>
        </p:nvSpPr>
        <p:spPr>
          <a:xfrm>
            <a:off x="980757" y="1942262"/>
            <a:ext cx="3574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>
                <a:latin typeface="DM Sans"/>
                <a:ea typeface="DM Sans"/>
                <a:cs typeface="DM Sans"/>
                <a:sym typeface="DM Sans"/>
              </a:rPr>
              <a:t>Attendance Poll</a:t>
            </a:r>
            <a:endParaRPr sz="36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74" name="Google Shape;9174;p4"/>
          <p:cNvSpPr txBox="1"/>
          <p:nvPr/>
        </p:nvSpPr>
        <p:spPr>
          <a:xfrm>
            <a:off x="12003658" y="6434454"/>
            <a:ext cx="11811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4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75" name="Google Shape;9175;p4"/>
          <p:cNvSpPr txBox="1"/>
          <p:nvPr/>
        </p:nvSpPr>
        <p:spPr>
          <a:xfrm>
            <a:off x="78739" y="6434454"/>
            <a:ext cx="262382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76" name="Google Shape;9176;p4"/>
          <p:cNvSpPr txBox="1"/>
          <p:nvPr/>
        </p:nvSpPr>
        <p:spPr>
          <a:xfrm>
            <a:off x="980757" y="3164157"/>
            <a:ext cx="9949200" cy="1021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u="none" strike="noStrike" cap="none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Please fill out the poll so that we can track hospital team attendance for ESSI</a:t>
            </a:r>
            <a:endParaRPr sz="2150" b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u="none" strike="noStrike" cap="none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Webinars. If unable to complete poll, please email </a:t>
            </a:r>
            <a:r>
              <a:rPr lang="en-US" sz="2150" b="0" u="sng" strike="noStrike" cap="none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k</a:t>
            </a:r>
            <a:r>
              <a:rPr lang="en-US" sz="2150" u="sng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  <a:hlinkClick r:id="rId5"/>
              </a:rPr>
              <a:t>iela.moreno@endeavorhealth.org</a:t>
            </a:r>
            <a:r>
              <a:rPr lang="en-US" sz="2150" u="sng" dirty="0">
                <a:solidFill>
                  <a:srgbClr val="444B5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150" b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1" name="Google Shape;9181;p9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3F6F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9182" name="Google Shape;9182;p9"/>
          <p:cNvGrpSpPr/>
          <p:nvPr/>
        </p:nvGrpSpPr>
        <p:grpSpPr>
          <a:xfrm>
            <a:off x="0" y="5019724"/>
            <a:ext cx="12192000" cy="1838895"/>
            <a:chOff x="0" y="5019724"/>
            <a:chExt cx="12192000" cy="1838895"/>
          </a:xfrm>
        </p:grpSpPr>
        <p:sp>
          <p:nvSpPr>
            <p:cNvPr id="9183" name="Google Shape;9183;p9"/>
            <p:cNvSpPr/>
            <p:nvPr/>
          </p:nvSpPr>
          <p:spPr>
            <a:xfrm>
              <a:off x="0" y="5095859"/>
              <a:ext cx="7115175" cy="1762760"/>
            </a:xfrm>
            <a:custGeom>
              <a:avLst/>
              <a:gdLst/>
              <a:ahLst/>
              <a:cxnLst/>
              <a:rect l="l" t="t" r="r" b="b"/>
              <a:pathLst>
                <a:path w="7115175" h="1762759" extrusionOk="0">
                  <a:moveTo>
                    <a:pt x="612604" y="79"/>
                  </a:moveTo>
                  <a:lnTo>
                    <a:pt x="558749" y="0"/>
                  </a:lnTo>
                  <a:lnTo>
                    <a:pt x="504757" y="343"/>
                  </a:lnTo>
                  <a:lnTo>
                    <a:pt x="450629" y="1113"/>
                  </a:lnTo>
                  <a:lnTo>
                    <a:pt x="396364" y="2315"/>
                  </a:lnTo>
                  <a:lnTo>
                    <a:pt x="341960" y="3952"/>
                  </a:lnTo>
                  <a:lnTo>
                    <a:pt x="293138" y="5835"/>
                  </a:lnTo>
                  <a:lnTo>
                    <a:pt x="244415" y="8110"/>
                  </a:lnTo>
                  <a:lnTo>
                    <a:pt x="195788" y="10784"/>
                  </a:lnTo>
                  <a:lnTo>
                    <a:pt x="147255" y="13859"/>
                  </a:lnTo>
                  <a:lnTo>
                    <a:pt x="98813" y="17341"/>
                  </a:lnTo>
                  <a:lnTo>
                    <a:pt x="50462" y="21234"/>
                  </a:lnTo>
                  <a:lnTo>
                    <a:pt x="0" y="25796"/>
                  </a:lnTo>
                  <a:lnTo>
                    <a:pt x="0" y="1762140"/>
                  </a:lnTo>
                  <a:lnTo>
                    <a:pt x="7115175" y="1762140"/>
                  </a:lnTo>
                  <a:lnTo>
                    <a:pt x="6704330" y="1640990"/>
                  </a:lnTo>
                  <a:lnTo>
                    <a:pt x="6611056" y="1611866"/>
                  </a:lnTo>
                  <a:lnTo>
                    <a:pt x="6471146" y="1567351"/>
                  </a:lnTo>
                  <a:lnTo>
                    <a:pt x="6331190" y="1521903"/>
                  </a:lnTo>
                  <a:lnTo>
                    <a:pt x="6191135" y="1475584"/>
                  </a:lnTo>
                  <a:lnTo>
                    <a:pt x="6004150" y="1412585"/>
                  </a:lnTo>
                  <a:lnTo>
                    <a:pt x="5769847" y="1332062"/>
                  </a:lnTo>
                  <a:lnTo>
                    <a:pt x="5487521" y="1233227"/>
                  </a:lnTo>
                  <a:lnTo>
                    <a:pt x="4288404" y="806749"/>
                  </a:lnTo>
                  <a:lnTo>
                    <a:pt x="3992903" y="703643"/>
                  </a:lnTo>
                  <a:lnTo>
                    <a:pt x="3743724" y="618298"/>
                  </a:lnTo>
                  <a:lnTo>
                    <a:pt x="3545715" y="551785"/>
                  </a:lnTo>
                  <a:lnTo>
                    <a:pt x="3451294" y="520764"/>
                  </a:lnTo>
                  <a:lnTo>
                    <a:pt x="3356611" y="490258"/>
                  </a:lnTo>
                  <a:lnTo>
                    <a:pt x="3261657" y="460304"/>
                  </a:lnTo>
                  <a:lnTo>
                    <a:pt x="3166423" y="430941"/>
                  </a:lnTo>
                  <a:lnTo>
                    <a:pt x="3070900" y="402207"/>
                  </a:lnTo>
                  <a:lnTo>
                    <a:pt x="2975079" y="374140"/>
                  </a:lnTo>
                  <a:lnTo>
                    <a:pt x="2878951" y="346778"/>
                  </a:lnTo>
                  <a:lnTo>
                    <a:pt x="2782506" y="320160"/>
                  </a:lnTo>
                  <a:lnTo>
                    <a:pt x="2685737" y="294324"/>
                  </a:lnTo>
                  <a:lnTo>
                    <a:pt x="2588633" y="269308"/>
                  </a:lnTo>
                  <a:lnTo>
                    <a:pt x="2491186" y="245151"/>
                  </a:lnTo>
                  <a:lnTo>
                    <a:pt x="2393387" y="221889"/>
                  </a:lnTo>
                  <a:lnTo>
                    <a:pt x="2295227" y="199563"/>
                  </a:lnTo>
                  <a:lnTo>
                    <a:pt x="2246009" y="188762"/>
                  </a:lnTo>
                  <a:lnTo>
                    <a:pt x="2196697" y="178209"/>
                  </a:lnTo>
                  <a:lnTo>
                    <a:pt x="2147290" y="167909"/>
                  </a:lnTo>
                  <a:lnTo>
                    <a:pt x="2097787" y="157866"/>
                  </a:lnTo>
                  <a:lnTo>
                    <a:pt x="2048188" y="148086"/>
                  </a:lnTo>
                  <a:lnTo>
                    <a:pt x="1998490" y="138573"/>
                  </a:lnTo>
                  <a:lnTo>
                    <a:pt x="1948692" y="129332"/>
                  </a:lnTo>
                  <a:lnTo>
                    <a:pt x="1898795" y="120368"/>
                  </a:lnTo>
                  <a:lnTo>
                    <a:pt x="1848796" y="111684"/>
                  </a:lnTo>
                  <a:lnTo>
                    <a:pt x="1798694" y="103288"/>
                  </a:lnTo>
                  <a:lnTo>
                    <a:pt x="1748488" y="95182"/>
                  </a:lnTo>
                  <a:lnTo>
                    <a:pt x="1698178" y="87372"/>
                  </a:lnTo>
                  <a:lnTo>
                    <a:pt x="1647761" y="79862"/>
                  </a:lnTo>
                  <a:lnTo>
                    <a:pt x="1597238" y="72658"/>
                  </a:lnTo>
                  <a:lnTo>
                    <a:pt x="1546606" y="65763"/>
                  </a:lnTo>
                  <a:lnTo>
                    <a:pt x="1495864" y="59184"/>
                  </a:lnTo>
                  <a:lnTo>
                    <a:pt x="1445012" y="52924"/>
                  </a:lnTo>
                  <a:lnTo>
                    <a:pt x="1394049" y="46989"/>
                  </a:lnTo>
                  <a:lnTo>
                    <a:pt x="1342972" y="41383"/>
                  </a:lnTo>
                  <a:lnTo>
                    <a:pt x="1291782" y="36111"/>
                  </a:lnTo>
                  <a:lnTo>
                    <a:pt x="1240477" y="31178"/>
                  </a:lnTo>
                  <a:lnTo>
                    <a:pt x="1189055" y="26588"/>
                  </a:lnTo>
                  <a:lnTo>
                    <a:pt x="1137516" y="22346"/>
                  </a:lnTo>
                  <a:lnTo>
                    <a:pt x="1085859" y="18458"/>
                  </a:lnTo>
                  <a:lnTo>
                    <a:pt x="1034082" y="14927"/>
                  </a:lnTo>
                  <a:lnTo>
                    <a:pt x="982185" y="11759"/>
                  </a:lnTo>
                  <a:lnTo>
                    <a:pt x="930166" y="8959"/>
                  </a:lnTo>
                  <a:lnTo>
                    <a:pt x="878024" y="6530"/>
                  </a:lnTo>
                  <a:lnTo>
                    <a:pt x="825757" y="4479"/>
                  </a:lnTo>
                  <a:lnTo>
                    <a:pt x="773366" y="2809"/>
                  </a:lnTo>
                  <a:lnTo>
                    <a:pt x="719912" y="1489"/>
                  </a:lnTo>
                  <a:lnTo>
                    <a:pt x="666325" y="577"/>
                  </a:lnTo>
                  <a:lnTo>
                    <a:pt x="61260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4" name="Google Shape;9184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5041899"/>
              <a:ext cx="12192000" cy="1816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85" name="Google Shape;9185;p9"/>
            <p:cNvSpPr/>
            <p:nvPr/>
          </p:nvSpPr>
          <p:spPr>
            <a:xfrm>
              <a:off x="0" y="5019724"/>
              <a:ext cx="12192000" cy="1838325"/>
            </a:xfrm>
            <a:custGeom>
              <a:avLst/>
              <a:gdLst/>
              <a:ahLst/>
              <a:cxnLst/>
              <a:rect l="l" t="t" r="r" b="b"/>
              <a:pathLst>
                <a:path w="12192000" h="1838325" extrusionOk="0">
                  <a:moveTo>
                    <a:pt x="682693" y="0"/>
                  </a:moveTo>
                  <a:lnTo>
                    <a:pt x="631977" y="203"/>
                  </a:lnTo>
                  <a:lnTo>
                    <a:pt x="584149" y="711"/>
                  </a:lnTo>
                  <a:lnTo>
                    <a:pt x="536385" y="1596"/>
                  </a:lnTo>
                  <a:lnTo>
                    <a:pt x="488688" y="2855"/>
                  </a:lnTo>
                  <a:lnTo>
                    <a:pt x="441056" y="4484"/>
                  </a:lnTo>
                  <a:lnTo>
                    <a:pt x="393493" y="6480"/>
                  </a:lnTo>
                  <a:lnTo>
                    <a:pt x="345998" y="8839"/>
                  </a:lnTo>
                  <a:lnTo>
                    <a:pt x="0" y="38176"/>
                  </a:lnTo>
                  <a:lnTo>
                    <a:pt x="0" y="105613"/>
                  </a:lnTo>
                  <a:lnTo>
                    <a:pt x="50435" y="101051"/>
                  </a:lnTo>
                  <a:lnTo>
                    <a:pt x="98760" y="97161"/>
                  </a:lnTo>
                  <a:lnTo>
                    <a:pt x="147174" y="93686"/>
                  </a:lnTo>
                  <a:lnTo>
                    <a:pt x="195680" y="90624"/>
                  </a:lnTo>
                  <a:lnTo>
                    <a:pt x="244279" y="87974"/>
                  </a:lnTo>
                  <a:lnTo>
                    <a:pt x="292975" y="85732"/>
                  </a:lnTo>
                  <a:lnTo>
                    <a:pt x="341769" y="83896"/>
                  </a:lnTo>
                  <a:lnTo>
                    <a:pt x="394500" y="82301"/>
                  </a:lnTo>
                  <a:lnTo>
                    <a:pt x="447100" y="81115"/>
                  </a:lnTo>
                  <a:lnTo>
                    <a:pt x="499570" y="80333"/>
                  </a:lnTo>
                  <a:lnTo>
                    <a:pt x="551912" y="79951"/>
                  </a:lnTo>
                  <a:lnTo>
                    <a:pt x="604125" y="79965"/>
                  </a:lnTo>
                  <a:lnTo>
                    <a:pt x="656212" y="80369"/>
                  </a:lnTo>
                  <a:lnTo>
                    <a:pt x="708174" y="81159"/>
                  </a:lnTo>
                  <a:lnTo>
                    <a:pt x="760011" y="82330"/>
                  </a:lnTo>
                  <a:lnTo>
                    <a:pt x="811724" y="83878"/>
                  </a:lnTo>
                  <a:lnTo>
                    <a:pt x="863316" y="85799"/>
                  </a:lnTo>
                  <a:lnTo>
                    <a:pt x="914786" y="88087"/>
                  </a:lnTo>
                  <a:lnTo>
                    <a:pt x="966136" y="90738"/>
                  </a:lnTo>
                  <a:lnTo>
                    <a:pt x="1017368" y="93748"/>
                  </a:lnTo>
                  <a:lnTo>
                    <a:pt x="1068481" y="97112"/>
                  </a:lnTo>
                  <a:lnTo>
                    <a:pt x="1119477" y="100826"/>
                  </a:lnTo>
                  <a:lnTo>
                    <a:pt x="1170358" y="104884"/>
                  </a:lnTo>
                  <a:lnTo>
                    <a:pt x="1221124" y="109282"/>
                  </a:lnTo>
                  <a:lnTo>
                    <a:pt x="1271777" y="114016"/>
                  </a:lnTo>
                  <a:lnTo>
                    <a:pt x="1322317" y="119081"/>
                  </a:lnTo>
                  <a:lnTo>
                    <a:pt x="1372746" y="124473"/>
                  </a:lnTo>
                  <a:lnTo>
                    <a:pt x="1423064" y="130186"/>
                  </a:lnTo>
                  <a:lnTo>
                    <a:pt x="1473274" y="136217"/>
                  </a:lnTo>
                  <a:lnTo>
                    <a:pt x="1523375" y="142560"/>
                  </a:lnTo>
                  <a:lnTo>
                    <a:pt x="1573369" y="149212"/>
                  </a:lnTo>
                  <a:lnTo>
                    <a:pt x="1623258" y="156167"/>
                  </a:lnTo>
                  <a:lnTo>
                    <a:pt x="1673041" y="163421"/>
                  </a:lnTo>
                  <a:lnTo>
                    <a:pt x="1722721" y="170970"/>
                  </a:lnTo>
                  <a:lnTo>
                    <a:pt x="1772298" y="178808"/>
                  </a:lnTo>
                  <a:lnTo>
                    <a:pt x="1821774" y="186932"/>
                  </a:lnTo>
                  <a:lnTo>
                    <a:pt x="1871149" y="195336"/>
                  </a:lnTo>
                  <a:lnTo>
                    <a:pt x="1920424" y="204016"/>
                  </a:lnTo>
                  <a:lnTo>
                    <a:pt x="1969602" y="212968"/>
                  </a:lnTo>
                  <a:lnTo>
                    <a:pt x="2018682" y="222187"/>
                  </a:lnTo>
                  <a:lnTo>
                    <a:pt x="2067666" y="231668"/>
                  </a:lnTo>
                  <a:lnTo>
                    <a:pt x="2116555" y="241407"/>
                  </a:lnTo>
                  <a:lnTo>
                    <a:pt x="2165350" y="251399"/>
                  </a:lnTo>
                  <a:lnTo>
                    <a:pt x="2214052" y="261639"/>
                  </a:lnTo>
                  <a:lnTo>
                    <a:pt x="2262663" y="272124"/>
                  </a:lnTo>
                  <a:lnTo>
                    <a:pt x="2359613" y="293806"/>
                  </a:lnTo>
                  <a:lnTo>
                    <a:pt x="2456209" y="316410"/>
                  </a:lnTo>
                  <a:lnTo>
                    <a:pt x="2552460" y="339898"/>
                  </a:lnTo>
                  <a:lnTo>
                    <a:pt x="2648374" y="364234"/>
                  </a:lnTo>
                  <a:lnTo>
                    <a:pt x="2743961" y="389381"/>
                  </a:lnTo>
                  <a:lnTo>
                    <a:pt x="2839228" y="415302"/>
                  </a:lnTo>
                  <a:lnTo>
                    <a:pt x="2934185" y="441961"/>
                  </a:lnTo>
                  <a:lnTo>
                    <a:pt x="3028841" y="469321"/>
                  </a:lnTo>
                  <a:lnTo>
                    <a:pt x="3123203" y="497346"/>
                  </a:lnTo>
                  <a:lnTo>
                    <a:pt x="3217281" y="525998"/>
                  </a:lnTo>
                  <a:lnTo>
                    <a:pt x="3311083" y="555241"/>
                  </a:lnTo>
                  <a:lnTo>
                    <a:pt x="3404619" y="585039"/>
                  </a:lnTo>
                  <a:lnTo>
                    <a:pt x="3497896" y="615354"/>
                  </a:lnTo>
                  <a:lnTo>
                    <a:pt x="3590925" y="646151"/>
                  </a:lnTo>
                  <a:lnTo>
                    <a:pt x="3791765" y="713839"/>
                  </a:lnTo>
                  <a:lnTo>
                    <a:pt x="4040248" y="799137"/>
                  </a:lnTo>
                  <a:lnTo>
                    <a:pt x="4334983" y="902103"/>
                  </a:lnTo>
                  <a:lnTo>
                    <a:pt x="5625855" y="1360072"/>
                  </a:lnTo>
                  <a:lnTo>
                    <a:pt x="5907361" y="1457546"/>
                  </a:lnTo>
                  <a:lnTo>
                    <a:pt x="6094434" y="1521066"/>
                  </a:lnTo>
                  <a:lnTo>
                    <a:pt x="6281174" y="1583235"/>
                  </a:lnTo>
                  <a:lnTo>
                    <a:pt x="6421086" y="1628884"/>
                  </a:lnTo>
                  <a:lnTo>
                    <a:pt x="6560935" y="1673621"/>
                  </a:lnTo>
                  <a:lnTo>
                    <a:pt x="6700774" y="1717382"/>
                  </a:lnTo>
                  <a:lnTo>
                    <a:pt x="7111365" y="1838274"/>
                  </a:lnTo>
                  <a:lnTo>
                    <a:pt x="12192000" y="1838274"/>
                  </a:lnTo>
                  <a:lnTo>
                    <a:pt x="12192000" y="1009003"/>
                  </a:lnTo>
                  <a:lnTo>
                    <a:pt x="12147974" y="1028041"/>
                  </a:lnTo>
                  <a:lnTo>
                    <a:pt x="12103691" y="1046752"/>
                  </a:lnTo>
                  <a:lnTo>
                    <a:pt x="12059157" y="1065136"/>
                  </a:lnTo>
                  <a:lnTo>
                    <a:pt x="12014376" y="1083194"/>
                  </a:lnTo>
                  <a:lnTo>
                    <a:pt x="11969352" y="1100926"/>
                  </a:lnTo>
                  <a:lnTo>
                    <a:pt x="11924092" y="1118334"/>
                  </a:lnTo>
                  <a:lnTo>
                    <a:pt x="11878600" y="1135416"/>
                  </a:lnTo>
                  <a:lnTo>
                    <a:pt x="11832881" y="1152175"/>
                  </a:lnTo>
                  <a:lnTo>
                    <a:pt x="11786940" y="1168610"/>
                  </a:lnTo>
                  <a:lnTo>
                    <a:pt x="11740782" y="1184722"/>
                  </a:lnTo>
                  <a:lnTo>
                    <a:pt x="11694411" y="1200512"/>
                  </a:lnTo>
                  <a:lnTo>
                    <a:pt x="11647834" y="1215980"/>
                  </a:lnTo>
                  <a:lnTo>
                    <a:pt x="11601055" y="1231126"/>
                  </a:lnTo>
                  <a:lnTo>
                    <a:pt x="11554079" y="1245952"/>
                  </a:lnTo>
                  <a:lnTo>
                    <a:pt x="11506910" y="1260457"/>
                  </a:lnTo>
                  <a:lnTo>
                    <a:pt x="11459555" y="1274642"/>
                  </a:lnTo>
                  <a:lnTo>
                    <a:pt x="11412017" y="1288509"/>
                  </a:lnTo>
                  <a:lnTo>
                    <a:pt x="11364303" y="1302056"/>
                  </a:lnTo>
                  <a:lnTo>
                    <a:pt x="11316416" y="1315285"/>
                  </a:lnTo>
                  <a:lnTo>
                    <a:pt x="11268362" y="1328197"/>
                  </a:lnTo>
                  <a:lnTo>
                    <a:pt x="11220147" y="1340792"/>
                  </a:lnTo>
                  <a:lnTo>
                    <a:pt x="11171774" y="1353070"/>
                  </a:lnTo>
                  <a:lnTo>
                    <a:pt x="11123248" y="1365031"/>
                  </a:lnTo>
                  <a:lnTo>
                    <a:pt x="11074576" y="1376678"/>
                  </a:lnTo>
                  <a:lnTo>
                    <a:pt x="11025762" y="1388009"/>
                  </a:lnTo>
                  <a:lnTo>
                    <a:pt x="10976810" y="1399026"/>
                  </a:lnTo>
                  <a:lnTo>
                    <a:pt x="10927726" y="1409729"/>
                  </a:lnTo>
                  <a:lnTo>
                    <a:pt x="10878515" y="1420119"/>
                  </a:lnTo>
                  <a:lnTo>
                    <a:pt x="10829182" y="1430195"/>
                  </a:lnTo>
                  <a:lnTo>
                    <a:pt x="10779731" y="1439960"/>
                  </a:lnTo>
                  <a:lnTo>
                    <a:pt x="10730169" y="1449413"/>
                  </a:lnTo>
                  <a:lnTo>
                    <a:pt x="10680499" y="1458554"/>
                  </a:lnTo>
                  <a:lnTo>
                    <a:pt x="10630726" y="1467385"/>
                  </a:lnTo>
                  <a:lnTo>
                    <a:pt x="10580857" y="1475905"/>
                  </a:lnTo>
                  <a:lnTo>
                    <a:pt x="10530895" y="1484116"/>
                  </a:lnTo>
                  <a:lnTo>
                    <a:pt x="10480846" y="1492017"/>
                  </a:lnTo>
                  <a:lnTo>
                    <a:pt x="10430715" y="1499610"/>
                  </a:lnTo>
                  <a:lnTo>
                    <a:pt x="10380506" y="1506895"/>
                  </a:lnTo>
                  <a:lnTo>
                    <a:pt x="10330225" y="1513873"/>
                  </a:lnTo>
                  <a:lnTo>
                    <a:pt x="10279877" y="1520543"/>
                  </a:lnTo>
                  <a:lnTo>
                    <a:pt x="10229466" y="1526907"/>
                  </a:lnTo>
                  <a:lnTo>
                    <a:pt x="10178998" y="1532965"/>
                  </a:lnTo>
                  <a:lnTo>
                    <a:pt x="10128478" y="1538718"/>
                  </a:lnTo>
                  <a:lnTo>
                    <a:pt x="10077910" y="1544166"/>
                  </a:lnTo>
                  <a:lnTo>
                    <a:pt x="10027300" y="1549309"/>
                  </a:lnTo>
                  <a:lnTo>
                    <a:pt x="9976653" y="1554149"/>
                  </a:lnTo>
                  <a:lnTo>
                    <a:pt x="9925973" y="1558685"/>
                  </a:lnTo>
                  <a:lnTo>
                    <a:pt x="9875266" y="1562919"/>
                  </a:lnTo>
                  <a:lnTo>
                    <a:pt x="9824536" y="1566851"/>
                  </a:lnTo>
                  <a:lnTo>
                    <a:pt x="9773789" y="1570480"/>
                  </a:lnTo>
                  <a:lnTo>
                    <a:pt x="9723029" y="1573809"/>
                  </a:lnTo>
                  <a:lnTo>
                    <a:pt x="9672262" y="1576837"/>
                  </a:lnTo>
                  <a:lnTo>
                    <a:pt x="9621493" y="1579565"/>
                  </a:lnTo>
                  <a:lnTo>
                    <a:pt x="9570726" y="1581994"/>
                  </a:lnTo>
                  <a:lnTo>
                    <a:pt x="9519966" y="1584123"/>
                  </a:lnTo>
                  <a:lnTo>
                    <a:pt x="9469219" y="1585954"/>
                  </a:lnTo>
                  <a:lnTo>
                    <a:pt x="9418490" y="1587487"/>
                  </a:lnTo>
                  <a:lnTo>
                    <a:pt x="9367782" y="1588723"/>
                  </a:lnTo>
                  <a:lnTo>
                    <a:pt x="9317103" y="1589661"/>
                  </a:lnTo>
                  <a:lnTo>
                    <a:pt x="9266456" y="1590304"/>
                  </a:lnTo>
                  <a:lnTo>
                    <a:pt x="9215846" y="1590650"/>
                  </a:lnTo>
                  <a:lnTo>
                    <a:pt x="9165279" y="1590702"/>
                  </a:lnTo>
                  <a:lnTo>
                    <a:pt x="9114759" y="1590458"/>
                  </a:lnTo>
                  <a:lnTo>
                    <a:pt x="9064291" y="1589921"/>
                  </a:lnTo>
                  <a:lnTo>
                    <a:pt x="9013881" y="1589089"/>
                  </a:lnTo>
                  <a:lnTo>
                    <a:pt x="8963534" y="1587965"/>
                  </a:lnTo>
                  <a:lnTo>
                    <a:pt x="8913253" y="1586548"/>
                  </a:lnTo>
                  <a:lnTo>
                    <a:pt x="8863046" y="1584839"/>
                  </a:lnTo>
                  <a:lnTo>
                    <a:pt x="8812915" y="1582838"/>
                  </a:lnTo>
                  <a:lnTo>
                    <a:pt x="8762867" y="1580546"/>
                  </a:lnTo>
                  <a:lnTo>
                    <a:pt x="8712906" y="1577964"/>
                  </a:lnTo>
                  <a:lnTo>
                    <a:pt x="8663037" y="1575092"/>
                  </a:lnTo>
                  <a:lnTo>
                    <a:pt x="8613266" y="1571930"/>
                  </a:lnTo>
                  <a:lnTo>
                    <a:pt x="8563597" y="1568480"/>
                  </a:lnTo>
                  <a:lnTo>
                    <a:pt x="8514035" y="1564741"/>
                  </a:lnTo>
                  <a:lnTo>
                    <a:pt x="8464586" y="1560714"/>
                  </a:lnTo>
                  <a:lnTo>
                    <a:pt x="8415254" y="1556401"/>
                  </a:lnTo>
                  <a:lnTo>
                    <a:pt x="8366044" y="1551800"/>
                  </a:lnTo>
                  <a:lnTo>
                    <a:pt x="8316961" y="1546913"/>
                  </a:lnTo>
                  <a:lnTo>
                    <a:pt x="8268011" y="1541740"/>
                  </a:lnTo>
                  <a:lnTo>
                    <a:pt x="8219198" y="1536283"/>
                  </a:lnTo>
                  <a:lnTo>
                    <a:pt x="8170527" y="1530540"/>
                  </a:lnTo>
                  <a:lnTo>
                    <a:pt x="8122003" y="1524514"/>
                  </a:lnTo>
                  <a:lnTo>
                    <a:pt x="8073632" y="1518204"/>
                  </a:lnTo>
                  <a:lnTo>
                    <a:pt x="8025417" y="1511611"/>
                  </a:lnTo>
                  <a:lnTo>
                    <a:pt x="7977365" y="1504736"/>
                  </a:lnTo>
                  <a:lnTo>
                    <a:pt x="7929480" y="1497578"/>
                  </a:lnTo>
                  <a:lnTo>
                    <a:pt x="7881767" y="1490139"/>
                  </a:lnTo>
                  <a:lnTo>
                    <a:pt x="7834231" y="1482420"/>
                  </a:lnTo>
                  <a:lnTo>
                    <a:pt x="7786878" y="1474419"/>
                  </a:lnTo>
                  <a:lnTo>
                    <a:pt x="7738102" y="1465911"/>
                  </a:lnTo>
                  <a:lnTo>
                    <a:pt x="7640468" y="1448268"/>
                  </a:lnTo>
                  <a:lnTo>
                    <a:pt x="7542730" y="1429817"/>
                  </a:lnTo>
                  <a:lnTo>
                    <a:pt x="7444891" y="1410588"/>
                  </a:lnTo>
                  <a:lnTo>
                    <a:pt x="7346956" y="1390615"/>
                  </a:lnTo>
                  <a:lnTo>
                    <a:pt x="7248928" y="1369929"/>
                  </a:lnTo>
                  <a:lnTo>
                    <a:pt x="7150812" y="1348563"/>
                  </a:lnTo>
                  <a:lnTo>
                    <a:pt x="7052613" y="1326549"/>
                  </a:lnTo>
                  <a:lnTo>
                    <a:pt x="6954334" y="1303918"/>
                  </a:lnTo>
                  <a:lnTo>
                    <a:pt x="6855980" y="1280704"/>
                  </a:lnTo>
                  <a:lnTo>
                    <a:pt x="6757555" y="1256937"/>
                  </a:lnTo>
                  <a:lnTo>
                    <a:pt x="6609794" y="1220322"/>
                  </a:lnTo>
                  <a:lnTo>
                    <a:pt x="6461898" y="1182646"/>
                  </a:lnTo>
                  <a:lnTo>
                    <a:pt x="6313880" y="1144018"/>
                  </a:lnTo>
                  <a:lnTo>
                    <a:pt x="6116360" y="1091217"/>
                  </a:lnTo>
                  <a:lnTo>
                    <a:pt x="5918684" y="1037173"/>
                  </a:lnTo>
                  <a:lnTo>
                    <a:pt x="5671422" y="968259"/>
                  </a:lnTo>
                  <a:lnTo>
                    <a:pt x="4632356" y="673291"/>
                  </a:lnTo>
                  <a:lnTo>
                    <a:pt x="4335773" y="590842"/>
                  </a:lnTo>
                  <a:lnTo>
                    <a:pt x="4138233" y="537158"/>
                  </a:lnTo>
                  <a:lnTo>
                    <a:pt x="3940879" y="484797"/>
                  </a:lnTo>
                  <a:lnTo>
                    <a:pt x="3793006" y="446551"/>
                  </a:lnTo>
                  <a:lnTo>
                    <a:pt x="3645271" y="409303"/>
                  </a:lnTo>
                  <a:lnTo>
                    <a:pt x="3497689" y="373160"/>
                  </a:lnTo>
                  <a:lnTo>
                    <a:pt x="3399392" y="349734"/>
                  </a:lnTo>
                  <a:lnTo>
                    <a:pt x="3301174" y="326879"/>
                  </a:lnTo>
                  <a:lnTo>
                    <a:pt x="3203039" y="304628"/>
                  </a:lnTo>
                  <a:lnTo>
                    <a:pt x="3104991" y="283014"/>
                  </a:lnTo>
                  <a:lnTo>
                    <a:pt x="3007034" y="262067"/>
                  </a:lnTo>
                  <a:lnTo>
                    <a:pt x="2909172" y="241822"/>
                  </a:lnTo>
                  <a:lnTo>
                    <a:pt x="2811410" y="222308"/>
                  </a:lnTo>
                  <a:lnTo>
                    <a:pt x="2713753" y="203560"/>
                  </a:lnTo>
                  <a:lnTo>
                    <a:pt x="2616204" y="185608"/>
                  </a:lnTo>
                  <a:lnTo>
                    <a:pt x="2518767" y="168485"/>
                  </a:lnTo>
                  <a:lnTo>
                    <a:pt x="2421447" y="152222"/>
                  </a:lnTo>
                  <a:lnTo>
                    <a:pt x="2324248" y="136853"/>
                  </a:lnTo>
                  <a:lnTo>
                    <a:pt x="2227175" y="122410"/>
                  </a:lnTo>
                  <a:lnTo>
                    <a:pt x="2130231" y="108923"/>
                  </a:lnTo>
                  <a:lnTo>
                    <a:pt x="2033421" y="96426"/>
                  </a:lnTo>
                  <a:lnTo>
                    <a:pt x="1936750" y="84950"/>
                  </a:lnTo>
                  <a:lnTo>
                    <a:pt x="1888467" y="79606"/>
                  </a:lnTo>
                  <a:lnTo>
                    <a:pt x="1840221" y="74528"/>
                  </a:lnTo>
                  <a:lnTo>
                    <a:pt x="1792011" y="69722"/>
                  </a:lnTo>
                  <a:lnTo>
                    <a:pt x="1743838" y="65192"/>
                  </a:lnTo>
                  <a:lnTo>
                    <a:pt x="1695704" y="60941"/>
                  </a:lnTo>
                  <a:lnTo>
                    <a:pt x="1647607" y="56974"/>
                  </a:lnTo>
                  <a:lnTo>
                    <a:pt x="1599549" y="53294"/>
                  </a:lnTo>
                  <a:lnTo>
                    <a:pt x="1551531" y="49905"/>
                  </a:lnTo>
                  <a:lnTo>
                    <a:pt x="1503553" y="46812"/>
                  </a:lnTo>
                  <a:lnTo>
                    <a:pt x="1451758" y="41342"/>
                  </a:lnTo>
                  <a:lnTo>
                    <a:pt x="1400026" y="36186"/>
                  </a:lnTo>
                  <a:lnTo>
                    <a:pt x="1348357" y="31349"/>
                  </a:lnTo>
                  <a:lnTo>
                    <a:pt x="1296752" y="26837"/>
                  </a:lnTo>
                  <a:lnTo>
                    <a:pt x="1245210" y="22655"/>
                  </a:lnTo>
                  <a:lnTo>
                    <a:pt x="1193734" y="18809"/>
                  </a:lnTo>
                  <a:lnTo>
                    <a:pt x="1142323" y="15303"/>
                  </a:lnTo>
                  <a:lnTo>
                    <a:pt x="1090978" y="12145"/>
                  </a:lnTo>
                  <a:lnTo>
                    <a:pt x="1039701" y="9338"/>
                  </a:lnTo>
                  <a:lnTo>
                    <a:pt x="988491" y="6888"/>
                  </a:lnTo>
                  <a:lnTo>
                    <a:pt x="937350" y="4801"/>
                  </a:lnTo>
                  <a:lnTo>
                    <a:pt x="886277" y="3083"/>
                  </a:lnTo>
                  <a:lnTo>
                    <a:pt x="835275" y="1738"/>
                  </a:lnTo>
                  <a:lnTo>
                    <a:pt x="784343" y="772"/>
                  </a:lnTo>
                  <a:lnTo>
                    <a:pt x="733482" y="191"/>
                  </a:lnTo>
                  <a:lnTo>
                    <a:pt x="682693" y="0"/>
                  </a:lnTo>
                  <a:close/>
                </a:path>
              </a:pathLst>
            </a:custGeom>
            <a:solidFill>
              <a:srgbClr val="1C488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9186" name="Google Shape;9186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4325" y="5562599"/>
              <a:ext cx="20288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187" name="Google Shape;9187;p9"/>
          <p:cNvSpPr txBox="1"/>
          <p:nvPr/>
        </p:nvSpPr>
        <p:spPr>
          <a:xfrm>
            <a:off x="12018009" y="6434454"/>
            <a:ext cx="10287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9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8" name="Google Shape;9188;p9"/>
          <p:cNvSpPr txBox="1"/>
          <p:nvPr/>
        </p:nvSpPr>
        <p:spPr>
          <a:xfrm>
            <a:off x="78739" y="6434454"/>
            <a:ext cx="234569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/>
                <a:ea typeface="DM Sans"/>
                <a:cs typeface="DM Sans"/>
                <a:sym typeface="DM Sans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89" name="Google Shape;9189;p9"/>
          <p:cNvSpPr txBox="1"/>
          <p:nvPr/>
        </p:nvSpPr>
        <p:spPr>
          <a:xfrm>
            <a:off x="1082730" y="3267000"/>
            <a:ext cx="92853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1B498A"/>
                </a:solidFill>
                <a:latin typeface="DM Sans"/>
                <a:ea typeface="DM Sans"/>
                <a:cs typeface="DM Sans"/>
                <a:sym typeface="DM Sans"/>
              </a:rPr>
              <a:t>Where are we, what have we done, and what’s left to do?</a:t>
            </a:r>
            <a:endParaRPr sz="2000" b="0" i="0" u="none" strike="noStrike" cap="none" dirty="0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0" name="Google Shape;9190;p9"/>
          <p:cNvSpPr txBox="1">
            <a:spLocks noGrp="1"/>
          </p:cNvSpPr>
          <p:nvPr>
            <p:ph type="title" idx="4294967295"/>
          </p:nvPr>
        </p:nvSpPr>
        <p:spPr>
          <a:xfrm>
            <a:off x="954402" y="2502495"/>
            <a:ext cx="101835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SzPts val="1400"/>
              <a:buNone/>
            </a:pPr>
            <a:r>
              <a:rPr lang="en-US" sz="3600" dirty="0">
                <a:latin typeface="DM Sans"/>
                <a:ea typeface="DM Sans"/>
                <a:cs typeface="DM Sans"/>
                <a:sym typeface="DM Sans"/>
              </a:rPr>
              <a:t>Quick ESSI Update</a:t>
            </a:r>
            <a:endParaRPr sz="3600" dirty="0"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" name="Google Shape;9195;p10"/>
          <p:cNvSpPr/>
          <p:nvPr/>
        </p:nvSpPr>
        <p:spPr>
          <a:xfrm>
            <a:off x="614362" y="6338887"/>
            <a:ext cx="10973435" cy="0"/>
          </a:xfrm>
          <a:custGeom>
            <a:avLst/>
            <a:gdLst/>
            <a:ahLst/>
            <a:cxnLst/>
            <a:rect l="l" t="t" r="r" b="b"/>
            <a:pathLst>
              <a:path w="10973435" h="120000" extrusionOk="0">
                <a:moveTo>
                  <a:pt x="0" y="0"/>
                </a:moveTo>
                <a:lnTo>
                  <a:pt x="10972863" y="0"/>
                </a:lnTo>
              </a:path>
            </a:pathLst>
          </a:custGeom>
          <a:noFill/>
          <a:ln w="9525" cap="flat" cmpd="sng">
            <a:solidFill>
              <a:srgbClr val="ADB3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grpSp>
        <p:nvGrpSpPr>
          <p:cNvPr id="9196" name="Google Shape;9196;p10"/>
          <p:cNvGrpSpPr/>
          <p:nvPr/>
        </p:nvGrpSpPr>
        <p:grpSpPr>
          <a:xfrm>
            <a:off x="95250" y="0"/>
            <a:ext cx="12096750" cy="2133600"/>
            <a:chOff x="95250" y="0"/>
            <a:chExt cx="12096750" cy="2133600"/>
          </a:xfrm>
        </p:grpSpPr>
        <p:pic>
          <p:nvPicPr>
            <p:cNvPr id="9197" name="Google Shape;9197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7825" y="228600"/>
              <a:ext cx="20193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98" name="Google Shape;9198;p10"/>
            <p:cNvSpPr/>
            <p:nvPr/>
          </p:nvSpPr>
          <p:spPr>
            <a:xfrm>
              <a:off x="7048500" y="0"/>
              <a:ext cx="5143500" cy="1838325"/>
            </a:xfrm>
            <a:custGeom>
              <a:avLst/>
              <a:gdLst/>
              <a:ahLst/>
              <a:cxnLst/>
              <a:rect l="l" t="t" r="r" b="b"/>
              <a:pathLst>
                <a:path w="5143500" h="1838325" extrusionOk="0">
                  <a:moveTo>
                    <a:pt x="5143500" y="0"/>
                  </a:moveTo>
                  <a:lnTo>
                    <a:pt x="0" y="0"/>
                  </a:lnTo>
                  <a:lnTo>
                    <a:pt x="0" y="1838325"/>
                  </a:lnTo>
                  <a:lnTo>
                    <a:pt x="5143500" y="1838325"/>
                  </a:lnTo>
                  <a:lnTo>
                    <a:pt x="51435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endParaRPr>
            </a:p>
          </p:txBody>
        </p:sp>
        <p:sp>
          <p:nvSpPr>
            <p:cNvPr id="9199" name="Google Shape;9199;p10"/>
            <p:cNvSpPr/>
            <p:nvPr/>
          </p:nvSpPr>
          <p:spPr>
            <a:xfrm>
              <a:off x="609600" y="895350"/>
              <a:ext cx="11249025" cy="1238250"/>
            </a:xfrm>
            <a:custGeom>
              <a:avLst/>
              <a:gdLst/>
              <a:ahLst/>
              <a:cxnLst/>
              <a:rect l="l" t="t" r="r" b="b"/>
              <a:pathLst>
                <a:path w="11249025" h="1238250" extrusionOk="0">
                  <a:moveTo>
                    <a:pt x="11107928" y="0"/>
                  </a:moveTo>
                  <a:lnTo>
                    <a:pt x="141122" y="0"/>
                  </a:lnTo>
                  <a:lnTo>
                    <a:pt x="113463" y="1355"/>
                  </a:lnTo>
                  <a:lnTo>
                    <a:pt x="62832" y="11733"/>
                  </a:lnTo>
                  <a:lnTo>
                    <a:pt x="23713" y="31077"/>
                  </a:lnTo>
                  <a:lnTo>
                    <a:pt x="0" y="69850"/>
                  </a:lnTo>
                  <a:lnTo>
                    <a:pt x="0" y="1168400"/>
                  </a:lnTo>
                  <a:lnTo>
                    <a:pt x="23713" y="1207172"/>
                  </a:lnTo>
                  <a:lnTo>
                    <a:pt x="62832" y="1226516"/>
                  </a:lnTo>
                  <a:lnTo>
                    <a:pt x="113463" y="1236894"/>
                  </a:lnTo>
                  <a:lnTo>
                    <a:pt x="141122" y="1238250"/>
                  </a:lnTo>
                  <a:lnTo>
                    <a:pt x="11107928" y="1238250"/>
                  </a:lnTo>
                  <a:lnTo>
                    <a:pt x="11161934" y="1232931"/>
                  </a:lnTo>
                  <a:lnTo>
                    <a:pt x="11207750" y="1217802"/>
                  </a:lnTo>
                  <a:lnTo>
                    <a:pt x="11246290" y="1182102"/>
                  </a:lnTo>
                  <a:lnTo>
                    <a:pt x="11249025" y="1168400"/>
                  </a:lnTo>
                  <a:lnTo>
                    <a:pt x="11249025" y="69850"/>
                  </a:lnTo>
                  <a:lnTo>
                    <a:pt x="11225343" y="31077"/>
                  </a:lnTo>
                  <a:lnTo>
                    <a:pt x="11186223" y="11733"/>
                  </a:lnTo>
                  <a:lnTo>
                    <a:pt x="11135598" y="1355"/>
                  </a:lnTo>
                  <a:lnTo>
                    <a:pt x="11107928" y="0"/>
                  </a:lnTo>
                  <a:close/>
                </a:path>
              </a:pathLst>
            </a:custGeom>
            <a:solidFill>
              <a:srgbClr val="6B94F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endParaRPr>
            </a:p>
          </p:txBody>
        </p:sp>
        <p:sp>
          <p:nvSpPr>
            <p:cNvPr id="9200" name="Google Shape;9200;p10"/>
            <p:cNvSpPr/>
            <p:nvPr/>
          </p:nvSpPr>
          <p:spPr>
            <a:xfrm>
              <a:off x="95250" y="1152525"/>
              <a:ext cx="809625" cy="828675"/>
            </a:xfrm>
            <a:custGeom>
              <a:avLst/>
              <a:gdLst/>
              <a:ahLst/>
              <a:cxnLst/>
              <a:rect l="l" t="t" r="r" b="b"/>
              <a:pathLst>
                <a:path w="809625" h="828675" extrusionOk="0">
                  <a:moveTo>
                    <a:pt x="404812" y="0"/>
                  </a:moveTo>
                  <a:lnTo>
                    <a:pt x="357602" y="2788"/>
                  </a:lnTo>
                  <a:lnTo>
                    <a:pt x="311993" y="10944"/>
                  </a:lnTo>
                  <a:lnTo>
                    <a:pt x="268286" y="24159"/>
                  </a:lnTo>
                  <a:lnTo>
                    <a:pt x="226786" y="42119"/>
                  </a:lnTo>
                  <a:lnTo>
                    <a:pt x="187797" y="64514"/>
                  </a:lnTo>
                  <a:lnTo>
                    <a:pt x="151623" y="91033"/>
                  </a:lnTo>
                  <a:lnTo>
                    <a:pt x="118567" y="121364"/>
                  </a:lnTo>
                  <a:lnTo>
                    <a:pt x="88933" y="155196"/>
                  </a:lnTo>
                  <a:lnTo>
                    <a:pt x="63024" y="192217"/>
                  </a:lnTo>
                  <a:lnTo>
                    <a:pt x="41145" y="232117"/>
                  </a:lnTo>
                  <a:lnTo>
                    <a:pt x="23600" y="274584"/>
                  </a:lnTo>
                  <a:lnTo>
                    <a:pt x="10691" y="319306"/>
                  </a:lnTo>
                  <a:lnTo>
                    <a:pt x="2723" y="365973"/>
                  </a:lnTo>
                  <a:lnTo>
                    <a:pt x="0" y="414274"/>
                  </a:lnTo>
                  <a:lnTo>
                    <a:pt x="2723" y="462599"/>
                  </a:lnTo>
                  <a:lnTo>
                    <a:pt x="10691" y="509288"/>
                  </a:lnTo>
                  <a:lnTo>
                    <a:pt x="23600" y="554029"/>
                  </a:lnTo>
                  <a:lnTo>
                    <a:pt x="41145" y="596511"/>
                  </a:lnTo>
                  <a:lnTo>
                    <a:pt x="63024" y="636423"/>
                  </a:lnTo>
                  <a:lnTo>
                    <a:pt x="88933" y="673455"/>
                  </a:lnTo>
                  <a:lnTo>
                    <a:pt x="118567" y="707294"/>
                  </a:lnTo>
                  <a:lnTo>
                    <a:pt x="151623" y="737631"/>
                  </a:lnTo>
                  <a:lnTo>
                    <a:pt x="187797" y="764154"/>
                  </a:lnTo>
                  <a:lnTo>
                    <a:pt x="226786" y="786552"/>
                  </a:lnTo>
                  <a:lnTo>
                    <a:pt x="268286" y="804514"/>
                  </a:lnTo>
                  <a:lnTo>
                    <a:pt x="311993" y="817729"/>
                  </a:lnTo>
                  <a:lnTo>
                    <a:pt x="357602" y="825886"/>
                  </a:lnTo>
                  <a:lnTo>
                    <a:pt x="404812" y="828675"/>
                  </a:lnTo>
                  <a:lnTo>
                    <a:pt x="452022" y="825886"/>
                  </a:lnTo>
                  <a:lnTo>
                    <a:pt x="497631" y="817729"/>
                  </a:lnTo>
                  <a:lnTo>
                    <a:pt x="541338" y="804514"/>
                  </a:lnTo>
                  <a:lnTo>
                    <a:pt x="582838" y="786552"/>
                  </a:lnTo>
                  <a:lnTo>
                    <a:pt x="621827" y="764154"/>
                  </a:lnTo>
                  <a:lnTo>
                    <a:pt x="658001" y="737631"/>
                  </a:lnTo>
                  <a:lnTo>
                    <a:pt x="691057" y="707294"/>
                  </a:lnTo>
                  <a:lnTo>
                    <a:pt x="720691" y="673455"/>
                  </a:lnTo>
                  <a:lnTo>
                    <a:pt x="746600" y="636423"/>
                  </a:lnTo>
                  <a:lnTo>
                    <a:pt x="768479" y="596511"/>
                  </a:lnTo>
                  <a:lnTo>
                    <a:pt x="786024" y="554029"/>
                  </a:lnTo>
                  <a:lnTo>
                    <a:pt x="798933" y="509288"/>
                  </a:lnTo>
                  <a:lnTo>
                    <a:pt x="806901" y="462599"/>
                  </a:lnTo>
                  <a:lnTo>
                    <a:pt x="809625" y="414274"/>
                  </a:lnTo>
                  <a:lnTo>
                    <a:pt x="806901" y="365973"/>
                  </a:lnTo>
                  <a:lnTo>
                    <a:pt x="798933" y="319306"/>
                  </a:lnTo>
                  <a:lnTo>
                    <a:pt x="786024" y="274584"/>
                  </a:lnTo>
                  <a:lnTo>
                    <a:pt x="768479" y="232117"/>
                  </a:lnTo>
                  <a:lnTo>
                    <a:pt x="746600" y="192217"/>
                  </a:lnTo>
                  <a:lnTo>
                    <a:pt x="720691" y="155196"/>
                  </a:lnTo>
                  <a:lnTo>
                    <a:pt x="691057" y="121364"/>
                  </a:lnTo>
                  <a:lnTo>
                    <a:pt x="658001" y="91033"/>
                  </a:lnTo>
                  <a:lnTo>
                    <a:pt x="621827" y="64514"/>
                  </a:lnTo>
                  <a:lnTo>
                    <a:pt x="582838" y="42119"/>
                  </a:lnTo>
                  <a:lnTo>
                    <a:pt x="541338" y="24159"/>
                  </a:lnTo>
                  <a:lnTo>
                    <a:pt x="497631" y="10944"/>
                  </a:lnTo>
                  <a:lnTo>
                    <a:pt x="452022" y="2788"/>
                  </a:lnTo>
                  <a:lnTo>
                    <a:pt x="404812" y="0"/>
                  </a:lnTo>
                  <a:close/>
                </a:path>
              </a:pathLst>
            </a:custGeom>
            <a:solidFill>
              <a:srgbClr val="C45ED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DM Sans" pitchFamily="2" charset="77"/>
                <a:sym typeface="Arial"/>
              </a:endParaRPr>
            </a:p>
          </p:txBody>
        </p:sp>
      </p:grpSp>
      <p:sp>
        <p:nvSpPr>
          <p:cNvPr id="9201" name="Google Shape;9201;p10"/>
          <p:cNvSpPr txBox="1"/>
          <p:nvPr/>
        </p:nvSpPr>
        <p:spPr>
          <a:xfrm>
            <a:off x="11519534" y="6455092"/>
            <a:ext cx="180975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 pitchFamily="2" charset="77"/>
                <a:sym typeface="Arial"/>
              </a:rPr>
              <a:t>10</a:t>
            </a:r>
            <a:endParaRPr sz="12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9202" name="Google Shape;9202;p10"/>
          <p:cNvSpPr txBox="1"/>
          <p:nvPr/>
        </p:nvSpPr>
        <p:spPr>
          <a:xfrm>
            <a:off x="688975" y="6434454"/>
            <a:ext cx="2623820" cy="197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19396"/>
                </a:solidFill>
                <a:latin typeface="DM Sans" pitchFamily="2" charset="77"/>
                <a:sym typeface="Arial"/>
              </a:rPr>
              <a:t>Illinois Perinatal Quality Collaborative</a:t>
            </a:r>
            <a:endParaRPr sz="12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9203" name="Google Shape;9203;p10"/>
          <p:cNvSpPr txBox="1">
            <a:spLocks noGrp="1"/>
          </p:cNvSpPr>
          <p:nvPr>
            <p:ph type="title"/>
          </p:nvPr>
        </p:nvSpPr>
        <p:spPr>
          <a:xfrm>
            <a:off x="324471" y="52700"/>
            <a:ext cx="80505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800">
                <a:solidFill>
                  <a:srgbClr val="1B498A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ESSI Initiative Aims</a:t>
            </a:r>
            <a:endParaRPr sz="4800"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9204" name="Google Shape;9204;p10"/>
          <p:cNvSpPr/>
          <p:nvPr/>
        </p:nvSpPr>
        <p:spPr>
          <a:xfrm>
            <a:off x="609600" y="2352675"/>
            <a:ext cx="11287125" cy="1133475"/>
          </a:xfrm>
          <a:custGeom>
            <a:avLst/>
            <a:gdLst/>
            <a:ahLst/>
            <a:cxnLst/>
            <a:rect l="l" t="t" r="r" b="b"/>
            <a:pathLst>
              <a:path w="11287125" h="1133475" extrusionOk="0">
                <a:moveTo>
                  <a:pt x="11145520" y="0"/>
                </a:moveTo>
                <a:lnTo>
                  <a:pt x="141604" y="0"/>
                </a:lnTo>
                <a:lnTo>
                  <a:pt x="113846" y="1613"/>
                </a:lnTo>
                <a:lnTo>
                  <a:pt x="63043" y="13983"/>
                </a:lnTo>
                <a:lnTo>
                  <a:pt x="23794" y="37147"/>
                </a:lnTo>
                <a:lnTo>
                  <a:pt x="0" y="83438"/>
                </a:lnTo>
                <a:lnTo>
                  <a:pt x="0" y="1050036"/>
                </a:lnTo>
                <a:lnTo>
                  <a:pt x="23794" y="1096327"/>
                </a:lnTo>
                <a:lnTo>
                  <a:pt x="63043" y="1119491"/>
                </a:lnTo>
                <a:lnTo>
                  <a:pt x="113846" y="1131861"/>
                </a:lnTo>
                <a:lnTo>
                  <a:pt x="141604" y="1133475"/>
                </a:lnTo>
                <a:lnTo>
                  <a:pt x="11145520" y="1133475"/>
                </a:lnTo>
                <a:lnTo>
                  <a:pt x="11199701" y="1127140"/>
                </a:lnTo>
                <a:lnTo>
                  <a:pt x="11245596" y="1109090"/>
                </a:lnTo>
                <a:lnTo>
                  <a:pt x="11276361" y="1081944"/>
                </a:lnTo>
                <a:lnTo>
                  <a:pt x="11287125" y="1050036"/>
                </a:lnTo>
                <a:lnTo>
                  <a:pt x="11287125" y="83438"/>
                </a:lnTo>
                <a:lnTo>
                  <a:pt x="11263336" y="37147"/>
                </a:lnTo>
                <a:lnTo>
                  <a:pt x="11224047" y="13983"/>
                </a:lnTo>
                <a:lnTo>
                  <a:pt x="11173283" y="1613"/>
                </a:lnTo>
                <a:lnTo>
                  <a:pt x="11145520" y="0"/>
                </a:lnTo>
                <a:close/>
              </a:path>
            </a:pathLst>
          </a:custGeom>
          <a:solidFill>
            <a:srgbClr val="1C488A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9205" name="Google Shape;9205;p10"/>
          <p:cNvSpPr txBox="1"/>
          <p:nvPr/>
        </p:nvSpPr>
        <p:spPr>
          <a:xfrm>
            <a:off x="980122" y="1094471"/>
            <a:ext cx="107721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3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By December 2025, greater than 70% of Illinois birthing and children’s hospitals will address</a:t>
            </a:r>
            <a:endParaRPr sz="20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disparities and promote neonatal equity by actively participating in the ESSI initiative.</a:t>
            </a:r>
            <a:endParaRPr sz="20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9206" name="Google Shape;9206;p10"/>
          <p:cNvSpPr txBox="1"/>
          <p:nvPr/>
        </p:nvSpPr>
        <p:spPr>
          <a:xfrm>
            <a:off x="1099502" y="2487231"/>
            <a:ext cx="10342800" cy="81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31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By December 2025, greater than 80% of infants will be discharged from ILPQC hospitals with a completed ESSI Bundle.</a:t>
            </a:r>
            <a:endParaRPr sz="20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9207" name="Google Shape;920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5825" y="4619625"/>
            <a:ext cx="3143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08" name="Google Shape;9208;p10"/>
          <p:cNvSpPr txBox="1"/>
          <p:nvPr/>
        </p:nvSpPr>
        <p:spPr>
          <a:xfrm>
            <a:off x="1625600" y="4788598"/>
            <a:ext cx="15597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READINESS</a:t>
            </a:r>
            <a:endParaRPr sz="23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9209" name="Google Shape;920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5825" y="5381625"/>
            <a:ext cx="31432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10" name="Google Shape;9210;p10"/>
          <p:cNvSpPr txBox="1"/>
          <p:nvPr/>
        </p:nvSpPr>
        <p:spPr>
          <a:xfrm>
            <a:off x="1070292" y="5529262"/>
            <a:ext cx="27432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TRANSFER OF CARE</a:t>
            </a:r>
            <a:endParaRPr sz="23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pic>
        <p:nvPicPr>
          <p:cNvPr id="9211" name="Google Shape;921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5825" y="3819525"/>
            <a:ext cx="3143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212" name="Google Shape;9212;p10"/>
          <p:cNvSpPr txBox="1"/>
          <p:nvPr/>
        </p:nvSpPr>
        <p:spPr>
          <a:xfrm>
            <a:off x="1583689" y="3972877"/>
            <a:ext cx="1757700" cy="3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rgbClr val="FFFFFF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AWARENESS</a:t>
            </a:r>
            <a:endParaRPr sz="230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9213" name="Google Shape;9213;p10"/>
          <p:cNvSpPr txBox="1"/>
          <p:nvPr/>
        </p:nvSpPr>
        <p:spPr>
          <a:xfrm>
            <a:off x="4302378" y="3837622"/>
            <a:ext cx="7148100" cy="21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5080" lvl="0" indent="0" algn="l" rtl="0">
              <a:lnSpc>
                <a:spcPct val="10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Parents or caregivers report an understanding of a safe sleep environment.</a:t>
            </a:r>
            <a:endParaRPr sz="215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4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Family is prepared for a transition to home,</a:t>
            </a:r>
            <a:endParaRPr sz="215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including SDoH screening and resource linkage.</a:t>
            </a:r>
            <a:endParaRPr sz="215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  <a:p>
            <a:pPr marL="15875" marR="0" lvl="0" indent="0" algn="l" rtl="0">
              <a:lnSpc>
                <a:spcPct val="100000"/>
              </a:lnSpc>
              <a:spcBef>
                <a:spcPts val="2365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none" strike="noStrike" cap="none">
                <a:solidFill>
                  <a:srgbClr val="000000"/>
                </a:solidFill>
                <a:latin typeface="DM Sans" pitchFamily="2" charset="77"/>
                <a:ea typeface="DM Sans"/>
                <a:cs typeface="DM Sans"/>
                <a:sym typeface="DM Sans"/>
              </a:rPr>
              <a:t>Communication to primary care provider completed.</a:t>
            </a:r>
            <a:endParaRPr sz="2150" b="0" i="0" u="none" strike="noStrike" cap="none">
              <a:solidFill>
                <a:srgbClr val="000000"/>
              </a:solidFill>
              <a:latin typeface="DM Sans" pitchFamily="2" charset="77"/>
              <a:ea typeface="DM Sans"/>
              <a:cs typeface="DM Sans"/>
              <a:sym typeface="DM Sans"/>
            </a:endParaRPr>
          </a:p>
        </p:txBody>
      </p:sp>
      <p:sp>
        <p:nvSpPr>
          <p:cNvPr id="9214" name="Google Shape;9214;p10"/>
          <p:cNvSpPr/>
          <p:nvPr/>
        </p:nvSpPr>
        <p:spPr>
          <a:xfrm>
            <a:off x="95250" y="2495550"/>
            <a:ext cx="809625" cy="828675"/>
          </a:xfrm>
          <a:custGeom>
            <a:avLst/>
            <a:gdLst/>
            <a:ahLst/>
            <a:cxnLst/>
            <a:rect l="l" t="t" r="r" b="b"/>
            <a:pathLst>
              <a:path w="809625" h="828675" extrusionOk="0">
                <a:moveTo>
                  <a:pt x="404812" y="0"/>
                </a:moveTo>
                <a:lnTo>
                  <a:pt x="357602" y="2788"/>
                </a:lnTo>
                <a:lnTo>
                  <a:pt x="311993" y="10944"/>
                </a:lnTo>
                <a:lnTo>
                  <a:pt x="268286" y="24159"/>
                </a:lnTo>
                <a:lnTo>
                  <a:pt x="226786" y="42119"/>
                </a:lnTo>
                <a:lnTo>
                  <a:pt x="187797" y="64514"/>
                </a:lnTo>
                <a:lnTo>
                  <a:pt x="151623" y="91033"/>
                </a:lnTo>
                <a:lnTo>
                  <a:pt x="118567" y="121364"/>
                </a:lnTo>
                <a:lnTo>
                  <a:pt x="88933" y="155196"/>
                </a:lnTo>
                <a:lnTo>
                  <a:pt x="63024" y="192217"/>
                </a:lnTo>
                <a:lnTo>
                  <a:pt x="41145" y="232117"/>
                </a:lnTo>
                <a:lnTo>
                  <a:pt x="23600" y="274584"/>
                </a:lnTo>
                <a:lnTo>
                  <a:pt x="10691" y="319306"/>
                </a:lnTo>
                <a:lnTo>
                  <a:pt x="2723" y="365973"/>
                </a:lnTo>
                <a:lnTo>
                  <a:pt x="0" y="414274"/>
                </a:lnTo>
                <a:lnTo>
                  <a:pt x="2723" y="462599"/>
                </a:lnTo>
                <a:lnTo>
                  <a:pt x="10691" y="509288"/>
                </a:lnTo>
                <a:lnTo>
                  <a:pt x="23600" y="554029"/>
                </a:lnTo>
                <a:lnTo>
                  <a:pt x="41145" y="596511"/>
                </a:lnTo>
                <a:lnTo>
                  <a:pt x="63024" y="636423"/>
                </a:lnTo>
                <a:lnTo>
                  <a:pt x="88933" y="673455"/>
                </a:lnTo>
                <a:lnTo>
                  <a:pt x="118567" y="707294"/>
                </a:lnTo>
                <a:lnTo>
                  <a:pt x="151623" y="737631"/>
                </a:lnTo>
                <a:lnTo>
                  <a:pt x="187797" y="764154"/>
                </a:lnTo>
                <a:lnTo>
                  <a:pt x="226786" y="786552"/>
                </a:lnTo>
                <a:lnTo>
                  <a:pt x="268286" y="804514"/>
                </a:lnTo>
                <a:lnTo>
                  <a:pt x="311993" y="817729"/>
                </a:lnTo>
                <a:lnTo>
                  <a:pt x="357602" y="825886"/>
                </a:lnTo>
                <a:lnTo>
                  <a:pt x="404812" y="828675"/>
                </a:lnTo>
                <a:lnTo>
                  <a:pt x="452022" y="825886"/>
                </a:lnTo>
                <a:lnTo>
                  <a:pt x="497631" y="817729"/>
                </a:lnTo>
                <a:lnTo>
                  <a:pt x="541338" y="804514"/>
                </a:lnTo>
                <a:lnTo>
                  <a:pt x="582838" y="786552"/>
                </a:lnTo>
                <a:lnTo>
                  <a:pt x="621827" y="764154"/>
                </a:lnTo>
                <a:lnTo>
                  <a:pt x="658001" y="737631"/>
                </a:lnTo>
                <a:lnTo>
                  <a:pt x="691057" y="707294"/>
                </a:lnTo>
                <a:lnTo>
                  <a:pt x="720691" y="673455"/>
                </a:lnTo>
                <a:lnTo>
                  <a:pt x="746600" y="636423"/>
                </a:lnTo>
                <a:lnTo>
                  <a:pt x="768479" y="596511"/>
                </a:lnTo>
                <a:lnTo>
                  <a:pt x="786024" y="554029"/>
                </a:lnTo>
                <a:lnTo>
                  <a:pt x="798933" y="509288"/>
                </a:lnTo>
                <a:lnTo>
                  <a:pt x="806901" y="462599"/>
                </a:lnTo>
                <a:lnTo>
                  <a:pt x="809625" y="414274"/>
                </a:lnTo>
                <a:lnTo>
                  <a:pt x="806901" y="365973"/>
                </a:lnTo>
                <a:lnTo>
                  <a:pt x="798933" y="319306"/>
                </a:lnTo>
                <a:lnTo>
                  <a:pt x="786024" y="274584"/>
                </a:lnTo>
                <a:lnTo>
                  <a:pt x="768479" y="232117"/>
                </a:lnTo>
                <a:lnTo>
                  <a:pt x="746600" y="192217"/>
                </a:lnTo>
                <a:lnTo>
                  <a:pt x="720691" y="155196"/>
                </a:lnTo>
                <a:lnTo>
                  <a:pt x="691057" y="121364"/>
                </a:lnTo>
                <a:lnTo>
                  <a:pt x="658001" y="91033"/>
                </a:lnTo>
                <a:lnTo>
                  <a:pt x="621827" y="64514"/>
                </a:lnTo>
                <a:lnTo>
                  <a:pt x="582838" y="42119"/>
                </a:lnTo>
                <a:lnTo>
                  <a:pt x="541338" y="24159"/>
                </a:lnTo>
                <a:lnTo>
                  <a:pt x="497631" y="10944"/>
                </a:lnTo>
                <a:lnTo>
                  <a:pt x="452022" y="2788"/>
                </a:lnTo>
                <a:lnTo>
                  <a:pt x="404812" y="0"/>
                </a:lnTo>
                <a:close/>
              </a:path>
            </a:pathLst>
          </a:custGeom>
          <a:solidFill>
            <a:srgbClr val="C45ED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sp>
        <p:nvSpPr>
          <p:cNvPr id="9215" name="Google Shape;9215;p10"/>
          <p:cNvSpPr txBox="1"/>
          <p:nvPr/>
        </p:nvSpPr>
        <p:spPr>
          <a:xfrm>
            <a:off x="271779" y="724534"/>
            <a:ext cx="473075" cy="272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5450" rIns="0" bIns="0" anchor="t" anchorCtr="0">
            <a:spAutoFit/>
          </a:bodyPr>
          <a:lstStyle/>
          <a:p>
            <a:pPr marL="11493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rial"/>
              <a:buNone/>
            </a:pPr>
            <a:r>
              <a:rPr lang="en-US" sz="6150" b="0" i="0" u="none" strike="noStrike" cap="none">
                <a:solidFill>
                  <a:srgbClr val="FFFFFF"/>
                </a:solidFill>
                <a:latin typeface="DM Sans" pitchFamily="2" charset="77"/>
                <a:sym typeface="Arial"/>
              </a:rPr>
              <a:t>1</a:t>
            </a:r>
            <a:endParaRPr sz="615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3250"/>
              </a:spcBef>
              <a:spcAft>
                <a:spcPts val="0"/>
              </a:spcAft>
              <a:buClr>
                <a:srgbClr val="000000"/>
              </a:buClr>
              <a:buSzPts val="6150"/>
              <a:buFont typeface="Arial"/>
              <a:buNone/>
            </a:pPr>
            <a:r>
              <a:rPr lang="en-US" sz="6150" b="0" i="0" u="none" strike="noStrike" cap="none">
                <a:solidFill>
                  <a:srgbClr val="FFFFFF"/>
                </a:solidFill>
                <a:latin typeface="DM Sans" pitchFamily="2" charset="77"/>
                <a:sym typeface="Arial"/>
              </a:rPr>
              <a:t>2</a:t>
            </a:r>
            <a:endParaRPr sz="6150" b="0" i="0" u="none" strike="noStrike" cap="none">
              <a:solidFill>
                <a:srgbClr val="000000"/>
              </a:solidFill>
              <a:latin typeface="DM Sans" pitchFamily="2" charset="77"/>
              <a:sym typeface="Arial"/>
            </a:endParaRPr>
          </a:p>
        </p:txBody>
      </p:sp>
      <p:pic>
        <p:nvPicPr>
          <p:cNvPr id="9216" name="Google Shape;9216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3100" y="161925"/>
            <a:ext cx="1524000" cy="6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>
            <a:spLocks noGrp="1"/>
          </p:cNvSpPr>
          <p:nvPr>
            <p:ph type="title"/>
          </p:nvPr>
        </p:nvSpPr>
        <p:spPr>
          <a:xfrm>
            <a:off x="305199" y="417668"/>
            <a:ext cx="10972800" cy="72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700">
                <a:latin typeface="DM Sans" pitchFamily="2" charset="77"/>
              </a:rPr>
              <a:t>Timeline for Future Initiative</a:t>
            </a:r>
            <a:endParaRPr sz="4700">
              <a:latin typeface="DM Sans" pitchFamily="2" charset="77"/>
            </a:endParaRPr>
          </a:p>
        </p:txBody>
      </p:sp>
      <p:sp>
        <p:nvSpPr>
          <p:cNvPr id="72" name="Google Shape;72;p2"/>
          <p:cNvSpPr txBox="1">
            <a:spLocks noGrp="1"/>
          </p:cNvSpPr>
          <p:nvPr>
            <p:ph type="sldNum" idx="12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8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Illinois Perinatal Quality Collaborative</a:t>
            </a:r>
            <a:endParaRPr/>
          </a:p>
        </p:txBody>
      </p:sp>
      <p:grpSp>
        <p:nvGrpSpPr>
          <p:cNvPr id="74" name="Google Shape;74;p2"/>
          <p:cNvGrpSpPr/>
          <p:nvPr/>
        </p:nvGrpSpPr>
        <p:grpSpPr>
          <a:xfrm>
            <a:off x="88500" y="1764730"/>
            <a:ext cx="12015000" cy="3703904"/>
            <a:chOff x="178185" y="2614961"/>
            <a:chExt cx="12015000" cy="3703904"/>
          </a:xfrm>
        </p:grpSpPr>
        <p:cxnSp>
          <p:nvCxnSpPr>
            <p:cNvPr id="75" name="Google Shape;75;p2"/>
            <p:cNvCxnSpPr/>
            <p:nvPr/>
          </p:nvCxnSpPr>
          <p:spPr>
            <a:xfrm rot="10800000" flipH="1">
              <a:off x="178185" y="4958338"/>
              <a:ext cx="12015000" cy="30600"/>
            </a:xfrm>
            <a:prstGeom prst="straightConnector1">
              <a:avLst/>
            </a:prstGeom>
            <a:noFill/>
            <a:ln w="57150" cap="flat" cmpd="sng">
              <a:solidFill>
                <a:srgbClr val="24406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grpSp>
          <p:nvGrpSpPr>
            <p:cNvPr id="76" name="Google Shape;76;p2"/>
            <p:cNvGrpSpPr/>
            <p:nvPr/>
          </p:nvGrpSpPr>
          <p:grpSpPr>
            <a:xfrm>
              <a:off x="185720" y="2614961"/>
              <a:ext cx="11828095" cy="3703904"/>
              <a:chOff x="185720" y="2614961"/>
              <a:chExt cx="11828095" cy="3703904"/>
            </a:xfrm>
          </p:grpSpPr>
          <p:sp>
            <p:nvSpPr>
              <p:cNvPr id="77" name="Google Shape;77;p2"/>
              <p:cNvSpPr txBox="1"/>
              <p:nvPr/>
            </p:nvSpPr>
            <p:spPr>
              <a:xfrm>
                <a:off x="1904999" y="4910666"/>
                <a:ext cx="2455333" cy="158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 txBox="1"/>
              <p:nvPr/>
            </p:nvSpPr>
            <p:spPr>
              <a:xfrm>
                <a:off x="1529267" y="4124209"/>
                <a:ext cx="28455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85720" y="3955282"/>
                <a:ext cx="5910280" cy="946742"/>
              </a:xfrm>
              <a:prstGeom prst="roundRect">
                <a:avLst>
                  <a:gd name="adj" fmla="val 16667"/>
                </a:avLst>
              </a:prstGeom>
              <a:solidFill>
                <a:srgbClr val="F58466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Equity and Safe Sleep for Infants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85 teams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236195" y="3952521"/>
                <a:ext cx="3628925" cy="946742"/>
              </a:xfrm>
              <a:prstGeom prst="roundRect">
                <a:avLst>
                  <a:gd name="adj" fmla="val 16667"/>
                </a:avLst>
              </a:prstGeom>
              <a:solidFill>
                <a:srgbClr val="F86A93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ESSI Sustainability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5257" y="5012360"/>
                <a:ext cx="3901440" cy="668754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2025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126698" y="4996685"/>
                <a:ext cx="3938608" cy="668755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2026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172457" y="5730186"/>
                <a:ext cx="5782348" cy="588679"/>
              </a:xfrm>
              <a:prstGeom prst="roundRect">
                <a:avLst>
                  <a:gd name="adj" fmla="val 16667"/>
                </a:avLst>
              </a:prstGeom>
              <a:solidFill>
                <a:srgbClr val="C5D8F1"/>
              </a:solidFill>
              <a:ln w="12700" cap="flat" cmpd="sng">
                <a:solidFill>
                  <a:srgbClr val="F584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Arial"/>
                  <a:buNone/>
                </a:pPr>
                <a:r>
                  <a:rPr lang="en-US" sz="1400" b="0" u="none">
                    <a:solidFill>
                      <a:srgbClr val="000000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Planning for Next Neonatal initiative</a:t>
                </a: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853297" y="2791461"/>
                <a:ext cx="1766524" cy="1104245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1">
                    <a:solidFill>
                      <a:srgbClr val="1C498B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You are here</a:t>
                </a:r>
                <a:endParaRPr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5" name="Google Shape;85;p2"/>
              <p:cNvCxnSpPr/>
              <p:nvPr/>
            </p:nvCxnSpPr>
            <p:spPr>
              <a:xfrm flipH="1">
                <a:off x="6176263" y="3160892"/>
                <a:ext cx="9422" cy="17612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EF145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86" name="Google Shape;86;p2"/>
              <p:cNvSpPr txBox="1"/>
              <p:nvPr/>
            </p:nvSpPr>
            <p:spPr>
              <a:xfrm>
                <a:off x="4961122" y="2614961"/>
                <a:ext cx="2449126" cy="553998"/>
              </a:xfrm>
              <a:prstGeom prst="rect">
                <a:avLst/>
              </a:prstGeom>
              <a:noFill/>
              <a:ln w="28575" cap="flat" cmpd="sng">
                <a:solidFill>
                  <a:srgbClr val="F86A9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rgbClr val="444C55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Face-to-Face 2026: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rgbClr val="444C55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ESSI enters sustainability</a:t>
                </a:r>
                <a:endParaRPr sz="1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8046720" y="4988939"/>
                <a:ext cx="3967095" cy="668755"/>
              </a:xfrm>
              <a:prstGeom prst="roundRect">
                <a:avLst>
                  <a:gd name="adj" fmla="val 16667"/>
                </a:avLst>
              </a:prstGeom>
              <a:solidFill>
                <a:srgbClr val="5189DD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2027</a:t>
                </a:r>
                <a:endParaRPr sz="14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8046720" y="2941033"/>
                <a:ext cx="3844608" cy="946742"/>
              </a:xfrm>
              <a:prstGeom prst="homePlate">
                <a:avLst>
                  <a:gd name="adj" fmla="val 50000"/>
                </a:avLst>
              </a:prstGeom>
              <a:solidFill>
                <a:srgbClr val="F58466"/>
              </a:solidFill>
              <a:ln w="57150" cap="flat" cmpd="sng">
                <a:solidFill>
                  <a:srgbClr val="92D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US" sz="2000" b="0" i="0" u="none" strike="noStrike" cap="none">
                    <a:solidFill>
                      <a:srgbClr val="FFFFFF"/>
                    </a:solidFill>
                    <a:latin typeface="DM Sans"/>
                    <a:ea typeface="DM Sans"/>
                    <a:cs typeface="DM Sans"/>
                    <a:sym typeface="DM Sans"/>
                  </a:rPr>
                  <a:t>New Initiative</a:t>
                </a:r>
                <a:endParaRPr sz="2000" b="0" i="0" u="none" strike="noStrike" cap="none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d76d361-8277-4708-a477-64e8366cd1bc}" enabled="0" method="" siteId="{7d76d361-8277-4708-a477-64e8366cd1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1573</Words>
  <Application>Microsoft Macintosh PowerPoint</Application>
  <PresentationFormat>Widescreen</PresentationFormat>
  <Paragraphs>307</Paragraphs>
  <Slides>36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57" baseType="lpstr">
      <vt:lpstr>Etna Sans Serif</vt:lpstr>
      <vt:lpstr>Barlow Semi-Bold</vt:lpstr>
      <vt:lpstr>Antonio Bold</vt:lpstr>
      <vt:lpstr>Noto Sans Symbols</vt:lpstr>
      <vt:lpstr>Bell MT</vt:lpstr>
      <vt:lpstr>Times New Roman</vt:lpstr>
      <vt:lpstr>Montserrat Semi-Bold</vt:lpstr>
      <vt:lpstr>Poppins Medium</vt:lpstr>
      <vt:lpstr>Montserrat Bold</vt:lpstr>
      <vt:lpstr>DM Sans</vt:lpstr>
      <vt:lpstr>WordVisi_MSFontService</vt:lpstr>
      <vt:lpstr>Verdana</vt:lpstr>
      <vt:lpstr>Arial</vt:lpstr>
      <vt:lpstr>Helvetica Neue</vt:lpstr>
      <vt:lpstr>Calibri</vt:lpstr>
      <vt:lpstr>Barlow Bold</vt:lpstr>
      <vt:lpstr>Office Theme</vt:lpstr>
      <vt:lpstr>Office Theme</vt:lpstr>
      <vt:lpstr>2_Office Theme</vt:lpstr>
      <vt:lpstr>1_Office Theme</vt:lpstr>
      <vt:lpstr>1_Office Theme</vt:lpstr>
      <vt:lpstr>Equity and Safe Sleep for Infants</vt:lpstr>
      <vt:lpstr>Overview</vt:lpstr>
      <vt:lpstr>PowerPoint Presentation</vt:lpstr>
      <vt:lpstr>Annual Conference Numbers</vt:lpstr>
      <vt:lpstr>PowerPoint Presentation</vt:lpstr>
      <vt:lpstr>Attendance Poll</vt:lpstr>
      <vt:lpstr>Quick ESSI Update</vt:lpstr>
      <vt:lpstr>ESSI Initiative Aims</vt:lpstr>
      <vt:lpstr>Timeline for Future Initiative</vt:lpstr>
      <vt:lpstr>PowerPoint Presentation</vt:lpstr>
      <vt:lpstr>Documentation of parents or caregivers reporting an understanding of a safe sleep environment</vt:lpstr>
      <vt:lpstr>Conversation with parents/caregivers on adjustment to life with a newborn and safe sleep, and resources shared</vt:lpstr>
      <vt:lpstr>PowerPoint Presentation</vt:lpstr>
      <vt:lpstr>PowerPoint Presentation</vt:lpstr>
      <vt:lpstr>ESSI Bundle Documented in Discharge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Aims</vt:lpstr>
      <vt:lpstr>PowerPoint Presentation</vt:lpstr>
      <vt:lpstr>Resource Mapping</vt:lpstr>
      <vt:lpstr>PowerPoint Presentation</vt:lpstr>
      <vt:lpstr>PowerPoint Presentation</vt:lpstr>
      <vt:lpstr>PowerPoint Presentation</vt:lpstr>
      <vt:lpstr>PowerPoint Presentation</vt:lpstr>
      <vt:lpstr>Panel: Organizing and Mobilizing Local Supports through Resource Mapping </vt:lpstr>
      <vt:lpstr>PowerPoint Presentation</vt:lpstr>
      <vt:lpstr>Announcements</vt:lpstr>
      <vt:lpstr>Upcoming ESSI Webinars</vt:lpstr>
      <vt:lpstr>ESSI QI Excellence Award Criteria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Rivera, Alana</dc:creator>
  <cp:lastModifiedBy>Kiela Karina Moreno</cp:lastModifiedBy>
  <cp:revision>67</cp:revision>
  <dcterms:created xsi:type="dcterms:W3CDTF">2025-08-13T15:07:44Z</dcterms:created>
  <dcterms:modified xsi:type="dcterms:W3CDTF">2025-12-15T21:23:44Z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2025-08-08T00:00:00Z</vt:filetime>
  </property>
  <property fmtid="{D5CDD505-2E9C-101B-9397-08002B2CF9AE}" pid="3" name="LastSaved">
    <vt:filetime>2025-08-13T00:00:00Z</vt:filetime>
  </property>
</Properties>
</file>